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JPG" ContentType="image/.jpg"/>
  <Default Extension="emf" ContentType="image/x-emf"/>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10.xml" ContentType="application/vnd.openxmlformats-officedocument.drawingml.diagramColors+xml"/>
  <Override PartName="/ppt/diagrams/colors100.xml" ContentType="application/vnd.openxmlformats-officedocument.drawingml.diagramColors+xml"/>
  <Override PartName="/ppt/diagrams/colors101.xml" ContentType="application/vnd.openxmlformats-officedocument.drawingml.diagramColors+xml"/>
  <Override PartName="/ppt/diagrams/colors102.xml" ContentType="application/vnd.openxmlformats-officedocument.drawingml.diagramColors+xml"/>
  <Override PartName="/ppt/diagrams/colors103.xml" ContentType="application/vnd.openxmlformats-officedocument.drawingml.diagramColors+xml"/>
  <Override PartName="/ppt/diagrams/colors104.xml" ContentType="application/vnd.openxmlformats-officedocument.drawingml.diagramColors+xml"/>
  <Override PartName="/ppt/diagrams/colors105.xml" ContentType="application/vnd.openxmlformats-officedocument.drawingml.diagramColors+xml"/>
  <Override PartName="/ppt/diagrams/colors106.xml" ContentType="application/vnd.openxmlformats-officedocument.drawingml.diagramColors+xml"/>
  <Override PartName="/ppt/diagrams/colors107.xml" ContentType="application/vnd.openxmlformats-officedocument.drawingml.diagramColors+xml"/>
  <Override PartName="/ppt/diagrams/colors108.xml" ContentType="application/vnd.openxmlformats-officedocument.drawingml.diagramColors+xml"/>
  <Override PartName="/ppt/diagrams/colors109.xml" ContentType="application/vnd.openxmlformats-officedocument.drawingml.diagramColors+xml"/>
  <Override PartName="/ppt/diagrams/colors11.xml" ContentType="application/vnd.openxmlformats-officedocument.drawingml.diagramColors+xml"/>
  <Override PartName="/ppt/diagrams/colors110.xml" ContentType="application/vnd.openxmlformats-officedocument.drawingml.diagramColors+xml"/>
  <Override PartName="/ppt/diagrams/colors111.xml" ContentType="application/vnd.openxmlformats-officedocument.drawingml.diagramColors+xml"/>
  <Override PartName="/ppt/diagrams/colors112.xml" ContentType="application/vnd.openxmlformats-officedocument.drawingml.diagramColors+xml"/>
  <Override PartName="/ppt/diagrams/colors113.xml" ContentType="application/vnd.openxmlformats-officedocument.drawingml.diagramColors+xml"/>
  <Override PartName="/ppt/diagrams/colors114.xml" ContentType="application/vnd.openxmlformats-officedocument.drawingml.diagramColors+xml"/>
  <Override PartName="/ppt/diagrams/colors115.xml" ContentType="application/vnd.openxmlformats-officedocument.drawingml.diagramColors+xml"/>
  <Override PartName="/ppt/diagrams/colors116.xml" ContentType="application/vnd.openxmlformats-officedocument.drawingml.diagramColors+xml"/>
  <Override PartName="/ppt/diagrams/colors12.xml" ContentType="application/vnd.openxmlformats-officedocument.drawingml.diagramColors+xml"/>
  <Override PartName="/ppt/diagrams/colors13.xml" ContentType="application/vnd.openxmlformats-officedocument.drawingml.diagramColors+xml"/>
  <Override PartName="/ppt/diagrams/colors14.xml" ContentType="application/vnd.openxmlformats-officedocument.drawingml.diagramColors+xml"/>
  <Override PartName="/ppt/diagrams/colors15.xml" ContentType="application/vnd.openxmlformats-officedocument.drawingml.diagramColors+xml"/>
  <Override PartName="/ppt/diagrams/colors16.xml" ContentType="application/vnd.openxmlformats-officedocument.drawingml.diagramColors+xml"/>
  <Override PartName="/ppt/diagrams/colors17.xml" ContentType="application/vnd.openxmlformats-officedocument.drawingml.diagramColors+xml"/>
  <Override PartName="/ppt/diagrams/colors18.xml" ContentType="application/vnd.openxmlformats-officedocument.drawingml.diagramColors+xml"/>
  <Override PartName="/ppt/diagrams/colors19.xml" ContentType="application/vnd.openxmlformats-officedocument.drawingml.diagramColors+xml"/>
  <Override PartName="/ppt/diagrams/colors2.xml" ContentType="application/vnd.openxmlformats-officedocument.drawingml.diagramColors+xml"/>
  <Override PartName="/ppt/diagrams/colors20.xml" ContentType="application/vnd.openxmlformats-officedocument.drawingml.diagramColors+xml"/>
  <Override PartName="/ppt/diagrams/colors21.xml" ContentType="application/vnd.openxmlformats-officedocument.drawingml.diagramColors+xml"/>
  <Override PartName="/ppt/diagrams/colors22.xml" ContentType="application/vnd.openxmlformats-officedocument.drawingml.diagramColors+xml"/>
  <Override PartName="/ppt/diagrams/colors23.xml" ContentType="application/vnd.openxmlformats-officedocument.drawingml.diagramColors+xml"/>
  <Override PartName="/ppt/diagrams/colors24.xml" ContentType="application/vnd.openxmlformats-officedocument.drawingml.diagramColors+xml"/>
  <Override PartName="/ppt/diagrams/colors25.xml" ContentType="application/vnd.openxmlformats-officedocument.drawingml.diagramColors+xml"/>
  <Override PartName="/ppt/diagrams/colors26.xml" ContentType="application/vnd.openxmlformats-officedocument.drawingml.diagramColors+xml"/>
  <Override PartName="/ppt/diagrams/colors27.xml" ContentType="application/vnd.openxmlformats-officedocument.drawingml.diagramColors+xml"/>
  <Override PartName="/ppt/diagrams/colors28.xml" ContentType="application/vnd.openxmlformats-officedocument.drawingml.diagramColors+xml"/>
  <Override PartName="/ppt/diagrams/colors29.xml" ContentType="application/vnd.openxmlformats-officedocument.drawingml.diagramColors+xml"/>
  <Override PartName="/ppt/diagrams/colors3.xml" ContentType="application/vnd.openxmlformats-officedocument.drawingml.diagramColors+xml"/>
  <Override PartName="/ppt/diagrams/colors30.xml" ContentType="application/vnd.openxmlformats-officedocument.drawingml.diagramColors+xml"/>
  <Override PartName="/ppt/diagrams/colors31.xml" ContentType="application/vnd.openxmlformats-officedocument.drawingml.diagramColors+xml"/>
  <Override PartName="/ppt/diagrams/colors32.xml" ContentType="application/vnd.openxmlformats-officedocument.drawingml.diagramColors+xml"/>
  <Override PartName="/ppt/diagrams/colors33.xml" ContentType="application/vnd.openxmlformats-officedocument.drawingml.diagramColors+xml"/>
  <Override PartName="/ppt/diagrams/colors34.xml" ContentType="application/vnd.openxmlformats-officedocument.drawingml.diagramColors+xml"/>
  <Override PartName="/ppt/diagrams/colors35.xml" ContentType="application/vnd.openxmlformats-officedocument.drawingml.diagramColors+xml"/>
  <Override PartName="/ppt/diagrams/colors36.xml" ContentType="application/vnd.openxmlformats-officedocument.drawingml.diagramColors+xml"/>
  <Override PartName="/ppt/diagrams/colors37.xml" ContentType="application/vnd.openxmlformats-officedocument.drawingml.diagramColors+xml"/>
  <Override PartName="/ppt/diagrams/colors38.xml" ContentType="application/vnd.openxmlformats-officedocument.drawingml.diagramColors+xml"/>
  <Override PartName="/ppt/diagrams/colors39.xml" ContentType="application/vnd.openxmlformats-officedocument.drawingml.diagramColors+xml"/>
  <Override PartName="/ppt/diagrams/colors4.xml" ContentType="application/vnd.openxmlformats-officedocument.drawingml.diagramColors+xml"/>
  <Override PartName="/ppt/diagrams/colors40.xml" ContentType="application/vnd.openxmlformats-officedocument.drawingml.diagramColors+xml"/>
  <Override PartName="/ppt/diagrams/colors41.xml" ContentType="application/vnd.openxmlformats-officedocument.drawingml.diagramColors+xml"/>
  <Override PartName="/ppt/diagrams/colors42.xml" ContentType="application/vnd.openxmlformats-officedocument.drawingml.diagramColors+xml"/>
  <Override PartName="/ppt/diagrams/colors43.xml" ContentType="application/vnd.openxmlformats-officedocument.drawingml.diagramColors+xml"/>
  <Override PartName="/ppt/diagrams/colors44.xml" ContentType="application/vnd.openxmlformats-officedocument.drawingml.diagramColors+xml"/>
  <Override PartName="/ppt/diagrams/colors45.xml" ContentType="application/vnd.openxmlformats-officedocument.drawingml.diagramColors+xml"/>
  <Override PartName="/ppt/diagrams/colors46.xml" ContentType="application/vnd.openxmlformats-officedocument.drawingml.diagramColors+xml"/>
  <Override PartName="/ppt/diagrams/colors47.xml" ContentType="application/vnd.openxmlformats-officedocument.drawingml.diagramColors+xml"/>
  <Override PartName="/ppt/diagrams/colors48.xml" ContentType="application/vnd.openxmlformats-officedocument.drawingml.diagramColors+xml"/>
  <Override PartName="/ppt/diagrams/colors49.xml" ContentType="application/vnd.openxmlformats-officedocument.drawingml.diagramColors+xml"/>
  <Override PartName="/ppt/diagrams/colors5.xml" ContentType="application/vnd.openxmlformats-officedocument.drawingml.diagramColors+xml"/>
  <Override PartName="/ppt/diagrams/colors50.xml" ContentType="application/vnd.openxmlformats-officedocument.drawingml.diagramColors+xml"/>
  <Override PartName="/ppt/diagrams/colors51.xml" ContentType="application/vnd.openxmlformats-officedocument.drawingml.diagramColors+xml"/>
  <Override PartName="/ppt/diagrams/colors52.xml" ContentType="application/vnd.openxmlformats-officedocument.drawingml.diagramColors+xml"/>
  <Override PartName="/ppt/diagrams/colors53.xml" ContentType="application/vnd.openxmlformats-officedocument.drawingml.diagramColors+xml"/>
  <Override PartName="/ppt/diagrams/colors54.xml" ContentType="application/vnd.openxmlformats-officedocument.drawingml.diagramColors+xml"/>
  <Override PartName="/ppt/diagrams/colors55.xml" ContentType="application/vnd.openxmlformats-officedocument.drawingml.diagramColors+xml"/>
  <Override PartName="/ppt/diagrams/colors56.xml" ContentType="application/vnd.openxmlformats-officedocument.drawingml.diagramColors+xml"/>
  <Override PartName="/ppt/diagrams/colors57.xml" ContentType="application/vnd.openxmlformats-officedocument.drawingml.diagramColors+xml"/>
  <Override PartName="/ppt/diagrams/colors58.xml" ContentType="application/vnd.openxmlformats-officedocument.drawingml.diagramColors+xml"/>
  <Override PartName="/ppt/diagrams/colors59.xml" ContentType="application/vnd.openxmlformats-officedocument.drawingml.diagramColors+xml"/>
  <Override PartName="/ppt/diagrams/colors6.xml" ContentType="application/vnd.openxmlformats-officedocument.drawingml.diagramColors+xml"/>
  <Override PartName="/ppt/diagrams/colors60.xml" ContentType="application/vnd.openxmlformats-officedocument.drawingml.diagramColors+xml"/>
  <Override PartName="/ppt/diagrams/colors61.xml" ContentType="application/vnd.openxmlformats-officedocument.drawingml.diagramColors+xml"/>
  <Override PartName="/ppt/diagrams/colors62.xml" ContentType="application/vnd.openxmlformats-officedocument.drawingml.diagramColors+xml"/>
  <Override PartName="/ppt/diagrams/colors63.xml" ContentType="application/vnd.openxmlformats-officedocument.drawingml.diagramColors+xml"/>
  <Override PartName="/ppt/diagrams/colors64.xml" ContentType="application/vnd.openxmlformats-officedocument.drawingml.diagramColors+xml"/>
  <Override PartName="/ppt/diagrams/colors65.xml" ContentType="application/vnd.openxmlformats-officedocument.drawingml.diagramColors+xml"/>
  <Override PartName="/ppt/diagrams/colors66.xml" ContentType="application/vnd.openxmlformats-officedocument.drawingml.diagramColors+xml"/>
  <Override PartName="/ppt/diagrams/colors67.xml" ContentType="application/vnd.openxmlformats-officedocument.drawingml.diagramColors+xml"/>
  <Override PartName="/ppt/diagrams/colors68.xml" ContentType="application/vnd.openxmlformats-officedocument.drawingml.diagramColors+xml"/>
  <Override PartName="/ppt/diagrams/colors69.xml" ContentType="application/vnd.openxmlformats-officedocument.drawingml.diagramColors+xml"/>
  <Override PartName="/ppt/diagrams/colors7.xml" ContentType="application/vnd.openxmlformats-officedocument.drawingml.diagramColors+xml"/>
  <Override PartName="/ppt/diagrams/colors70.xml" ContentType="application/vnd.openxmlformats-officedocument.drawingml.diagramColors+xml"/>
  <Override PartName="/ppt/diagrams/colors71.xml" ContentType="application/vnd.openxmlformats-officedocument.drawingml.diagramColors+xml"/>
  <Override PartName="/ppt/diagrams/colors72.xml" ContentType="application/vnd.openxmlformats-officedocument.drawingml.diagramColors+xml"/>
  <Override PartName="/ppt/diagrams/colors73.xml" ContentType="application/vnd.openxmlformats-officedocument.drawingml.diagramColors+xml"/>
  <Override PartName="/ppt/diagrams/colors74.xml" ContentType="application/vnd.openxmlformats-officedocument.drawingml.diagramColors+xml"/>
  <Override PartName="/ppt/diagrams/colors75.xml" ContentType="application/vnd.openxmlformats-officedocument.drawingml.diagramColors+xml"/>
  <Override PartName="/ppt/diagrams/colors76.xml" ContentType="application/vnd.openxmlformats-officedocument.drawingml.diagramColors+xml"/>
  <Override PartName="/ppt/diagrams/colors77.xml" ContentType="application/vnd.openxmlformats-officedocument.drawingml.diagramColors+xml"/>
  <Override PartName="/ppt/diagrams/colors78.xml" ContentType="application/vnd.openxmlformats-officedocument.drawingml.diagramColors+xml"/>
  <Override PartName="/ppt/diagrams/colors79.xml" ContentType="application/vnd.openxmlformats-officedocument.drawingml.diagramColors+xml"/>
  <Override PartName="/ppt/diagrams/colors8.xml" ContentType="application/vnd.openxmlformats-officedocument.drawingml.diagramColors+xml"/>
  <Override PartName="/ppt/diagrams/colors80.xml" ContentType="application/vnd.openxmlformats-officedocument.drawingml.diagramColors+xml"/>
  <Override PartName="/ppt/diagrams/colors81.xml" ContentType="application/vnd.openxmlformats-officedocument.drawingml.diagramColors+xml"/>
  <Override PartName="/ppt/diagrams/colors82.xml" ContentType="application/vnd.openxmlformats-officedocument.drawingml.diagramColors+xml"/>
  <Override PartName="/ppt/diagrams/colors83.xml" ContentType="application/vnd.openxmlformats-officedocument.drawingml.diagramColors+xml"/>
  <Override PartName="/ppt/diagrams/colors84.xml" ContentType="application/vnd.openxmlformats-officedocument.drawingml.diagramColors+xml"/>
  <Override PartName="/ppt/diagrams/colors85.xml" ContentType="application/vnd.openxmlformats-officedocument.drawingml.diagramColors+xml"/>
  <Override PartName="/ppt/diagrams/colors86.xml" ContentType="application/vnd.openxmlformats-officedocument.drawingml.diagramColors+xml"/>
  <Override PartName="/ppt/diagrams/colors87.xml" ContentType="application/vnd.openxmlformats-officedocument.drawingml.diagramColors+xml"/>
  <Override PartName="/ppt/diagrams/colors88.xml" ContentType="application/vnd.openxmlformats-officedocument.drawingml.diagramColors+xml"/>
  <Override PartName="/ppt/diagrams/colors89.xml" ContentType="application/vnd.openxmlformats-officedocument.drawingml.diagramColors+xml"/>
  <Override PartName="/ppt/diagrams/colors9.xml" ContentType="application/vnd.openxmlformats-officedocument.drawingml.diagramColors+xml"/>
  <Override PartName="/ppt/diagrams/colors90.xml" ContentType="application/vnd.openxmlformats-officedocument.drawingml.diagramColors+xml"/>
  <Override PartName="/ppt/diagrams/colors91.xml" ContentType="application/vnd.openxmlformats-officedocument.drawingml.diagramColors+xml"/>
  <Override PartName="/ppt/diagrams/colors92.xml" ContentType="application/vnd.openxmlformats-officedocument.drawingml.diagramColors+xml"/>
  <Override PartName="/ppt/diagrams/colors93.xml" ContentType="application/vnd.openxmlformats-officedocument.drawingml.diagramColors+xml"/>
  <Override PartName="/ppt/diagrams/colors94.xml" ContentType="application/vnd.openxmlformats-officedocument.drawingml.diagramColors+xml"/>
  <Override PartName="/ppt/diagrams/colors95.xml" ContentType="application/vnd.openxmlformats-officedocument.drawingml.diagramColors+xml"/>
  <Override PartName="/ppt/diagrams/colors96.xml" ContentType="application/vnd.openxmlformats-officedocument.drawingml.diagramColors+xml"/>
  <Override PartName="/ppt/diagrams/colors97.xml" ContentType="application/vnd.openxmlformats-officedocument.drawingml.diagramColors+xml"/>
  <Override PartName="/ppt/diagrams/colors98.xml" ContentType="application/vnd.openxmlformats-officedocument.drawingml.diagramColors+xml"/>
  <Override PartName="/ppt/diagrams/colors99.xml" ContentType="application/vnd.openxmlformats-officedocument.drawingml.diagramColors+xml"/>
  <Override PartName="/ppt/diagrams/data1.xml" ContentType="application/vnd.openxmlformats-officedocument.drawingml.diagramData+xml"/>
  <Override PartName="/ppt/diagrams/data10.xml" ContentType="application/vnd.openxmlformats-officedocument.drawingml.diagramData+xml"/>
  <Override PartName="/ppt/diagrams/data100.xml" ContentType="application/vnd.openxmlformats-officedocument.drawingml.diagramData+xml"/>
  <Override PartName="/ppt/diagrams/data101.xml" ContentType="application/vnd.openxmlformats-officedocument.drawingml.diagramData+xml"/>
  <Override PartName="/ppt/diagrams/data102.xml" ContentType="application/vnd.openxmlformats-officedocument.drawingml.diagramData+xml"/>
  <Override PartName="/ppt/diagrams/data103.xml" ContentType="application/vnd.openxmlformats-officedocument.drawingml.diagramData+xml"/>
  <Override PartName="/ppt/diagrams/data104.xml" ContentType="application/vnd.openxmlformats-officedocument.drawingml.diagramData+xml"/>
  <Override PartName="/ppt/diagrams/data105.xml" ContentType="application/vnd.openxmlformats-officedocument.drawingml.diagramData+xml"/>
  <Override PartName="/ppt/diagrams/data106.xml" ContentType="application/vnd.openxmlformats-officedocument.drawingml.diagramData+xml"/>
  <Override PartName="/ppt/diagrams/data107.xml" ContentType="application/vnd.openxmlformats-officedocument.drawingml.diagramData+xml"/>
  <Override PartName="/ppt/diagrams/data108.xml" ContentType="application/vnd.openxmlformats-officedocument.drawingml.diagramData+xml"/>
  <Override PartName="/ppt/diagrams/data109.xml" ContentType="application/vnd.openxmlformats-officedocument.drawingml.diagramData+xml"/>
  <Override PartName="/ppt/diagrams/data11.xml" ContentType="application/vnd.openxmlformats-officedocument.drawingml.diagramData+xml"/>
  <Override PartName="/ppt/diagrams/data110.xml" ContentType="application/vnd.openxmlformats-officedocument.drawingml.diagramData+xml"/>
  <Override PartName="/ppt/diagrams/data111.xml" ContentType="application/vnd.openxmlformats-officedocument.drawingml.diagramData+xml"/>
  <Override PartName="/ppt/diagrams/data112.xml" ContentType="application/vnd.openxmlformats-officedocument.drawingml.diagramData+xml"/>
  <Override PartName="/ppt/diagrams/data113.xml" ContentType="application/vnd.openxmlformats-officedocument.drawingml.diagramData+xml"/>
  <Override PartName="/ppt/diagrams/data114.xml" ContentType="application/vnd.openxmlformats-officedocument.drawingml.diagramData+xml"/>
  <Override PartName="/ppt/diagrams/data115.xml" ContentType="application/vnd.openxmlformats-officedocument.drawingml.diagramData+xml"/>
  <Override PartName="/ppt/diagrams/data116.xml" ContentType="application/vnd.openxmlformats-officedocument.drawingml.diagramData+xml"/>
  <Override PartName="/ppt/diagrams/data12.xml" ContentType="application/vnd.openxmlformats-officedocument.drawingml.diagramData+xml"/>
  <Override PartName="/ppt/diagrams/data13.xml" ContentType="application/vnd.openxmlformats-officedocument.drawingml.diagramData+xml"/>
  <Override PartName="/ppt/diagrams/data14.xml" ContentType="application/vnd.openxmlformats-officedocument.drawingml.diagramData+xml"/>
  <Override PartName="/ppt/diagrams/data15.xml" ContentType="application/vnd.openxmlformats-officedocument.drawingml.diagramData+xml"/>
  <Override PartName="/ppt/diagrams/data16.xml" ContentType="application/vnd.openxmlformats-officedocument.drawingml.diagramData+xml"/>
  <Override PartName="/ppt/diagrams/data17.xml" ContentType="application/vnd.openxmlformats-officedocument.drawingml.diagramData+xml"/>
  <Override PartName="/ppt/diagrams/data18.xml" ContentType="application/vnd.openxmlformats-officedocument.drawingml.diagramData+xml"/>
  <Override PartName="/ppt/diagrams/data19.xml" ContentType="application/vnd.openxmlformats-officedocument.drawingml.diagramData+xml"/>
  <Override PartName="/ppt/diagrams/data2.xml" ContentType="application/vnd.openxmlformats-officedocument.drawingml.diagramData+xml"/>
  <Override PartName="/ppt/diagrams/data20.xml" ContentType="application/vnd.openxmlformats-officedocument.drawingml.diagramData+xml"/>
  <Override PartName="/ppt/diagrams/data21.xml" ContentType="application/vnd.openxmlformats-officedocument.drawingml.diagramData+xml"/>
  <Override PartName="/ppt/diagrams/data22.xml" ContentType="application/vnd.openxmlformats-officedocument.drawingml.diagramData+xml"/>
  <Override PartName="/ppt/diagrams/data23.xml" ContentType="application/vnd.openxmlformats-officedocument.drawingml.diagramData+xml"/>
  <Override PartName="/ppt/diagrams/data24.xml" ContentType="application/vnd.openxmlformats-officedocument.drawingml.diagramData+xml"/>
  <Override PartName="/ppt/diagrams/data25.xml" ContentType="application/vnd.openxmlformats-officedocument.drawingml.diagramData+xml"/>
  <Override PartName="/ppt/diagrams/data26.xml" ContentType="application/vnd.openxmlformats-officedocument.drawingml.diagramData+xml"/>
  <Override PartName="/ppt/diagrams/data27.xml" ContentType="application/vnd.openxmlformats-officedocument.drawingml.diagramData+xml"/>
  <Override PartName="/ppt/diagrams/data28.xml" ContentType="application/vnd.openxmlformats-officedocument.drawingml.diagramData+xml"/>
  <Override PartName="/ppt/diagrams/data29.xml" ContentType="application/vnd.openxmlformats-officedocument.drawingml.diagramData+xml"/>
  <Override PartName="/ppt/diagrams/data3.xml" ContentType="application/vnd.openxmlformats-officedocument.drawingml.diagramData+xml"/>
  <Override PartName="/ppt/diagrams/data30.xml" ContentType="application/vnd.openxmlformats-officedocument.drawingml.diagramData+xml"/>
  <Override PartName="/ppt/diagrams/data31.xml" ContentType="application/vnd.openxmlformats-officedocument.drawingml.diagramData+xml"/>
  <Override PartName="/ppt/diagrams/data32.xml" ContentType="application/vnd.openxmlformats-officedocument.drawingml.diagramData+xml"/>
  <Override PartName="/ppt/diagrams/data33.xml" ContentType="application/vnd.openxmlformats-officedocument.drawingml.diagramData+xml"/>
  <Override PartName="/ppt/diagrams/data34.xml" ContentType="application/vnd.openxmlformats-officedocument.drawingml.diagramData+xml"/>
  <Override PartName="/ppt/diagrams/data35.xml" ContentType="application/vnd.openxmlformats-officedocument.drawingml.diagramData+xml"/>
  <Override PartName="/ppt/diagrams/data36.xml" ContentType="application/vnd.openxmlformats-officedocument.drawingml.diagramData+xml"/>
  <Override PartName="/ppt/diagrams/data37.xml" ContentType="application/vnd.openxmlformats-officedocument.drawingml.diagramData+xml"/>
  <Override PartName="/ppt/diagrams/data38.xml" ContentType="application/vnd.openxmlformats-officedocument.drawingml.diagramData+xml"/>
  <Override PartName="/ppt/diagrams/data39.xml" ContentType="application/vnd.openxmlformats-officedocument.drawingml.diagramData+xml"/>
  <Override PartName="/ppt/diagrams/data4.xml" ContentType="application/vnd.openxmlformats-officedocument.drawingml.diagramData+xml"/>
  <Override PartName="/ppt/diagrams/data40.xml" ContentType="application/vnd.openxmlformats-officedocument.drawingml.diagramData+xml"/>
  <Override PartName="/ppt/diagrams/data41.xml" ContentType="application/vnd.openxmlformats-officedocument.drawingml.diagramData+xml"/>
  <Override PartName="/ppt/diagrams/data42.xml" ContentType="application/vnd.openxmlformats-officedocument.drawingml.diagramData+xml"/>
  <Override PartName="/ppt/diagrams/data43.xml" ContentType="application/vnd.openxmlformats-officedocument.drawingml.diagramData+xml"/>
  <Override PartName="/ppt/diagrams/data44.xml" ContentType="application/vnd.openxmlformats-officedocument.drawingml.diagramData+xml"/>
  <Override PartName="/ppt/diagrams/data45.xml" ContentType="application/vnd.openxmlformats-officedocument.drawingml.diagramData+xml"/>
  <Override PartName="/ppt/diagrams/data46.xml" ContentType="application/vnd.openxmlformats-officedocument.drawingml.diagramData+xml"/>
  <Override PartName="/ppt/diagrams/data47.xml" ContentType="application/vnd.openxmlformats-officedocument.drawingml.diagramData+xml"/>
  <Override PartName="/ppt/diagrams/data48.xml" ContentType="application/vnd.openxmlformats-officedocument.drawingml.diagramData+xml"/>
  <Override PartName="/ppt/diagrams/data49.xml" ContentType="application/vnd.openxmlformats-officedocument.drawingml.diagramData+xml"/>
  <Override PartName="/ppt/diagrams/data5.xml" ContentType="application/vnd.openxmlformats-officedocument.drawingml.diagramData+xml"/>
  <Override PartName="/ppt/diagrams/data50.xml" ContentType="application/vnd.openxmlformats-officedocument.drawingml.diagramData+xml"/>
  <Override PartName="/ppt/diagrams/data51.xml" ContentType="application/vnd.openxmlformats-officedocument.drawingml.diagramData+xml"/>
  <Override PartName="/ppt/diagrams/data52.xml" ContentType="application/vnd.openxmlformats-officedocument.drawingml.diagramData+xml"/>
  <Override PartName="/ppt/diagrams/data53.xml" ContentType="application/vnd.openxmlformats-officedocument.drawingml.diagramData+xml"/>
  <Override PartName="/ppt/diagrams/data54.xml" ContentType="application/vnd.openxmlformats-officedocument.drawingml.diagramData+xml"/>
  <Override PartName="/ppt/diagrams/data55.xml" ContentType="application/vnd.openxmlformats-officedocument.drawingml.diagramData+xml"/>
  <Override PartName="/ppt/diagrams/data56.xml" ContentType="application/vnd.openxmlformats-officedocument.drawingml.diagramData+xml"/>
  <Override PartName="/ppt/diagrams/data57.xml" ContentType="application/vnd.openxmlformats-officedocument.drawingml.diagramData+xml"/>
  <Override PartName="/ppt/diagrams/data58.xml" ContentType="application/vnd.openxmlformats-officedocument.drawingml.diagramData+xml"/>
  <Override PartName="/ppt/diagrams/data59.xml" ContentType="application/vnd.openxmlformats-officedocument.drawingml.diagramData+xml"/>
  <Override PartName="/ppt/diagrams/data6.xml" ContentType="application/vnd.openxmlformats-officedocument.drawingml.diagramData+xml"/>
  <Override PartName="/ppt/diagrams/data60.xml" ContentType="application/vnd.openxmlformats-officedocument.drawingml.diagramData+xml"/>
  <Override PartName="/ppt/diagrams/data61.xml" ContentType="application/vnd.openxmlformats-officedocument.drawingml.diagramData+xml"/>
  <Override PartName="/ppt/diagrams/data62.xml" ContentType="application/vnd.openxmlformats-officedocument.drawingml.diagramData+xml"/>
  <Override PartName="/ppt/diagrams/data63.xml" ContentType="application/vnd.openxmlformats-officedocument.drawingml.diagramData+xml"/>
  <Override PartName="/ppt/diagrams/data64.xml" ContentType="application/vnd.openxmlformats-officedocument.drawingml.diagramData+xml"/>
  <Override PartName="/ppt/diagrams/data65.xml" ContentType="application/vnd.openxmlformats-officedocument.drawingml.diagramData+xml"/>
  <Override PartName="/ppt/diagrams/data66.xml" ContentType="application/vnd.openxmlformats-officedocument.drawingml.diagramData+xml"/>
  <Override PartName="/ppt/diagrams/data67.xml" ContentType="application/vnd.openxmlformats-officedocument.drawingml.diagramData+xml"/>
  <Override PartName="/ppt/diagrams/data68.xml" ContentType="application/vnd.openxmlformats-officedocument.drawingml.diagramData+xml"/>
  <Override PartName="/ppt/diagrams/data69.xml" ContentType="application/vnd.openxmlformats-officedocument.drawingml.diagramData+xml"/>
  <Override PartName="/ppt/diagrams/data7.xml" ContentType="application/vnd.openxmlformats-officedocument.drawingml.diagramData+xml"/>
  <Override PartName="/ppt/diagrams/data70.xml" ContentType="application/vnd.openxmlformats-officedocument.drawingml.diagramData+xml"/>
  <Override PartName="/ppt/diagrams/data71.xml" ContentType="application/vnd.openxmlformats-officedocument.drawingml.diagramData+xml"/>
  <Override PartName="/ppt/diagrams/data72.xml" ContentType="application/vnd.openxmlformats-officedocument.drawingml.diagramData+xml"/>
  <Override PartName="/ppt/diagrams/data73.xml" ContentType="application/vnd.openxmlformats-officedocument.drawingml.diagramData+xml"/>
  <Override PartName="/ppt/diagrams/data74.xml" ContentType="application/vnd.openxmlformats-officedocument.drawingml.diagramData+xml"/>
  <Override PartName="/ppt/diagrams/data75.xml" ContentType="application/vnd.openxmlformats-officedocument.drawingml.diagramData+xml"/>
  <Override PartName="/ppt/diagrams/data76.xml" ContentType="application/vnd.openxmlformats-officedocument.drawingml.diagramData+xml"/>
  <Override PartName="/ppt/diagrams/data77.xml" ContentType="application/vnd.openxmlformats-officedocument.drawingml.diagramData+xml"/>
  <Override PartName="/ppt/diagrams/data78.xml" ContentType="application/vnd.openxmlformats-officedocument.drawingml.diagramData+xml"/>
  <Override PartName="/ppt/diagrams/data79.xml" ContentType="application/vnd.openxmlformats-officedocument.drawingml.diagramData+xml"/>
  <Override PartName="/ppt/diagrams/data8.xml" ContentType="application/vnd.openxmlformats-officedocument.drawingml.diagramData+xml"/>
  <Override PartName="/ppt/diagrams/data80.xml" ContentType="application/vnd.openxmlformats-officedocument.drawingml.diagramData+xml"/>
  <Override PartName="/ppt/diagrams/data81.xml" ContentType="application/vnd.openxmlformats-officedocument.drawingml.diagramData+xml"/>
  <Override PartName="/ppt/diagrams/data82.xml" ContentType="application/vnd.openxmlformats-officedocument.drawingml.diagramData+xml"/>
  <Override PartName="/ppt/diagrams/data83.xml" ContentType="application/vnd.openxmlformats-officedocument.drawingml.diagramData+xml"/>
  <Override PartName="/ppt/diagrams/data84.xml" ContentType="application/vnd.openxmlformats-officedocument.drawingml.diagramData+xml"/>
  <Override PartName="/ppt/diagrams/data85.xml" ContentType="application/vnd.openxmlformats-officedocument.drawingml.diagramData+xml"/>
  <Override PartName="/ppt/diagrams/data86.xml" ContentType="application/vnd.openxmlformats-officedocument.drawingml.diagramData+xml"/>
  <Override PartName="/ppt/diagrams/data87.xml" ContentType="application/vnd.openxmlformats-officedocument.drawingml.diagramData+xml"/>
  <Override PartName="/ppt/diagrams/data88.xml" ContentType="application/vnd.openxmlformats-officedocument.drawingml.diagramData+xml"/>
  <Override PartName="/ppt/diagrams/data89.xml" ContentType="application/vnd.openxmlformats-officedocument.drawingml.diagramData+xml"/>
  <Override PartName="/ppt/diagrams/data9.xml" ContentType="application/vnd.openxmlformats-officedocument.drawingml.diagramData+xml"/>
  <Override PartName="/ppt/diagrams/data90.xml" ContentType="application/vnd.openxmlformats-officedocument.drawingml.diagramData+xml"/>
  <Override PartName="/ppt/diagrams/data91.xml" ContentType="application/vnd.openxmlformats-officedocument.drawingml.diagramData+xml"/>
  <Override PartName="/ppt/diagrams/data92.xml" ContentType="application/vnd.openxmlformats-officedocument.drawingml.diagramData+xml"/>
  <Override PartName="/ppt/diagrams/data93.xml" ContentType="application/vnd.openxmlformats-officedocument.drawingml.diagramData+xml"/>
  <Override PartName="/ppt/diagrams/data94.xml" ContentType="application/vnd.openxmlformats-officedocument.drawingml.diagramData+xml"/>
  <Override PartName="/ppt/diagrams/data95.xml" ContentType="application/vnd.openxmlformats-officedocument.drawingml.diagramData+xml"/>
  <Override PartName="/ppt/diagrams/data96.xml" ContentType="application/vnd.openxmlformats-officedocument.drawingml.diagramData+xml"/>
  <Override PartName="/ppt/diagrams/data97.xml" ContentType="application/vnd.openxmlformats-officedocument.drawingml.diagramData+xml"/>
  <Override PartName="/ppt/diagrams/data98.xml" ContentType="application/vnd.openxmlformats-officedocument.drawingml.diagramData+xml"/>
  <Override PartName="/ppt/diagrams/data99.xml" ContentType="application/vnd.openxmlformats-officedocument.drawingml.diagramData+xml"/>
  <Override PartName="/ppt/diagrams/drawing1.xml" ContentType="application/vnd.ms-office.drawingml.diagramDrawing+xml"/>
  <Override PartName="/ppt/diagrams/drawing10.xml" ContentType="application/vnd.ms-office.drawingml.diagramDrawing+xml"/>
  <Override PartName="/ppt/diagrams/drawing100.xml" ContentType="application/vnd.ms-office.drawingml.diagramDrawing+xml"/>
  <Override PartName="/ppt/diagrams/drawing101.xml" ContentType="application/vnd.ms-office.drawingml.diagramDrawing+xml"/>
  <Override PartName="/ppt/diagrams/drawing102.xml" ContentType="application/vnd.ms-office.drawingml.diagramDrawing+xml"/>
  <Override PartName="/ppt/diagrams/drawing103.xml" ContentType="application/vnd.ms-office.drawingml.diagramDrawing+xml"/>
  <Override PartName="/ppt/diagrams/drawing104.xml" ContentType="application/vnd.ms-office.drawingml.diagramDrawing+xml"/>
  <Override PartName="/ppt/diagrams/drawing105.xml" ContentType="application/vnd.ms-office.drawingml.diagramDrawing+xml"/>
  <Override PartName="/ppt/diagrams/drawing106.xml" ContentType="application/vnd.ms-office.drawingml.diagramDrawing+xml"/>
  <Override PartName="/ppt/diagrams/drawing107.xml" ContentType="application/vnd.ms-office.drawingml.diagramDrawing+xml"/>
  <Override PartName="/ppt/diagrams/drawing108.xml" ContentType="application/vnd.ms-office.drawingml.diagramDrawing+xml"/>
  <Override PartName="/ppt/diagrams/drawing109.xml" ContentType="application/vnd.ms-office.drawingml.diagramDrawing+xml"/>
  <Override PartName="/ppt/diagrams/drawing11.xml" ContentType="application/vnd.ms-office.drawingml.diagramDrawing+xml"/>
  <Override PartName="/ppt/diagrams/drawing110.xml" ContentType="application/vnd.ms-office.drawingml.diagramDrawing+xml"/>
  <Override PartName="/ppt/diagrams/drawing111.xml" ContentType="application/vnd.ms-office.drawingml.diagramDrawing+xml"/>
  <Override PartName="/ppt/diagrams/drawing112.xml" ContentType="application/vnd.ms-office.drawingml.diagramDrawing+xml"/>
  <Override PartName="/ppt/diagrams/drawing113.xml" ContentType="application/vnd.ms-office.drawingml.diagramDrawing+xml"/>
  <Override PartName="/ppt/diagrams/drawing114.xml" ContentType="application/vnd.ms-office.drawingml.diagramDrawing+xml"/>
  <Override PartName="/ppt/diagrams/drawing115.xml" ContentType="application/vnd.ms-office.drawingml.diagramDrawing+xml"/>
  <Override PartName="/ppt/diagrams/drawing116.xml" ContentType="application/vnd.ms-office.drawingml.diagramDrawing+xml"/>
  <Override PartName="/ppt/diagrams/drawing12.xml" ContentType="application/vnd.ms-office.drawingml.diagramDrawing+xml"/>
  <Override PartName="/ppt/diagrams/drawing13.xml" ContentType="application/vnd.ms-office.drawingml.diagramDrawing+xml"/>
  <Override PartName="/ppt/diagrams/drawing14.xml" ContentType="application/vnd.ms-office.drawingml.diagramDrawing+xml"/>
  <Override PartName="/ppt/diagrams/drawing15.xml" ContentType="application/vnd.ms-office.drawingml.diagramDrawing+xml"/>
  <Override PartName="/ppt/diagrams/drawing16.xml" ContentType="application/vnd.ms-office.drawingml.diagramDrawing+xml"/>
  <Override PartName="/ppt/diagrams/drawing17.xml" ContentType="application/vnd.ms-office.drawingml.diagramDrawing+xml"/>
  <Override PartName="/ppt/diagrams/drawing18.xml" ContentType="application/vnd.ms-office.drawingml.diagramDrawing+xml"/>
  <Override PartName="/ppt/diagrams/drawing19.xml" ContentType="application/vnd.ms-office.drawingml.diagramDrawing+xml"/>
  <Override PartName="/ppt/diagrams/drawing2.xml" ContentType="application/vnd.ms-office.drawingml.diagramDrawing+xml"/>
  <Override PartName="/ppt/diagrams/drawing20.xml" ContentType="application/vnd.ms-office.drawingml.diagramDrawing+xml"/>
  <Override PartName="/ppt/diagrams/drawing21.xml" ContentType="application/vnd.ms-office.drawingml.diagramDrawing+xml"/>
  <Override PartName="/ppt/diagrams/drawing22.xml" ContentType="application/vnd.ms-office.drawingml.diagramDrawing+xml"/>
  <Override PartName="/ppt/diagrams/drawing23.xml" ContentType="application/vnd.ms-office.drawingml.diagramDrawing+xml"/>
  <Override PartName="/ppt/diagrams/drawing24.xml" ContentType="application/vnd.ms-office.drawingml.diagramDrawing+xml"/>
  <Override PartName="/ppt/diagrams/drawing25.xml" ContentType="application/vnd.ms-office.drawingml.diagramDrawing+xml"/>
  <Override PartName="/ppt/diagrams/drawing26.xml" ContentType="application/vnd.ms-office.drawingml.diagramDrawing+xml"/>
  <Override PartName="/ppt/diagrams/drawing27.xml" ContentType="application/vnd.ms-office.drawingml.diagramDrawing+xml"/>
  <Override PartName="/ppt/diagrams/drawing28.xml" ContentType="application/vnd.ms-office.drawingml.diagramDrawing+xml"/>
  <Override PartName="/ppt/diagrams/drawing29.xml" ContentType="application/vnd.ms-office.drawingml.diagramDrawing+xml"/>
  <Override PartName="/ppt/diagrams/drawing3.xml" ContentType="application/vnd.ms-office.drawingml.diagramDrawing+xml"/>
  <Override PartName="/ppt/diagrams/drawing30.xml" ContentType="application/vnd.ms-office.drawingml.diagramDrawing+xml"/>
  <Override PartName="/ppt/diagrams/drawing31.xml" ContentType="application/vnd.ms-office.drawingml.diagramDrawing+xml"/>
  <Override PartName="/ppt/diagrams/drawing32.xml" ContentType="application/vnd.ms-office.drawingml.diagramDrawing+xml"/>
  <Override PartName="/ppt/diagrams/drawing33.xml" ContentType="application/vnd.ms-office.drawingml.diagramDrawing+xml"/>
  <Override PartName="/ppt/diagrams/drawing34.xml" ContentType="application/vnd.ms-office.drawingml.diagramDrawing+xml"/>
  <Override PartName="/ppt/diagrams/drawing35.xml" ContentType="application/vnd.ms-office.drawingml.diagramDrawing+xml"/>
  <Override PartName="/ppt/diagrams/drawing36.xml" ContentType="application/vnd.ms-office.drawingml.diagramDrawing+xml"/>
  <Override PartName="/ppt/diagrams/drawing37.xml" ContentType="application/vnd.ms-office.drawingml.diagramDrawing+xml"/>
  <Override PartName="/ppt/diagrams/drawing38.xml" ContentType="application/vnd.ms-office.drawingml.diagramDrawing+xml"/>
  <Override PartName="/ppt/diagrams/drawing39.xml" ContentType="application/vnd.ms-office.drawingml.diagramDrawing+xml"/>
  <Override PartName="/ppt/diagrams/drawing4.xml" ContentType="application/vnd.ms-office.drawingml.diagramDrawing+xml"/>
  <Override PartName="/ppt/diagrams/drawing40.xml" ContentType="application/vnd.ms-office.drawingml.diagramDrawing+xml"/>
  <Override PartName="/ppt/diagrams/drawing41.xml" ContentType="application/vnd.ms-office.drawingml.diagramDrawing+xml"/>
  <Override PartName="/ppt/diagrams/drawing42.xml" ContentType="application/vnd.ms-office.drawingml.diagramDrawing+xml"/>
  <Override PartName="/ppt/diagrams/drawing43.xml" ContentType="application/vnd.ms-office.drawingml.diagramDrawing+xml"/>
  <Override PartName="/ppt/diagrams/drawing44.xml" ContentType="application/vnd.ms-office.drawingml.diagramDrawing+xml"/>
  <Override PartName="/ppt/diagrams/drawing45.xml" ContentType="application/vnd.ms-office.drawingml.diagramDrawing+xml"/>
  <Override PartName="/ppt/diagrams/drawing46.xml" ContentType="application/vnd.ms-office.drawingml.diagramDrawing+xml"/>
  <Override PartName="/ppt/diagrams/drawing47.xml" ContentType="application/vnd.ms-office.drawingml.diagramDrawing+xml"/>
  <Override PartName="/ppt/diagrams/drawing48.xml" ContentType="application/vnd.ms-office.drawingml.diagramDrawing+xml"/>
  <Override PartName="/ppt/diagrams/drawing49.xml" ContentType="application/vnd.ms-office.drawingml.diagramDrawing+xml"/>
  <Override PartName="/ppt/diagrams/drawing5.xml" ContentType="application/vnd.ms-office.drawingml.diagramDrawing+xml"/>
  <Override PartName="/ppt/diagrams/drawing50.xml" ContentType="application/vnd.ms-office.drawingml.diagramDrawing+xml"/>
  <Override PartName="/ppt/diagrams/drawing51.xml" ContentType="application/vnd.ms-office.drawingml.diagramDrawing+xml"/>
  <Override PartName="/ppt/diagrams/drawing52.xml" ContentType="application/vnd.ms-office.drawingml.diagramDrawing+xml"/>
  <Override PartName="/ppt/diagrams/drawing53.xml" ContentType="application/vnd.ms-office.drawingml.diagramDrawing+xml"/>
  <Override PartName="/ppt/diagrams/drawing54.xml" ContentType="application/vnd.ms-office.drawingml.diagramDrawing+xml"/>
  <Override PartName="/ppt/diagrams/drawing55.xml" ContentType="application/vnd.ms-office.drawingml.diagramDrawing+xml"/>
  <Override PartName="/ppt/diagrams/drawing56.xml" ContentType="application/vnd.ms-office.drawingml.diagramDrawing+xml"/>
  <Override PartName="/ppt/diagrams/drawing57.xml" ContentType="application/vnd.ms-office.drawingml.diagramDrawing+xml"/>
  <Override PartName="/ppt/diagrams/drawing58.xml" ContentType="application/vnd.ms-office.drawingml.diagramDrawing+xml"/>
  <Override PartName="/ppt/diagrams/drawing59.xml" ContentType="application/vnd.ms-office.drawingml.diagramDrawing+xml"/>
  <Override PartName="/ppt/diagrams/drawing6.xml" ContentType="application/vnd.ms-office.drawingml.diagramDrawing+xml"/>
  <Override PartName="/ppt/diagrams/drawing60.xml" ContentType="application/vnd.ms-office.drawingml.diagramDrawing+xml"/>
  <Override PartName="/ppt/diagrams/drawing61.xml" ContentType="application/vnd.ms-office.drawingml.diagramDrawing+xml"/>
  <Override PartName="/ppt/diagrams/drawing62.xml" ContentType="application/vnd.ms-office.drawingml.diagramDrawing+xml"/>
  <Override PartName="/ppt/diagrams/drawing63.xml" ContentType="application/vnd.ms-office.drawingml.diagramDrawing+xml"/>
  <Override PartName="/ppt/diagrams/drawing64.xml" ContentType="application/vnd.ms-office.drawingml.diagramDrawing+xml"/>
  <Override PartName="/ppt/diagrams/drawing65.xml" ContentType="application/vnd.ms-office.drawingml.diagramDrawing+xml"/>
  <Override PartName="/ppt/diagrams/drawing66.xml" ContentType="application/vnd.ms-office.drawingml.diagramDrawing+xml"/>
  <Override PartName="/ppt/diagrams/drawing67.xml" ContentType="application/vnd.ms-office.drawingml.diagramDrawing+xml"/>
  <Override PartName="/ppt/diagrams/drawing68.xml" ContentType="application/vnd.ms-office.drawingml.diagramDrawing+xml"/>
  <Override PartName="/ppt/diagrams/drawing69.xml" ContentType="application/vnd.ms-office.drawingml.diagramDrawing+xml"/>
  <Override PartName="/ppt/diagrams/drawing7.xml" ContentType="application/vnd.ms-office.drawingml.diagramDrawing+xml"/>
  <Override PartName="/ppt/diagrams/drawing70.xml" ContentType="application/vnd.ms-office.drawingml.diagramDrawing+xml"/>
  <Override PartName="/ppt/diagrams/drawing71.xml" ContentType="application/vnd.ms-office.drawingml.diagramDrawing+xml"/>
  <Override PartName="/ppt/diagrams/drawing72.xml" ContentType="application/vnd.ms-office.drawingml.diagramDrawing+xml"/>
  <Override PartName="/ppt/diagrams/drawing73.xml" ContentType="application/vnd.ms-office.drawingml.diagramDrawing+xml"/>
  <Override PartName="/ppt/diagrams/drawing74.xml" ContentType="application/vnd.ms-office.drawingml.diagramDrawing+xml"/>
  <Override PartName="/ppt/diagrams/drawing75.xml" ContentType="application/vnd.ms-office.drawingml.diagramDrawing+xml"/>
  <Override PartName="/ppt/diagrams/drawing76.xml" ContentType="application/vnd.ms-office.drawingml.diagramDrawing+xml"/>
  <Override PartName="/ppt/diagrams/drawing77.xml" ContentType="application/vnd.ms-office.drawingml.diagramDrawing+xml"/>
  <Override PartName="/ppt/diagrams/drawing78.xml" ContentType="application/vnd.ms-office.drawingml.diagramDrawing+xml"/>
  <Override PartName="/ppt/diagrams/drawing79.xml" ContentType="application/vnd.ms-office.drawingml.diagramDrawing+xml"/>
  <Override PartName="/ppt/diagrams/drawing8.xml" ContentType="application/vnd.ms-office.drawingml.diagramDrawing+xml"/>
  <Override PartName="/ppt/diagrams/drawing80.xml" ContentType="application/vnd.ms-office.drawingml.diagramDrawing+xml"/>
  <Override PartName="/ppt/diagrams/drawing81.xml" ContentType="application/vnd.ms-office.drawingml.diagramDrawing+xml"/>
  <Override PartName="/ppt/diagrams/drawing82.xml" ContentType="application/vnd.ms-office.drawingml.diagramDrawing+xml"/>
  <Override PartName="/ppt/diagrams/drawing83.xml" ContentType="application/vnd.ms-office.drawingml.diagramDrawing+xml"/>
  <Override PartName="/ppt/diagrams/drawing84.xml" ContentType="application/vnd.ms-office.drawingml.diagramDrawing+xml"/>
  <Override PartName="/ppt/diagrams/drawing85.xml" ContentType="application/vnd.ms-office.drawingml.diagramDrawing+xml"/>
  <Override PartName="/ppt/diagrams/drawing86.xml" ContentType="application/vnd.ms-office.drawingml.diagramDrawing+xml"/>
  <Override PartName="/ppt/diagrams/drawing87.xml" ContentType="application/vnd.ms-office.drawingml.diagramDrawing+xml"/>
  <Override PartName="/ppt/diagrams/drawing88.xml" ContentType="application/vnd.ms-office.drawingml.diagramDrawing+xml"/>
  <Override PartName="/ppt/diagrams/drawing89.xml" ContentType="application/vnd.ms-office.drawingml.diagramDrawing+xml"/>
  <Override PartName="/ppt/diagrams/drawing9.xml" ContentType="application/vnd.ms-office.drawingml.diagramDrawing+xml"/>
  <Override PartName="/ppt/diagrams/drawing90.xml" ContentType="application/vnd.ms-office.drawingml.diagramDrawing+xml"/>
  <Override PartName="/ppt/diagrams/drawing91.xml" ContentType="application/vnd.ms-office.drawingml.diagramDrawing+xml"/>
  <Override PartName="/ppt/diagrams/drawing92.xml" ContentType="application/vnd.ms-office.drawingml.diagramDrawing+xml"/>
  <Override PartName="/ppt/diagrams/drawing93.xml" ContentType="application/vnd.ms-office.drawingml.diagramDrawing+xml"/>
  <Override PartName="/ppt/diagrams/drawing94.xml" ContentType="application/vnd.ms-office.drawingml.diagramDrawing+xml"/>
  <Override PartName="/ppt/diagrams/drawing95.xml" ContentType="application/vnd.ms-office.drawingml.diagramDrawing+xml"/>
  <Override PartName="/ppt/diagrams/drawing96.xml" ContentType="application/vnd.ms-office.drawingml.diagramDrawing+xml"/>
  <Override PartName="/ppt/diagrams/drawing97.xml" ContentType="application/vnd.ms-office.drawingml.diagramDrawing+xml"/>
  <Override PartName="/ppt/diagrams/drawing98.xml" ContentType="application/vnd.ms-office.drawingml.diagramDrawing+xml"/>
  <Override PartName="/ppt/diagrams/drawing99.xml" ContentType="application/vnd.ms-office.drawingml.diagramDrawing+xml"/>
  <Override PartName="/ppt/diagrams/layout1.xml" ContentType="application/vnd.openxmlformats-officedocument.drawingml.diagramLayout+xml"/>
  <Override PartName="/ppt/diagrams/layout10.xml" ContentType="application/vnd.openxmlformats-officedocument.drawingml.diagramLayout+xml"/>
  <Override PartName="/ppt/diagrams/layout100.xml" ContentType="application/vnd.openxmlformats-officedocument.drawingml.diagramLayout+xml"/>
  <Override PartName="/ppt/diagrams/layout101.xml" ContentType="application/vnd.openxmlformats-officedocument.drawingml.diagramLayout+xml"/>
  <Override PartName="/ppt/diagrams/layout102.xml" ContentType="application/vnd.openxmlformats-officedocument.drawingml.diagramLayout+xml"/>
  <Override PartName="/ppt/diagrams/layout103.xml" ContentType="application/vnd.openxmlformats-officedocument.drawingml.diagramLayout+xml"/>
  <Override PartName="/ppt/diagrams/layout104.xml" ContentType="application/vnd.openxmlformats-officedocument.drawingml.diagramLayout+xml"/>
  <Override PartName="/ppt/diagrams/layout105.xml" ContentType="application/vnd.openxmlformats-officedocument.drawingml.diagramLayout+xml"/>
  <Override PartName="/ppt/diagrams/layout106.xml" ContentType="application/vnd.openxmlformats-officedocument.drawingml.diagramLayout+xml"/>
  <Override PartName="/ppt/diagrams/layout107.xml" ContentType="application/vnd.openxmlformats-officedocument.drawingml.diagramLayout+xml"/>
  <Override PartName="/ppt/diagrams/layout108.xml" ContentType="application/vnd.openxmlformats-officedocument.drawingml.diagramLayout+xml"/>
  <Override PartName="/ppt/diagrams/layout109.xml" ContentType="application/vnd.openxmlformats-officedocument.drawingml.diagramLayout+xml"/>
  <Override PartName="/ppt/diagrams/layout11.xml" ContentType="application/vnd.openxmlformats-officedocument.drawingml.diagramLayout+xml"/>
  <Override PartName="/ppt/diagrams/layout110.xml" ContentType="application/vnd.openxmlformats-officedocument.drawingml.diagramLayout+xml"/>
  <Override PartName="/ppt/diagrams/layout111.xml" ContentType="application/vnd.openxmlformats-officedocument.drawingml.diagramLayout+xml"/>
  <Override PartName="/ppt/diagrams/layout112.xml" ContentType="application/vnd.openxmlformats-officedocument.drawingml.diagramLayout+xml"/>
  <Override PartName="/ppt/diagrams/layout113.xml" ContentType="application/vnd.openxmlformats-officedocument.drawingml.diagramLayout+xml"/>
  <Override PartName="/ppt/diagrams/layout114.xml" ContentType="application/vnd.openxmlformats-officedocument.drawingml.diagramLayout+xml"/>
  <Override PartName="/ppt/diagrams/layout115.xml" ContentType="application/vnd.openxmlformats-officedocument.drawingml.diagramLayout+xml"/>
  <Override PartName="/ppt/diagrams/layout116.xml" ContentType="application/vnd.openxmlformats-officedocument.drawingml.diagramLayout+xml"/>
  <Override PartName="/ppt/diagrams/layout12.xml" ContentType="application/vnd.openxmlformats-officedocument.drawingml.diagramLayout+xml"/>
  <Override PartName="/ppt/diagrams/layout13.xml" ContentType="application/vnd.openxmlformats-officedocument.drawingml.diagramLayout+xml"/>
  <Override PartName="/ppt/diagrams/layout14.xml" ContentType="application/vnd.openxmlformats-officedocument.drawingml.diagramLayout+xml"/>
  <Override PartName="/ppt/diagrams/layout15.xml" ContentType="application/vnd.openxmlformats-officedocument.drawingml.diagramLayout+xml"/>
  <Override PartName="/ppt/diagrams/layout16.xml" ContentType="application/vnd.openxmlformats-officedocument.drawingml.diagramLayout+xml"/>
  <Override PartName="/ppt/diagrams/layout17.xml" ContentType="application/vnd.openxmlformats-officedocument.drawingml.diagramLayout+xml"/>
  <Override PartName="/ppt/diagrams/layout18.xml" ContentType="application/vnd.openxmlformats-officedocument.drawingml.diagramLayout+xml"/>
  <Override PartName="/ppt/diagrams/layout19.xml" ContentType="application/vnd.openxmlformats-officedocument.drawingml.diagramLayout+xml"/>
  <Override PartName="/ppt/diagrams/layout2.xml" ContentType="application/vnd.openxmlformats-officedocument.drawingml.diagramLayout+xml"/>
  <Override PartName="/ppt/diagrams/layout20.xml" ContentType="application/vnd.openxmlformats-officedocument.drawingml.diagramLayout+xml"/>
  <Override PartName="/ppt/diagrams/layout21.xml" ContentType="application/vnd.openxmlformats-officedocument.drawingml.diagramLayout+xml"/>
  <Override PartName="/ppt/diagrams/layout22.xml" ContentType="application/vnd.openxmlformats-officedocument.drawingml.diagramLayout+xml"/>
  <Override PartName="/ppt/diagrams/layout23.xml" ContentType="application/vnd.openxmlformats-officedocument.drawingml.diagramLayout+xml"/>
  <Override PartName="/ppt/diagrams/layout24.xml" ContentType="application/vnd.openxmlformats-officedocument.drawingml.diagramLayout+xml"/>
  <Override PartName="/ppt/diagrams/layout25.xml" ContentType="application/vnd.openxmlformats-officedocument.drawingml.diagramLayout+xml"/>
  <Override PartName="/ppt/diagrams/layout26.xml" ContentType="application/vnd.openxmlformats-officedocument.drawingml.diagramLayout+xml"/>
  <Override PartName="/ppt/diagrams/layout27.xml" ContentType="application/vnd.openxmlformats-officedocument.drawingml.diagramLayout+xml"/>
  <Override PartName="/ppt/diagrams/layout28.xml" ContentType="application/vnd.openxmlformats-officedocument.drawingml.diagramLayout+xml"/>
  <Override PartName="/ppt/diagrams/layout29.xml" ContentType="application/vnd.openxmlformats-officedocument.drawingml.diagramLayout+xml"/>
  <Override PartName="/ppt/diagrams/layout3.xml" ContentType="application/vnd.openxmlformats-officedocument.drawingml.diagramLayout+xml"/>
  <Override PartName="/ppt/diagrams/layout30.xml" ContentType="application/vnd.openxmlformats-officedocument.drawingml.diagramLayout+xml"/>
  <Override PartName="/ppt/diagrams/layout31.xml" ContentType="application/vnd.openxmlformats-officedocument.drawingml.diagramLayout+xml"/>
  <Override PartName="/ppt/diagrams/layout32.xml" ContentType="application/vnd.openxmlformats-officedocument.drawingml.diagramLayout+xml"/>
  <Override PartName="/ppt/diagrams/layout33.xml" ContentType="application/vnd.openxmlformats-officedocument.drawingml.diagramLayout+xml"/>
  <Override PartName="/ppt/diagrams/layout34.xml" ContentType="application/vnd.openxmlformats-officedocument.drawingml.diagramLayout+xml"/>
  <Override PartName="/ppt/diagrams/layout35.xml" ContentType="application/vnd.openxmlformats-officedocument.drawingml.diagramLayout+xml"/>
  <Override PartName="/ppt/diagrams/layout36.xml" ContentType="application/vnd.openxmlformats-officedocument.drawingml.diagramLayout+xml"/>
  <Override PartName="/ppt/diagrams/layout37.xml" ContentType="application/vnd.openxmlformats-officedocument.drawingml.diagramLayout+xml"/>
  <Override PartName="/ppt/diagrams/layout38.xml" ContentType="application/vnd.openxmlformats-officedocument.drawingml.diagramLayout+xml"/>
  <Override PartName="/ppt/diagrams/layout39.xml" ContentType="application/vnd.openxmlformats-officedocument.drawingml.diagramLayout+xml"/>
  <Override PartName="/ppt/diagrams/layout4.xml" ContentType="application/vnd.openxmlformats-officedocument.drawingml.diagramLayout+xml"/>
  <Override PartName="/ppt/diagrams/layout40.xml" ContentType="application/vnd.openxmlformats-officedocument.drawingml.diagramLayout+xml"/>
  <Override PartName="/ppt/diagrams/layout41.xml" ContentType="application/vnd.openxmlformats-officedocument.drawingml.diagramLayout+xml"/>
  <Override PartName="/ppt/diagrams/layout42.xml" ContentType="application/vnd.openxmlformats-officedocument.drawingml.diagramLayout+xml"/>
  <Override PartName="/ppt/diagrams/layout43.xml" ContentType="application/vnd.openxmlformats-officedocument.drawingml.diagramLayout+xml"/>
  <Override PartName="/ppt/diagrams/layout44.xml" ContentType="application/vnd.openxmlformats-officedocument.drawingml.diagramLayout+xml"/>
  <Override PartName="/ppt/diagrams/layout45.xml" ContentType="application/vnd.openxmlformats-officedocument.drawingml.diagramLayout+xml"/>
  <Override PartName="/ppt/diagrams/layout46.xml" ContentType="application/vnd.openxmlformats-officedocument.drawingml.diagramLayout+xml"/>
  <Override PartName="/ppt/diagrams/layout47.xml" ContentType="application/vnd.openxmlformats-officedocument.drawingml.diagramLayout+xml"/>
  <Override PartName="/ppt/diagrams/layout48.xml" ContentType="application/vnd.openxmlformats-officedocument.drawingml.diagramLayout+xml"/>
  <Override PartName="/ppt/diagrams/layout49.xml" ContentType="application/vnd.openxmlformats-officedocument.drawingml.diagramLayout+xml"/>
  <Override PartName="/ppt/diagrams/layout5.xml" ContentType="application/vnd.openxmlformats-officedocument.drawingml.diagramLayout+xml"/>
  <Override PartName="/ppt/diagrams/layout50.xml" ContentType="application/vnd.openxmlformats-officedocument.drawingml.diagramLayout+xml"/>
  <Override PartName="/ppt/diagrams/layout51.xml" ContentType="application/vnd.openxmlformats-officedocument.drawingml.diagramLayout+xml"/>
  <Override PartName="/ppt/diagrams/layout52.xml" ContentType="application/vnd.openxmlformats-officedocument.drawingml.diagramLayout+xml"/>
  <Override PartName="/ppt/diagrams/layout53.xml" ContentType="application/vnd.openxmlformats-officedocument.drawingml.diagramLayout+xml"/>
  <Override PartName="/ppt/diagrams/layout54.xml" ContentType="application/vnd.openxmlformats-officedocument.drawingml.diagramLayout+xml"/>
  <Override PartName="/ppt/diagrams/layout55.xml" ContentType="application/vnd.openxmlformats-officedocument.drawingml.diagramLayout+xml"/>
  <Override PartName="/ppt/diagrams/layout56.xml" ContentType="application/vnd.openxmlformats-officedocument.drawingml.diagramLayout+xml"/>
  <Override PartName="/ppt/diagrams/layout57.xml" ContentType="application/vnd.openxmlformats-officedocument.drawingml.diagramLayout+xml"/>
  <Override PartName="/ppt/diagrams/layout58.xml" ContentType="application/vnd.openxmlformats-officedocument.drawingml.diagramLayout+xml"/>
  <Override PartName="/ppt/diagrams/layout59.xml" ContentType="application/vnd.openxmlformats-officedocument.drawingml.diagramLayout+xml"/>
  <Override PartName="/ppt/diagrams/layout6.xml" ContentType="application/vnd.openxmlformats-officedocument.drawingml.diagramLayout+xml"/>
  <Override PartName="/ppt/diagrams/layout60.xml" ContentType="application/vnd.openxmlformats-officedocument.drawingml.diagramLayout+xml"/>
  <Override PartName="/ppt/diagrams/layout61.xml" ContentType="application/vnd.openxmlformats-officedocument.drawingml.diagramLayout+xml"/>
  <Override PartName="/ppt/diagrams/layout62.xml" ContentType="application/vnd.openxmlformats-officedocument.drawingml.diagramLayout+xml"/>
  <Override PartName="/ppt/diagrams/layout63.xml" ContentType="application/vnd.openxmlformats-officedocument.drawingml.diagramLayout+xml"/>
  <Override PartName="/ppt/diagrams/layout64.xml" ContentType="application/vnd.openxmlformats-officedocument.drawingml.diagramLayout+xml"/>
  <Override PartName="/ppt/diagrams/layout65.xml" ContentType="application/vnd.openxmlformats-officedocument.drawingml.diagramLayout+xml"/>
  <Override PartName="/ppt/diagrams/layout66.xml" ContentType="application/vnd.openxmlformats-officedocument.drawingml.diagramLayout+xml"/>
  <Override PartName="/ppt/diagrams/layout67.xml" ContentType="application/vnd.openxmlformats-officedocument.drawingml.diagramLayout+xml"/>
  <Override PartName="/ppt/diagrams/layout68.xml" ContentType="application/vnd.openxmlformats-officedocument.drawingml.diagramLayout+xml"/>
  <Override PartName="/ppt/diagrams/layout69.xml" ContentType="application/vnd.openxmlformats-officedocument.drawingml.diagramLayout+xml"/>
  <Override PartName="/ppt/diagrams/layout7.xml" ContentType="application/vnd.openxmlformats-officedocument.drawingml.diagramLayout+xml"/>
  <Override PartName="/ppt/diagrams/layout70.xml" ContentType="application/vnd.openxmlformats-officedocument.drawingml.diagramLayout+xml"/>
  <Override PartName="/ppt/diagrams/layout71.xml" ContentType="application/vnd.openxmlformats-officedocument.drawingml.diagramLayout+xml"/>
  <Override PartName="/ppt/diagrams/layout72.xml" ContentType="application/vnd.openxmlformats-officedocument.drawingml.diagramLayout+xml"/>
  <Override PartName="/ppt/diagrams/layout73.xml" ContentType="application/vnd.openxmlformats-officedocument.drawingml.diagramLayout+xml"/>
  <Override PartName="/ppt/diagrams/layout74.xml" ContentType="application/vnd.openxmlformats-officedocument.drawingml.diagramLayout+xml"/>
  <Override PartName="/ppt/diagrams/layout75.xml" ContentType="application/vnd.openxmlformats-officedocument.drawingml.diagramLayout+xml"/>
  <Override PartName="/ppt/diagrams/layout76.xml" ContentType="application/vnd.openxmlformats-officedocument.drawingml.diagramLayout+xml"/>
  <Override PartName="/ppt/diagrams/layout77.xml" ContentType="application/vnd.openxmlformats-officedocument.drawingml.diagramLayout+xml"/>
  <Override PartName="/ppt/diagrams/layout78.xml" ContentType="application/vnd.openxmlformats-officedocument.drawingml.diagramLayout+xml"/>
  <Override PartName="/ppt/diagrams/layout79.xml" ContentType="application/vnd.openxmlformats-officedocument.drawingml.diagramLayout+xml"/>
  <Override PartName="/ppt/diagrams/layout8.xml" ContentType="application/vnd.openxmlformats-officedocument.drawingml.diagramLayout+xml"/>
  <Override PartName="/ppt/diagrams/layout80.xml" ContentType="application/vnd.openxmlformats-officedocument.drawingml.diagramLayout+xml"/>
  <Override PartName="/ppt/diagrams/layout81.xml" ContentType="application/vnd.openxmlformats-officedocument.drawingml.diagramLayout+xml"/>
  <Override PartName="/ppt/diagrams/layout82.xml" ContentType="application/vnd.openxmlformats-officedocument.drawingml.diagramLayout+xml"/>
  <Override PartName="/ppt/diagrams/layout83.xml" ContentType="application/vnd.openxmlformats-officedocument.drawingml.diagramLayout+xml"/>
  <Override PartName="/ppt/diagrams/layout84.xml" ContentType="application/vnd.openxmlformats-officedocument.drawingml.diagramLayout+xml"/>
  <Override PartName="/ppt/diagrams/layout85.xml" ContentType="application/vnd.openxmlformats-officedocument.drawingml.diagramLayout+xml"/>
  <Override PartName="/ppt/diagrams/layout86.xml" ContentType="application/vnd.openxmlformats-officedocument.drawingml.diagramLayout+xml"/>
  <Override PartName="/ppt/diagrams/layout87.xml" ContentType="application/vnd.openxmlformats-officedocument.drawingml.diagramLayout+xml"/>
  <Override PartName="/ppt/diagrams/layout88.xml" ContentType="application/vnd.openxmlformats-officedocument.drawingml.diagramLayout+xml"/>
  <Override PartName="/ppt/diagrams/layout89.xml" ContentType="application/vnd.openxmlformats-officedocument.drawingml.diagramLayout+xml"/>
  <Override PartName="/ppt/diagrams/layout9.xml" ContentType="application/vnd.openxmlformats-officedocument.drawingml.diagramLayout+xml"/>
  <Override PartName="/ppt/diagrams/layout90.xml" ContentType="application/vnd.openxmlformats-officedocument.drawingml.diagramLayout+xml"/>
  <Override PartName="/ppt/diagrams/layout91.xml" ContentType="application/vnd.openxmlformats-officedocument.drawingml.diagramLayout+xml"/>
  <Override PartName="/ppt/diagrams/layout92.xml" ContentType="application/vnd.openxmlformats-officedocument.drawingml.diagramLayout+xml"/>
  <Override PartName="/ppt/diagrams/layout93.xml" ContentType="application/vnd.openxmlformats-officedocument.drawingml.diagramLayout+xml"/>
  <Override PartName="/ppt/diagrams/layout94.xml" ContentType="application/vnd.openxmlformats-officedocument.drawingml.diagramLayout+xml"/>
  <Override PartName="/ppt/diagrams/layout95.xml" ContentType="application/vnd.openxmlformats-officedocument.drawingml.diagramLayout+xml"/>
  <Override PartName="/ppt/diagrams/layout96.xml" ContentType="application/vnd.openxmlformats-officedocument.drawingml.diagramLayout+xml"/>
  <Override PartName="/ppt/diagrams/layout97.xml" ContentType="application/vnd.openxmlformats-officedocument.drawingml.diagramLayout+xml"/>
  <Override PartName="/ppt/diagrams/layout98.xml" ContentType="application/vnd.openxmlformats-officedocument.drawingml.diagramLayout+xml"/>
  <Override PartName="/ppt/diagrams/layout99.xml" ContentType="application/vnd.openxmlformats-officedocument.drawingml.diagramLayout+xml"/>
  <Override PartName="/ppt/diagrams/quickStyle1.xml" ContentType="application/vnd.openxmlformats-officedocument.drawingml.diagramStyle+xml"/>
  <Override PartName="/ppt/diagrams/quickStyle10.xml" ContentType="application/vnd.openxmlformats-officedocument.drawingml.diagramStyle+xml"/>
  <Override PartName="/ppt/diagrams/quickStyle100.xml" ContentType="application/vnd.openxmlformats-officedocument.drawingml.diagramStyle+xml"/>
  <Override PartName="/ppt/diagrams/quickStyle101.xml" ContentType="application/vnd.openxmlformats-officedocument.drawingml.diagramStyle+xml"/>
  <Override PartName="/ppt/diagrams/quickStyle102.xml" ContentType="application/vnd.openxmlformats-officedocument.drawingml.diagramStyle+xml"/>
  <Override PartName="/ppt/diagrams/quickStyle103.xml" ContentType="application/vnd.openxmlformats-officedocument.drawingml.diagramStyle+xml"/>
  <Override PartName="/ppt/diagrams/quickStyle104.xml" ContentType="application/vnd.openxmlformats-officedocument.drawingml.diagramStyle+xml"/>
  <Override PartName="/ppt/diagrams/quickStyle105.xml" ContentType="application/vnd.openxmlformats-officedocument.drawingml.diagramStyle+xml"/>
  <Override PartName="/ppt/diagrams/quickStyle106.xml" ContentType="application/vnd.openxmlformats-officedocument.drawingml.diagramStyle+xml"/>
  <Override PartName="/ppt/diagrams/quickStyle107.xml" ContentType="application/vnd.openxmlformats-officedocument.drawingml.diagramStyle+xml"/>
  <Override PartName="/ppt/diagrams/quickStyle108.xml" ContentType="application/vnd.openxmlformats-officedocument.drawingml.diagramStyle+xml"/>
  <Override PartName="/ppt/diagrams/quickStyle109.xml" ContentType="application/vnd.openxmlformats-officedocument.drawingml.diagramStyle+xml"/>
  <Override PartName="/ppt/diagrams/quickStyle11.xml" ContentType="application/vnd.openxmlformats-officedocument.drawingml.diagramStyle+xml"/>
  <Override PartName="/ppt/diagrams/quickStyle110.xml" ContentType="application/vnd.openxmlformats-officedocument.drawingml.diagramStyle+xml"/>
  <Override PartName="/ppt/diagrams/quickStyle111.xml" ContentType="application/vnd.openxmlformats-officedocument.drawingml.diagramStyle+xml"/>
  <Override PartName="/ppt/diagrams/quickStyle112.xml" ContentType="application/vnd.openxmlformats-officedocument.drawingml.diagramStyle+xml"/>
  <Override PartName="/ppt/diagrams/quickStyle113.xml" ContentType="application/vnd.openxmlformats-officedocument.drawingml.diagramStyle+xml"/>
  <Override PartName="/ppt/diagrams/quickStyle114.xml" ContentType="application/vnd.openxmlformats-officedocument.drawingml.diagramStyle+xml"/>
  <Override PartName="/ppt/diagrams/quickStyle115.xml" ContentType="application/vnd.openxmlformats-officedocument.drawingml.diagramStyle+xml"/>
  <Override PartName="/ppt/diagrams/quickStyle116.xml" ContentType="application/vnd.openxmlformats-officedocument.drawingml.diagramStyle+xml"/>
  <Override PartName="/ppt/diagrams/quickStyle12.xml" ContentType="application/vnd.openxmlformats-officedocument.drawingml.diagramStyle+xml"/>
  <Override PartName="/ppt/diagrams/quickStyle13.xml" ContentType="application/vnd.openxmlformats-officedocument.drawingml.diagramStyle+xml"/>
  <Override PartName="/ppt/diagrams/quickStyle14.xml" ContentType="application/vnd.openxmlformats-officedocument.drawingml.diagramStyle+xml"/>
  <Override PartName="/ppt/diagrams/quickStyle15.xml" ContentType="application/vnd.openxmlformats-officedocument.drawingml.diagramStyle+xml"/>
  <Override PartName="/ppt/diagrams/quickStyle16.xml" ContentType="application/vnd.openxmlformats-officedocument.drawingml.diagramStyle+xml"/>
  <Override PartName="/ppt/diagrams/quickStyle17.xml" ContentType="application/vnd.openxmlformats-officedocument.drawingml.diagramStyle+xml"/>
  <Override PartName="/ppt/diagrams/quickStyle18.xml" ContentType="application/vnd.openxmlformats-officedocument.drawingml.diagramStyle+xml"/>
  <Override PartName="/ppt/diagrams/quickStyle19.xml" ContentType="application/vnd.openxmlformats-officedocument.drawingml.diagramStyle+xml"/>
  <Override PartName="/ppt/diagrams/quickStyle2.xml" ContentType="application/vnd.openxmlformats-officedocument.drawingml.diagramStyle+xml"/>
  <Override PartName="/ppt/diagrams/quickStyle20.xml" ContentType="application/vnd.openxmlformats-officedocument.drawingml.diagramStyle+xml"/>
  <Override PartName="/ppt/diagrams/quickStyle21.xml" ContentType="application/vnd.openxmlformats-officedocument.drawingml.diagramStyle+xml"/>
  <Override PartName="/ppt/diagrams/quickStyle22.xml" ContentType="application/vnd.openxmlformats-officedocument.drawingml.diagramStyle+xml"/>
  <Override PartName="/ppt/diagrams/quickStyle23.xml" ContentType="application/vnd.openxmlformats-officedocument.drawingml.diagramStyle+xml"/>
  <Override PartName="/ppt/diagrams/quickStyle24.xml" ContentType="application/vnd.openxmlformats-officedocument.drawingml.diagramStyle+xml"/>
  <Override PartName="/ppt/diagrams/quickStyle25.xml" ContentType="application/vnd.openxmlformats-officedocument.drawingml.diagramStyle+xml"/>
  <Override PartName="/ppt/diagrams/quickStyle26.xml" ContentType="application/vnd.openxmlformats-officedocument.drawingml.diagramStyle+xml"/>
  <Override PartName="/ppt/diagrams/quickStyle27.xml" ContentType="application/vnd.openxmlformats-officedocument.drawingml.diagramStyle+xml"/>
  <Override PartName="/ppt/diagrams/quickStyle28.xml" ContentType="application/vnd.openxmlformats-officedocument.drawingml.diagramStyle+xml"/>
  <Override PartName="/ppt/diagrams/quickStyle29.xml" ContentType="application/vnd.openxmlformats-officedocument.drawingml.diagramStyle+xml"/>
  <Override PartName="/ppt/diagrams/quickStyle3.xml" ContentType="application/vnd.openxmlformats-officedocument.drawingml.diagramStyle+xml"/>
  <Override PartName="/ppt/diagrams/quickStyle30.xml" ContentType="application/vnd.openxmlformats-officedocument.drawingml.diagramStyle+xml"/>
  <Override PartName="/ppt/diagrams/quickStyle31.xml" ContentType="application/vnd.openxmlformats-officedocument.drawingml.diagramStyle+xml"/>
  <Override PartName="/ppt/diagrams/quickStyle32.xml" ContentType="application/vnd.openxmlformats-officedocument.drawingml.diagramStyle+xml"/>
  <Override PartName="/ppt/diagrams/quickStyle33.xml" ContentType="application/vnd.openxmlformats-officedocument.drawingml.diagramStyle+xml"/>
  <Override PartName="/ppt/diagrams/quickStyle34.xml" ContentType="application/vnd.openxmlformats-officedocument.drawingml.diagramStyle+xml"/>
  <Override PartName="/ppt/diagrams/quickStyle35.xml" ContentType="application/vnd.openxmlformats-officedocument.drawingml.diagramStyle+xml"/>
  <Override PartName="/ppt/diagrams/quickStyle36.xml" ContentType="application/vnd.openxmlformats-officedocument.drawingml.diagramStyle+xml"/>
  <Override PartName="/ppt/diagrams/quickStyle37.xml" ContentType="application/vnd.openxmlformats-officedocument.drawingml.diagramStyle+xml"/>
  <Override PartName="/ppt/diagrams/quickStyle38.xml" ContentType="application/vnd.openxmlformats-officedocument.drawingml.diagramStyle+xml"/>
  <Override PartName="/ppt/diagrams/quickStyle39.xml" ContentType="application/vnd.openxmlformats-officedocument.drawingml.diagramStyle+xml"/>
  <Override PartName="/ppt/diagrams/quickStyle4.xml" ContentType="application/vnd.openxmlformats-officedocument.drawingml.diagramStyle+xml"/>
  <Override PartName="/ppt/diagrams/quickStyle40.xml" ContentType="application/vnd.openxmlformats-officedocument.drawingml.diagramStyle+xml"/>
  <Override PartName="/ppt/diagrams/quickStyle41.xml" ContentType="application/vnd.openxmlformats-officedocument.drawingml.diagramStyle+xml"/>
  <Override PartName="/ppt/diagrams/quickStyle42.xml" ContentType="application/vnd.openxmlformats-officedocument.drawingml.diagramStyle+xml"/>
  <Override PartName="/ppt/diagrams/quickStyle43.xml" ContentType="application/vnd.openxmlformats-officedocument.drawingml.diagramStyle+xml"/>
  <Override PartName="/ppt/diagrams/quickStyle44.xml" ContentType="application/vnd.openxmlformats-officedocument.drawingml.diagramStyle+xml"/>
  <Override PartName="/ppt/diagrams/quickStyle45.xml" ContentType="application/vnd.openxmlformats-officedocument.drawingml.diagramStyle+xml"/>
  <Override PartName="/ppt/diagrams/quickStyle46.xml" ContentType="application/vnd.openxmlformats-officedocument.drawingml.diagramStyle+xml"/>
  <Override PartName="/ppt/diagrams/quickStyle47.xml" ContentType="application/vnd.openxmlformats-officedocument.drawingml.diagramStyle+xml"/>
  <Override PartName="/ppt/diagrams/quickStyle48.xml" ContentType="application/vnd.openxmlformats-officedocument.drawingml.diagramStyle+xml"/>
  <Override PartName="/ppt/diagrams/quickStyle49.xml" ContentType="application/vnd.openxmlformats-officedocument.drawingml.diagramStyle+xml"/>
  <Override PartName="/ppt/diagrams/quickStyle5.xml" ContentType="application/vnd.openxmlformats-officedocument.drawingml.diagramStyle+xml"/>
  <Override PartName="/ppt/diagrams/quickStyle50.xml" ContentType="application/vnd.openxmlformats-officedocument.drawingml.diagramStyle+xml"/>
  <Override PartName="/ppt/diagrams/quickStyle51.xml" ContentType="application/vnd.openxmlformats-officedocument.drawingml.diagramStyle+xml"/>
  <Override PartName="/ppt/diagrams/quickStyle52.xml" ContentType="application/vnd.openxmlformats-officedocument.drawingml.diagramStyle+xml"/>
  <Override PartName="/ppt/diagrams/quickStyle53.xml" ContentType="application/vnd.openxmlformats-officedocument.drawingml.diagramStyle+xml"/>
  <Override PartName="/ppt/diagrams/quickStyle54.xml" ContentType="application/vnd.openxmlformats-officedocument.drawingml.diagramStyle+xml"/>
  <Override PartName="/ppt/diagrams/quickStyle55.xml" ContentType="application/vnd.openxmlformats-officedocument.drawingml.diagramStyle+xml"/>
  <Override PartName="/ppt/diagrams/quickStyle56.xml" ContentType="application/vnd.openxmlformats-officedocument.drawingml.diagramStyle+xml"/>
  <Override PartName="/ppt/diagrams/quickStyle57.xml" ContentType="application/vnd.openxmlformats-officedocument.drawingml.diagramStyle+xml"/>
  <Override PartName="/ppt/diagrams/quickStyle58.xml" ContentType="application/vnd.openxmlformats-officedocument.drawingml.diagramStyle+xml"/>
  <Override PartName="/ppt/diagrams/quickStyle59.xml" ContentType="application/vnd.openxmlformats-officedocument.drawingml.diagramStyle+xml"/>
  <Override PartName="/ppt/diagrams/quickStyle6.xml" ContentType="application/vnd.openxmlformats-officedocument.drawingml.diagramStyle+xml"/>
  <Override PartName="/ppt/diagrams/quickStyle60.xml" ContentType="application/vnd.openxmlformats-officedocument.drawingml.diagramStyle+xml"/>
  <Override PartName="/ppt/diagrams/quickStyle61.xml" ContentType="application/vnd.openxmlformats-officedocument.drawingml.diagramStyle+xml"/>
  <Override PartName="/ppt/diagrams/quickStyle62.xml" ContentType="application/vnd.openxmlformats-officedocument.drawingml.diagramStyle+xml"/>
  <Override PartName="/ppt/diagrams/quickStyle63.xml" ContentType="application/vnd.openxmlformats-officedocument.drawingml.diagramStyle+xml"/>
  <Override PartName="/ppt/diagrams/quickStyle64.xml" ContentType="application/vnd.openxmlformats-officedocument.drawingml.diagramStyle+xml"/>
  <Override PartName="/ppt/diagrams/quickStyle65.xml" ContentType="application/vnd.openxmlformats-officedocument.drawingml.diagramStyle+xml"/>
  <Override PartName="/ppt/diagrams/quickStyle66.xml" ContentType="application/vnd.openxmlformats-officedocument.drawingml.diagramStyle+xml"/>
  <Override PartName="/ppt/diagrams/quickStyle67.xml" ContentType="application/vnd.openxmlformats-officedocument.drawingml.diagramStyle+xml"/>
  <Override PartName="/ppt/diagrams/quickStyle68.xml" ContentType="application/vnd.openxmlformats-officedocument.drawingml.diagramStyle+xml"/>
  <Override PartName="/ppt/diagrams/quickStyle69.xml" ContentType="application/vnd.openxmlformats-officedocument.drawingml.diagramStyle+xml"/>
  <Override PartName="/ppt/diagrams/quickStyle7.xml" ContentType="application/vnd.openxmlformats-officedocument.drawingml.diagramStyle+xml"/>
  <Override PartName="/ppt/diagrams/quickStyle70.xml" ContentType="application/vnd.openxmlformats-officedocument.drawingml.diagramStyle+xml"/>
  <Override PartName="/ppt/diagrams/quickStyle71.xml" ContentType="application/vnd.openxmlformats-officedocument.drawingml.diagramStyle+xml"/>
  <Override PartName="/ppt/diagrams/quickStyle72.xml" ContentType="application/vnd.openxmlformats-officedocument.drawingml.diagramStyle+xml"/>
  <Override PartName="/ppt/diagrams/quickStyle73.xml" ContentType="application/vnd.openxmlformats-officedocument.drawingml.diagramStyle+xml"/>
  <Override PartName="/ppt/diagrams/quickStyle74.xml" ContentType="application/vnd.openxmlformats-officedocument.drawingml.diagramStyle+xml"/>
  <Override PartName="/ppt/diagrams/quickStyle75.xml" ContentType="application/vnd.openxmlformats-officedocument.drawingml.diagramStyle+xml"/>
  <Override PartName="/ppt/diagrams/quickStyle76.xml" ContentType="application/vnd.openxmlformats-officedocument.drawingml.diagramStyle+xml"/>
  <Override PartName="/ppt/diagrams/quickStyle77.xml" ContentType="application/vnd.openxmlformats-officedocument.drawingml.diagramStyle+xml"/>
  <Override PartName="/ppt/diagrams/quickStyle78.xml" ContentType="application/vnd.openxmlformats-officedocument.drawingml.diagramStyle+xml"/>
  <Override PartName="/ppt/diagrams/quickStyle79.xml" ContentType="application/vnd.openxmlformats-officedocument.drawingml.diagramStyle+xml"/>
  <Override PartName="/ppt/diagrams/quickStyle8.xml" ContentType="application/vnd.openxmlformats-officedocument.drawingml.diagramStyle+xml"/>
  <Override PartName="/ppt/diagrams/quickStyle80.xml" ContentType="application/vnd.openxmlformats-officedocument.drawingml.diagramStyle+xml"/>
  <Override PartName="/ppt/diagrams/quickStyle81.xml" ContentType="application/vnd.openxmlformats-officedocument.drawingml.diagramStyle+xml"/>
  <Override PartName="/ppt/diagrams/quickStyle82.xml" ContentType="application/vnd.openxmlformats-officedocument.drawingml.diagramStyle+xml"/>
  <Override PartName="/ppt/diagrams/quickStyle83.xml" ContentType="application/vnd.openxmlformats-officedocument.drawingml.diagramStyle+xml"/>
  <Override PartName="/ppt/diagrams/quickStyle84.xml" ContentType="application/vnd.openxmlformats-officedocument.drawingml.diagramStyle+xml"/>
  <Override PartName="/ppt/diagrams/quickStyle85.xml" ContentType="application/vnd.openxmlformats-officedocument.drawingml.diagramStyle+xml"/>
  <Override PartName="/ppt/diagrams/quickStyle86.xml" ContentType="application/vnd.openxmlformats-officedocument.drawingml.diagramStyle+xml"/>
  <Override PartName="/ppt/diagrams/quickStyle87.xml" ContentType="application/vnd.openxmlformats-officedocument.drawingml.diagramStyle+xml"/>
  <Override PartName="/ppt/diagrams/quickStyle88.xml" ContentType="application/vnd.openxmlformats-officedocument.drawingml.diagramStyle+xml"/>
  <Override PartName="/ppt/diagrams/quickStyle89.xml" ContentType="application/vnd.openxmlformats-officedocument.drawingml.diagramStyle+xml"/>
  <Override PartName="/ppt/diagrams/quickStyle9.xml" ContentType="application/vnd.openxmlformats-officedocument.drawingml.diagramStyle+xml"/>
  <Override PartName="/ppt/diagrams/quickStyle90.xml" ContentType="application/vnd.openxmlformats-officedocument.drawingml.diagramStyle+xml"/>
  <Override PartName="/ppt/diagrams/quickStyle91.xml" ContentType="application/vnd.openxmlformats-officedocument.drawingml.diagramStyle+xml"/>
  <Override PartName="/ppt/diagrams/quickStyle92.xml" ContentType="application/vnd.openxmlformats-officedocument.drawingml.diagramStyle+xml"/>
  <Override PartName="/ppt/diagrams/quickStyle93.xml" ContentType="application/vnd.openxmlformats-officedocument.drawingml.diagramStyle+xml"/>
  <Override PartName="/ppt/diagrams/quickStyle94.xml" ContentType="application/vnd.openxmlformats-officedocument.drawingml.diagramStyle+xml"/>
  <Override PartName="/ppt/diagrams/quickStyle95.xml" ContentType="application/vnd.openxmlformats-officedocument.drawingml.diagramStyle+xml"/>
  <Override PartName="/ppt/diagrams/quickStyle96.xml" ContentType="application/vnd.openxmlformats-officedocument.drawingml.diagramStyle+xml"/>
  <Override PartName="/ppt/diagrams/quickStyle97.xml" ContentType="application/vnd.openxmlformats-officedocument.drawingml.diagramStyle+xml"/>
  <Override PartName="/ppt/diagrams/quickStyle98.xml" ContentType="application/vnd.openxmlformats-officedocument.drawingml.diagramStyle+xml"/>
  <Override PartName="/ppt/diagrams/quickStyle99.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handoutMasterIdLst>
    <p:handoutMasterId r:id="rId138"/>
  </p:handoutMasterIdLst>
  <p:sldIdLst>
    <p:sldId id="1543" r:id="rId3"/>
    <p:sldId id="1704" r:id="rId4"/>
    <p:sldId id="1705" r:id="rId5"/>
    <p:sldId id="1706" r:id="rId6"/>
    <p:sldId id="1760" r:id="rId7"/>
    <p:sldId id="1761" r:id="rId8"/>
    <p:sldId id="1763" r:id="rId9"/>
    <p:sldId id="1862" r:id="rId10"/>
    <p:sldId id="1762" r:id="rId11"/>
    <p:sldId id="1861" r:id="rId12"/>
    <p:sldId id="1712" r:id="rId13"/>
    <p:sldId id="1713" r:id="rId14"/>
    <p:sldId id="1764" r:id="rId15"/>
    <p:sldId id="1860" r:id="rId16"/>
    <p:sldId id="1766" r:id="rId17"/>
    <p:sldId id="1765" r:id="rId18"/>
    <p:sldId id="1716" r:id="rId19"/>
    <p:sldId id="1767" r:id="rId20"/>
    <p:sldId id="1768" r:id="rId21"/>
    <p:sldId id="1718" r:id="rId22"/>
    <p:sldId id="1859" r:id="rId23"/>
    <p:sldId id="1858" r:id="rId24"/>
    <p:sldId id="1813" r:id="rId25"/>
    <p:sldId id="1814" r:id="rId26"/>
    <p:sldId id="1720" r:id="rId27"/>
    <p:sldId id="1970" r:id="rId28"/>
    <p:sldId id="1863" r:id="rId29"/>
    <p:sldId id="1864" r:id="rId30"/>
    <p:sldId id="1815" r:id="rId31"/>
    <p:sldId id="1722" r:id="rId32"/>
    <p:sldId id="1865" r:id="rId33"/>
    <p:sldId id="1816" r:id="rId34"/>
    <p:sldId id="1817" r:id="rId35"/>
    <p:sldId id="1873" r:id="rId36"/>
    <p:sldId id="1968" r:id="rId37"/>
    <p:sldId id="1818" r:id="rId38"/>
    <p:sldId id="1866" r:id="rId39"/>
    <p:sldId id="1727" r:id="rId40"/>
    <p:sldId id="1867" r:id="rId42"/>
    <p:sldId id="1869" r:id="rId43"/>
    <p:sldId id="1819" r:id="rId44"/>
    <p:sldId id="1820" r:id="rId45"/>
    <p:sldId id="1947" r:id="rId46"/>
    <p:sldId id="1971" r:id="rId47"/>
    <p:sldId id="1821" r:id="rId48"/>
    <p:sldId id="1822" r:id="rId49"/>
    <p:sldId id="1951" r:id="rId50"/>
    <p:sldId id="1823" r:id="rId51"/>
    <p:sldId id="1731" r:id="rId52"/>
    <p:sldId id="1870" r:id="rId53"/>
    <p:sldId id="1872" r:id="rId54"/>
    <p:sldId id="1732" r:id="rId55"/>
    <p:sldId id="1874" r:id="rId56"/>
    <p:sldId id="1875" r:id="rId57"/>
    <p:sldId id="1876" r:id="rId58"/>
    <p:sldId id="1733" r:id="rId59"/>
    <p:sldId id="1735" r:id="rId60"/>
    <p:sldId id="1972" r:id="rId61"/>
    <p:sldId id="1824" r:id="rId62"/>
    <p:sldId id="1825" r:id="rId63"/>
    <p:sldId id="1826" r:id="rId64"/>
    <p:sldId id="1738" r:id="rId65"/>
    <p:sldId id="1740" r:id="rId66"/>
    <p:sldId id="1956" r:id="rId67"/>
    <p:sldId id="1957" r:id="rId68"/>
    <p:sldId id="1958" r:id="rId69"/>
    <p:sldId id="1960" r:id="rId70"/>
    <p:sldId id="1742" r:id="rId71"/>
    <p:sldId id="1884" r:id="rId72"/>
    <p:sldId id="1877" r:id="rId73"/>
    <p:sldId id="1878" r:id="rId74"/>
    <p:sldId id="1879" r:id="rId75"/>
    <p:sldId id="1880" r:id="rId76"/>
    <p:sldId id="1881" r:id="rId77"/>
    <p:sldId id="1882" r:id="rId78"/>
    <p:sldId id="1883" r:id="rId79"/>
    <p:sldId id="1744" r:id="rId80"/>
    <p:sldId id="1949" r:id="rId81"/>
    <p:sldId id="1948" r:id="rId82"/>
    <p:sldId id="1950" r:id="rId83"/>
    <p:sldId id="1827" r:id="rId84"/>
    <p:sldId id="1888" r:id="rId85"/>
    <p:sldId id="1889" r:id="rId86"/>
    <p:sldId id="1746" r:id="rId87"/>
    <p:sldId id="1890" r:id="rId88"/>
    <p:sldId id="1891" r:id="rId89"/>
    <p:sldId id="1892" r:id="rId90"/>
    <p:sldId id="1952" r:id="rId91"/>
    <p:sldId id="1893" r:id="rId92"/>
    <p:sldId id="1894" r:id="rId93"/>
    <p:sldId id="1748" r:id="rId94"/>
    <p:sldId id="1895" r:id="rId95"/>
    <p:sldId id="1899" r:id="rId96"/>
    <p:sldId id="1962" r:id="rId97"/>
    <p:sldId id="1963" r:id="rId98"/>
    <p:sldId id="1961" r:id="rId99"/>
    <p:sldId id="1896" r:id="rId100"/>
    <p:sldId id="1965" r:id="rId101"/>
    <p:sldId id="1964" r:id="rId102"/>
    <p:sldId id="1897" r:id="rId103"/>
    <p:sldId id="1898" r:id="rId104"/>
    <p:sldId id="1855" r:id="rId105"/>
    <p:sldId id="1856" r:id="rId106"/>
    <p:sldId id="1751" r:id="rId107"/>
    <p:sldId id="1857" r:id="rId108"/>
    <p:sldId id="1753" r:id="rId109"/>
    <p:sldId id="1905" r:id="rId110"/>
    <p:sldId id="1906" r:id="rId111"/>
    <p:sldId id="1914" r:id="rId112"/>
    <p:sldId id="1755" r:id="rId113"/>
    <p:sldId id="1915" r:id="rId114"/>
    <p:sldId id="1923" r:id="rId115"/>
    <p:sldId id="1916" r:id="rId116"/>
    <p:sldId id="1921" r:id="rId117"/>
    <p:sldId id="1922" r:id="rId118"/>
    <p:sldId id="1757" r:id="rId119"/>
    <p:sldId id="1932" r:id="rId120"/>
    <p:sldId id="1934" r:id="rId121"/>
    <p:sldId id="1933" r:id="rId122"/>
    <p:sldId id="1931" r:id="rId123"/>
    <p:sldId id="1955" r:id="rId124"/>
    <p:sldId id="1935" r:id="rId125"/>
    <p:sldId id="1966" r:id="rId126"/>
    <p:sldId id="1941" r:id="rId127"/>
    <p:sldId id="1936" r:id="rId128"/>
    <p:sldId id="1945" r:id="rId129"/>
    <p:sldId id="1954" r:id="rId130"/>
    <p:sldId id="1967" r:id="rId131"/>
    <p:sldId id="1937" r:id="rId132"/>
    <p:sldId id="1944" r:id="rId133"/>
    <p:sldId id="1953" r:id="rId134"/>
    <p:sldId id="1938" r:id="rId135"/>
    <p:sldId id="1942" r:id="rId136"/>
    <p:sldId id="771" r:id="rId1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00"/>
    <a:srgbClr val="FF3300"/>
    <a:srgbClr val="FFFFFF"/>
    <a:srgbClr val="000066"/>
    <a:srgbClr val="006699"/>
    <a:srgbClr val="E20000"/>
    <a:srgbClr val="E46C0A"/>
    <a:srgbClr val="990000"/>
    <a:srgbClr val="88A7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87" autoAdjust="0"/>
    <p:restoredTop sz="94660" autoAdjust="0"/>
  </p:normalViewPr>
  <p:slideViewPr>
    <p:cSldViewPr>
      <p:cViewPr varScale="1">
        <p:scale>
          <a:sx n="69" d="100"/>
          <a:sy n="69" d="100"/>
        </p:scale>
        <p:origin x="582" y="42"/>
      </p:cViewPr>
      <p:guideLst>
        <p:guide orient="horz" pos="2012"/>
        <p:guide pos="389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7" d="100"/>
          <a:sy n="67" d="100"/>
        </p:scale>
        <p:origin x="-3312" y="-108"/>
      </p:cViewPr>
      <p:guideLst>
        <p:guide orient="horz" pos="2682"/>
        <p:guide pos="2190"/>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notesMaster" Target="notesMasters/notesMaster1.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1" Type="http://schemas.openxmlformats.org/officeDocument/2006/relationships/tableStyles" Target="tableStyles.xml"/><Relationship Id="rId140" Type="http://schemas.openxmlformats.org/officeDocument/2006/relationships/viewProps" Target="viewProps.xml"/><Relationship Id="rId14" Type="http://schemas.openxmlformats.org/officeDocument/2006/relationships/slide" Target="slides/slide12.xml"/><Relationship Id="rId139" Type="http://schemas.openxmlformats.org/officeDocument/2006/relationships/presProps" Target="presProps.xml"/><Relationship Id="rId138" Type="http://schemas.openxmlformats.org/officeDocument/2006/relationships/handoutMaster" Target="handoutMasters/handoutMaster1.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00.xml><?xml version="1.0" encoding="utf-8"?>
<dgm:colorsDef xmlns:dgm="http://schemas.openxmlformats.org/drawingml/2006/diagram" xmlns:a="http://schemas.openxmlformats.org/drawingml/2006/main" uniqueId="urn:microsoft.com/office/officeart/2005/8/colors/accent1_2#29">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01.xml><?xml version="1.0" encoding="utf-8"?>
<dgm:colorsDef xmlns:dgm="http://schemas.openxmlformats.org/drawingml/2006/diagram" xmlns:a="http://schemas.openxmlformats.org/drawingml/2006/main" uniqueId="urn:microsoft.com/office/officeart/2005/8/colors/accent1_2#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02.xml><?xml version="1.0" encoding="utf-8"?>
<dgm:colorsDef xmlns:dgm="http://schemas.openxmlformats.org/drawingml/2006/diagram" xmlns:a="http://schemas.openxmlformats.org/drawingml/2006/main" uniqueId="urn:microsoft.com/office/officeart/2005/8/colors/accent1_2#29">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03.xml><?xml version="1.0" encoding="utf-8"?>
<dgm:colorsDef xmlns:dgm="http://schemas.openxmlformats.org/drawingml/2006/diagram" xmlns:a="http://schemas.openxmlformats.org/drawingml/2006/main" uniqueId="urn:microsoft.com/office/officeart/2005/8/colors/accent1_2#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04.xml><?xml version="1.0" encoding="utf-8"?>
<dgm:colorsDef xmlns:dgm="http://schemas.openxmlformats.org/drawingml/2006/diagram" xmlns:a="http://schemas.openxmlformats.org/drawingml/2006/main" uniqueId="urn:microsoft.com/office/officeart/2005/8/colors/accent1_2#29">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05.xml><?xml version="1.0" encoding="utf-8"?>
<dgm:colorsDef xmlns:dgm="http://schemas.openxmlformats.org/drawingml/2006/diagram" xmlns:a="http://schemas.openxmlformats.org/drawingml/2006/main" uniqueId="urn:microsoft.com/office/officeart/2005/8/colors/accent1_2#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06.xml><?xml version="1.0" encoding="utf-8"?>
<dgm:colorsDef xmlns:dgm="http://schemas.openxmlformats.org/drawingml/2006/diagram" xmlns:a="http://schemas.openxmlformats.org/drawingml/2006/main" uniqueId="urn:microsoft.com/office/officeart/2005/8/colors/accent1_2#29">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07.xml><?xml version="1.0" encoding="utf-8"?>
<dgm:colorsDef xmlns:dgm="http://schemas.openxmlformats.org/drawingml/2006/diagram" xmlns:a="http://schemas.openxmlformats.org/drawingml/2006/main" uniqueId="urn:microsoft.com/office/officeart/2005/8/colors/accent1_2#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08.xml><?xml version="1.0" encoding="utf-8"?>
<dgm:colorsDef xmlns:dgm="http://schemas.openxmlformats.org/drawingml/2006/diagram" xmlns:a="http://schemas.openxmlformats.org/drawingml/2006/main" uniqueId="urn:microsoft.com/office/officeart/2005/8/colors/accent1_2#29">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09.xml><?xml version="1.0" encoding="utf-8"?>
<dgm:colorsDef xmlns:dgm="http://schemas.openxmlformats.org/drawingml/2006/diagram" xmlns:a="http://schemas.openxmlformats.org/drawingml/2006/main" uniqueId="urn:microsoft.com/office/officeart/2005/8/colors/accent1_2#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10.xml><?xml version="1.0" encoding="utf-8"?>
<dgm:colorsDef xmlns:dgm="http://schemas.openxmlformats.org/drawingml/2006/diagram" xmlns:a="http://schemas.openxmlformats.org/drawingml/2006/main" uniqueId="urn:microsoft.com/office/officeart/2005/8/colors/accent1_2#29">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11.xml><?xml version="1.0" encoding="utf-8"?>
<dgm:colorsDef xmlns:dgm="http://schemas.openxmlformats.org/drawingml/2006/diagram" xmlns:a="http://schemas.openxmlformats.org/drawingml/2006/main" uniqueId="urn:microsoft.com/office/officeart/2005/8/colors/accent1_2#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12.xml><?xml version="1.0" encoding="utf-8"?>
<dgm:colorsDef xmlns:dgm="http://schemas.openxmlformats.org/drawingml/2006/diagram" xmlns:a="http://schemas.openxmlformats.org/drawingml/2006/main" uniqueId="urn:microsoft.com/office/officeart/2005/8/colors/accent1_2#29">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13.xml><?xml version="1.0" encoding="utf-8"?>
<dgm:colorsDef xmlns:dgm="http://schemas.openxmlformats.org/drawingml/2006/diagram" xmlns:a="http://schemas.openxmlformats.org/drawingml/2006/main" uniqueId="urn:microsoft.com/office/officeart/2005/8/colors/accent1_2#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14.xml><?xml version="1.0" encoding="utf-8"?>
<dgm:colorsDef xmlns:dgm="http://schemas.openxmlformats.org/drawingml/2006/diagram" xmlns:a="http://schemas.openxmlformats.org/drawingml/2006/main" uniqueId="urn:microsoft.com/office/officeart/2005/8/colors/accent1_2#29">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15.xml><?xml version="1.0" encoding="utf-8"?>
<dgm:colorsDef xmlns:dgm="http://schemas.openxmlformats.org/drawingml/2006/diagram" xmlns:a="http://schemas.openxmlformats.org/drawingml/2006/main" uniqueId="urn:microsoft.com/office/officeart/2005/8/colors/accent1_2#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16.xml><?xml version="1.0" encoding="utf-8"?>
<dgm:colorsDef xmlns:dgm="http://schemas.openxmlformats.org/drawingml/2006/diagram" xmlns:a="http://schemas.openxmlformats.org/drawingml/2006/main" uniqueId="urn:microsoft.com/office/officeart/2005/8/colors/accent1_2#29">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7">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10">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7">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7">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1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17">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18">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17">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18">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17">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18">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17">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18">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1_2#17">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1_2#18">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1_2#17">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1_2#18">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1_2#17">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1_2#18">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1_2#17">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1_2#18">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1_2#17">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1_2#18">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1_2#17">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1_2#18">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1_2#19">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1_2#20">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accent1_2#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accent1_2#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accent1_2#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accent1_2#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accent1_2#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9.xml><?xml version="1.0" encoding="utf-8"?>
<dgm:colorsDef xmlns:dgm="http://schemas.openxmlformats.org/drawingml/2006/diagram" xmlns:a="http://schemas.openxmlformats.org/drawingml/2006/main" uniqueId="urn:microsoft.com/office/officeart/2005/8/colors/accent1_2#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0.xml><?xml version="1.0" encoding="utf-8"?>
<dgm:colorsDef xmlns:dgm="http://schemas.openxmlformats.org/drawingml/2006/diagram" xmlns:a="http://schemas.openxmlformats.org/drawingml/2006/main" uniqueId="urn:microsoft.com/office/officeart/2005/8/colors/accent1_2#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1.xml><?xml version="1.0" encoding="utf-8"?>
<dgm:colorsDef xmlns:dgm="http://schemas.openxmlformats.org/drawingml/2006/diagram" xmlns:a="http://schemas.openxmlformats.org/drawingml/2006/main" uniqueId="urn:microsoft.com/office/officeart/2005/8/colors/accent1_2#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2.xml><?xml version="1.0" encoding="utf-8"?>
<dgm:colorsDef xmlns:dgm="http://schemas.openxmlformats.org/drawingml/2006/diagram" xmlns:a="http://schemas.openxmlformats.org/drawingml/2006/main" uniqueId="urn:microsoft.com/office/officeart/2005/8/colors/accent1_2#29">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3.xml><?xml version="1.0" encoding="utf-8"?>
<dgm:colorsDef xmlns:dgm="http://schemas.openxmlformats.org/drawingml/2006/diagram" xmlns:a="http://schemas.openxmlformats.org/drawingml/2006/main" uniqueId="urn:microsoft.com/office/officeart/2005/8/colors/accent1_2#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4.xml><?xml version="1.0" encoding="utf-8"?>
<dgm:colorsDef xmlns:dgm="http://schemas.openxmlformats.org/drawingml/2006/diagram" xmlns:a="http://schemas.openxmlformats.org/drawingml/2006/main" uniqueId="urn:microsoft.com/office/officeart/2005/8/colors/accent1_2#29">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5.xml><?xml version="1.0" encoding="utf-8"?>
<dgm:colorsDef xmlns:dgm="http://schemas.openxmlformats.org/drawingml/2006/diagram" xmlns:a="http://schemas.openxmlformats.org/drawingml/2006/main" uniqueId="urn:microsoft.com/office/officeart/2005/8/colors/accent1_2#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6.xml><?xml version="1.0" encoding="utf-8"?>
<dgm:colorsDef xmlns:dgm="http://schemas.openxmlformats.org/drawingml/2006/diagram" xmlns:a="http://schemas.openxmlformats.org/drawingml/2006/main" uniqueId="urn:microsoft.com/office/officeart/2005/8/colors/accent1_2#29">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7.xml><?xml version="1.0" encoding="utf-8"?>
<dgm:colorsDef xmlns:dgm="http://schemas.openxmlformats.org/drawingml/2006/diagram" xmlns:a="http://schemas.openxmlformats.org/drawingml/2006/main" uniqueId="urn:microsoft.com/office/officeart/2005/8/colors/accent1_2#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8.xml><?xml version="1.0" encoding="utf-8"?>
<dgm:colorsDef xmlns:dgm="http://schemas.openxmlformats.org/drawingml/2006/diagram" xmlns:a="http://schemas.openxmlformats.org/drawingml/2006/main" uniqueId="urn:microsoft.com/office/officeart/2005/8/colors/accent1_2#29">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9.xml><?xml version="1.0" encoding="utf-8"?>
<dgm:colorsDef xmlns:dgm="http://schemas.openxmlformats.org/drawingml/2006/diagram" xmlns:a="http://schemas.openxmlformats.org/drawingml/2006/main" uniqueId="urn:microsoft.com/office/officeart/2005/8/colors/accent1_2#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90.xml><?xml version="1.0" encoding="utf-8"?>
<dgm:colorsDef xmlns:dgm="http://schemas.openxmlformats.org/drawingml/2006/diagram" xmlns:a="http://schemas.openxmlformats.org/drawingml/2006/main" uniqueId="urn:microsoft.com/office/officeart/2005/8/colors/accent1_2#29">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91.xml><?xml version="1.0" encoding="utf-8"?>
<dgm:colorsDef xmlns:dgm="http://schemas.openxmlformats.org/drawingml/2006/diagram" xmlns:a="http://schemas.openxmlformats.org/drawingml/2006/main" uniqueId="urn:microsoft.com/office/officeart/2005/8/colors/accent1_2#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92.xml><?xml version="1.0" encoding="utf-8"?>
<dgm:colorsDef xmlns:dgm="http://schemas.openxmlformats.org/drawingml/2006/diagram" xmlns:a="http://schemas.openxmlformats.org/drawingml/2006/main" uniqueId="urn:microsoft.com/office/officeart/2005/8/colors/accent1_2#29">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93.xml><?xml version="1.0" encoding="utf-8"?>
<dgm:colorsDef xmlns:dgm="http://schemas.openxmlformats.org/drawingml/2006/diagram" xmlns:a="http://schemas.openxmlformats.org/drawingml/2006/main" uniqueId="urn:microsoft.com/office/officeart/2005/8/colors/accent1_2#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94.xml><?xml version="1.0" encoding="utf-8"?>
<dgm:colorsDef xmlns:dgm="http://schemas.openxmlformats.org/drawingml/2006/diagram" xmlns:a="http://schemas.openxmlformats.org/drawingml/2006/main" uniqueId="urn:microsoft.com/office/officeart/2005/8/colors/accent1_2#29">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95.xml><?xml version="1.0" encoding="utf-8"?>
<dgm:colorsDef xmlns:dgm="http://schemas.openxmlformats.org/drawingml/2006/diagram" xmlns:a="http://schemas.openxmlformats.org/drawingml/2006/main" uniqueId="urn:microsoft.com/office/officeart/2005/8/colors/accent1_2#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96.xml><?xml version="1.0" encoding="utf-8"?>
<dgm:colorsDef xmlns:dgm="http://schemas.openxmlformats.org/drawingml/2006/diagram" xmlns:a="http://schemas.openxmlformats.org/drawingml/2006/main" uniqueId="urn:microsoft.com/office/officeart/2005/8/colors/accent1_2#29">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97.xml><?xml version="1.0" encoding="utf-8"?>
<dgm:colorsDef xmlns:dgm="http://schemas.openxmlformats.org/drawingml/2006/diagram" xmlns:a="http://schemas.openxmlformats.org/drawingml/2006/main" uniqueId="urn:microsoft.com/office/officeart/2005/8/colors/accent1_2#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98.xml><?xml version="1.0" encoding="utf-8"?>
<dgm:colorsDef xmlns:dgm="http://schemas.openxmlformats.org/drawingml/2006/diagram" xmlns:a="http://schemas.openxmlformats.org/drawingml/2006/main" uniqueId="urn:microsoft.com/office/officeart/2005/8/colors/accent1_2#29">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99.xml><?xml version="1.0" encoding="utf-8"?>
<dgm:colorsDef xmlns:dgm="http://schemas.openxmlformats.org/drawingml/2006/diagram" xmlns:a="http://schemas.openxmlformats.org/drawingml/2006/main" uniqueId="urn:microsoft.com/office/officeart/2005/8/colors/accent1_2#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7B9BF66-346A-45FD-A56D-196F9F55E9B3}" type="doc">
      <dgm:prSet loTypeId="urn:microsoft.com/office/officeart/2005/8/layout/list1#1" loCatId="list" qsTypeId="urn:microsoft.com/office/officeart/2005/8/quickstyle/simple3#1" qsCatId="simple" csTypeId="urn:microsoft.com/office/officeart/2005/8/colors/accent1_2#1" csCatId="accent1" phldr="1"/>
      <dgm:spPr/>
      <dgm:t>
        <a:bodyPr/>
        <a:lstStyle/>
        <a:p>
          <a:endParaRPr lang="zh-CN" altLang="en-US"/>
        </a:p>
      </dgm:t>
    </dgm:pt>
    <dgm:pt modelId="{5B6F8634-1421-4132-B0EC-EFC487CCF685}">
      <dgm:prSet phldrT="[文本]" phldr="0" custT="1">
        <dgm:style>
          <a:lnRef idx="1">
            <a:schemeClr val="accent4"/>
          </a:lnRef>
          <a:fillRef idx="2">
            <a:schemeClr val="accent4"/>
          </a:fillRef>
          <a:effectRef idx="1">
            <a:schemeClr val="accent4"/>
          </a:effectRef>
          <a:fontRef idx="minor">
            <a:schemeClr val="dk1"/>
          </a:fontRef>
        </dgm:style>
      </dgm:prSet>
      <dgm:spPr>
        <a:effectLst>
          <a:glow rad="228600">
            <a:schemeClr val="accent4">
              <a:satMod val="175000"/>
              <a:alpha val="40000"/>
            </a:schemeClr>
          </a:glow>
        </a:effectLst>
      </dgm:spPr>
      <dgm:t>
        <a:bodyPr vert="horz" wrap="square"/>
        <a:lstStyle>
          <a:lvl1pPr algn="l">
            <a:defRPr sz="21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a:lnSpc>
              <a:spcPct val="100000"/>
            </a:lnSpc>
            <a:spcBef>
              <a:spcPct val="0"/>
            </a:spcBef>
            <a:spcAft>
              <a:spcPct val="35000"/>
            </a:spcAft>
          </a:pPr>
          <a:r>
            <a:rPr lang="zh-CN" altLang="en-US" sz="2400" b="1" dirty="0" smtClean="0"/>
            <a:t>① 影响整个网络的生存时间</a:t>
          </a:r>
        </a:p>
      </dgm:t>
    </dgm:pt>
    <dgm:pt modelId="{FFF11EF8-7507-45AA-A995-A495210DBAC2}" cxnId="{011FF59C-B5EB-4CBF-9690-4FEAD606B188}" type="parTrans">
      <dgm:prSet/>
      <dgm:spPr/>
      <dgm:t>
        <a:bodyPr/>
        <a:lstStyle/>
        <a:p>
          <a:endParaRPr lang="zh-CN" altLang="en-US"/>
        </a:p>
      </dgm:t>
    </dgm:pt>
    <dgm:pt modelId="{5A9E1441-F130-4C44-986B-3D9E58E900BD}" cxnId="{011FF59C-B5EB-4CBF-9690-4FEAD606B188}" type="sibTrans">
      <dgm:prSet/>
      <dgm:spPr/>
      <dgm:t>
        <a:bodyPr/>
        <a:lstStyle/>
        <a:p>
          <a:endParaRPr lang="zh-CN" altLang="en-US"/>
        </a:p>
      </dgm:t>
    </dgm:pt>
    <dgm:pt modelId="{3D08AD82-DC74-469B-AE0A-2F6FA963D369}">
      <dgm:prSet phldrT="[文本]" phldr="0" custT="0">
        <dgm:style>
          <a:lnRef idx="1">
            <a:schemeClr val="accent4"/>
          </a:lnRef>
          <a:fillRef idx="2">
            <a:schemeClr val="accent4"/>
          </a:fillRef>
          <a:effectRef idx="1">
            <a:schemeClr val="accent4"/>
          </a:effectRef>
          <a:fontRef idx="minor">
            <a:schemeClr val="dk1"/>
          </a:fontRef>
        </dgm:style>
      </dgm:prSet>
      <dgm:spPr>
        <a:effectLst>
          <a:glow rad="228600">
            <a:schemeClr val="accent4">
              <a:satMod val="175000"/>
              <a:alpha val="40000"/>
            </a:schemeClr>
          </a:glow>
        </a:effectLst>
      </dgm:spPr>
      <dgm:t>
        <a:bodyPr vert="horz" wrap="square"/>
        <a:lstStyle>
          <a:lvl1pPr algn="l">
            <a:defRPr sz="21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a:lnSpc>
              <a:spcPct val="100000"/>
            </a:lnSpc>
            <a:spcBef>
              <a:spcPct val="0"/>
            </a:spcBef>
            <a:spcAft>
              <a:spcPct val="35000"/>
            </a:spcAft>
          </a:pPr>
          <a:r>
            <a:rPr lang="zh-CN" altLang="en-US" b="1" dirty="0" smtClean="0"/>
            <a:t>② 减小节点间通信干扰，提高网络通信效率</a:t>
          </a:r>
          <a:endParaRPr lang="zh-CN" altLang="en-US" b="1" dirty="0"/>
        </a:p>
      </dgm:t>
    </dgm:pt>
    <dgm:pt modelId="{46B5695D-1B79-49D1-ACB6-35CE5196D9DF}" cxnId="{A2A5372D-16CD-4076-AD45-2BC3EE54C075}" type="parTrans">
      <dgm:prSet/>
      <dgm:spPr/>
      <dgm:t>
        <a:bodyPr/>
        <a:lstStyle/>
        <a:p>
          <a:endParaRPr lang="zh-CN" altLang="en-US"/>
        </a:p>
      </dgm:t>
    </dgm:pt>
    <dgm:pt modelId="{BC720615-B51F-4F9F-AD72-1F35432829EF}" cxnId="{A2A5372D-16CD-4076-AD45-2BC3EE54C075}" type="sibTrans">
      <dgm:prSet/>
      <dgm:spPr/>
      <dgm:t>
        <a:bodyPr/>
        <a:lstStyle/>
        <a:p>
          <a:endParaRPr lang="zh-CN" altLang="en-US"/>
        </a:p>
      </dgm:t>
    </dgm:pt>
    <dgm:pt modelId="{BFB27D30-EC9B-400D-8B49-413DCA302592}" type="pres">
      <dgm:prSet presAssocID="{37B9BF66-346A-45FD-A56D-196F9F55E9B3}" presName="linear" presStyleCnt="0">
        <dgm:presLayoutVars>
          <dgm:dir/>
          <dgm:animLvl val="lvl"/>
          <dgm:resizeHandles val="exact"/>
        </dgm:presLayoutVars>
      </dgm:prSet>
      <dgm:spPr/>
      <dgm:t>
        <a:bodyPr/>
        <a:lstStyle/>
        <a:p>
          <a:endParaRPr lang="zh-CN" altLang="en-US"/>
        </a:p>
      </dgm:t>
    </dgm:pt>
    <dgm:pt modelId="{1EC634BB-F147-4036-93EF-A00F490E3D33}" type="pres">
      <dgm:prSet presAssocID="{5B6F8634-1421-4132-B0EC-EFC487CCF685}" presName="parentLin" presStyleCnt="0"/>
      <dgm:spPr/>
    </dgm:pt>
    <dgm:pt modelId="{37E4D99D-C08B-4BA7-8768-C3A143294F65}" type="pres">
      <dgm:prSet presAssocID="{5B6F8634-1421-4132-B0EC-EFC487CCF685}" presName="parentLeftMargin" presStyleLbl="node1" presStyleIdx="0" presStyleCnt="2"/>
      <dgm:spPr/>
      <dgm:t>
        <a:bodyPr/>
        <a:lstStyle/>
        <a:p>
          <a:endParaRPr lang="zh-CN" altLang="en-US"/>
        </a:p>
      </dgm:t>
    </dgm:pt>
    <dgm:pt modelId="{DB01D1D4-A168-49F1-906E-AC1F68D0A622}" type="pres">
      <dgm:prSet presAssocID="{5B6F8634-1421-4132-B0EC-EFC487CCF685}" presName="parentText" presStyleLbl="node1" presStyleIdx="0" presStyleCnt="2" custScaleX="114692">
        <dgm:presLayoutVars>
          <dgm:chMax val="0"/>
          <dgm:bulletEnabled val="1"/>
        </dgm:presLayoutVars>
      </dgm:prSet>
      <dgm:spPr/>
      <dgm:t>
        <a:bodyPr/>
        <a:lstStyle/>
        <a:p>
          <a:endParaRPr lang="zh-CN" altLang="en-US"/>
        </a:p>
      </dgm:t>
    </dgm:pt>
    <dgm:pt modelId="{DC90EF79-4A7E-4CBF-8276-B69A54C039BE}" type="pres">
      <dgm:prSet presAssocID="{5B6F8634-1421-4132-B0EC-EFC487CCF685}" presName="negativeSpace" presStyleCnt="0"/>
      <dgm:spPr/>
    </dgm:pt>
    <dgm:pt modelId="{64A64552-7C3F-4E59-8908-AD0CF1DF00D2}" type="pres">
      <dgm:prSet presAssocID="{5B6F8634-1421-4132-B0EC-EFC487CCF685}" presName="childText" presStyleLbl="conFgAcc1" presStyleIdx="0" presStyleCnt="2">
        <dgm:presLayoutVars>
          <dgm:bulletEnabled val="1"/>
        </dgm:presLayoutVars>
      </dgm:prSet>
      <dgm:spPr>
        <a:ln>
          <a:noFill/>
        </a:ln>
      </dgm:spPr>
      <dgm:t>
        <a:bodyPr/>
        <a:lstStyle/>
        <a:p>
          <a:endParaRPr lang="zh-CN" altLang="en-US"/>
        </a:p>
      </dgm:t>
    </dgm:pt>
    <dgm:pt modelId="{085EB1F7-62BA-4C76-85DB-37CEAD9A18DD}" type="pres">
      <dgm:prSet presAssocID="{5A9E1441-F130-4C44-986B-3D9E58E900BD}" presName="spaceBetweenRectangles" presStyleCnt="0"/>
      <dgm:spPr/>
    </dgm:pt>
    <dgm:pt modelId="{7E730AEB-4713-43FD-814D-DDFD30869AD1}" type="pres">
      <dgm:prSet presAssocID="{3D08AD82-DC74-469B-AE0A-2F6FA963D369}" presName="parentLin" presStyleCnt="0"/>
      <dgm:spPr/>
    </dgm:pt>
    <dgm:pt modelId="{C75972AC-839D-47D3-9D3D-74F261956ECA}" type="pres">
      <dgm:prSet presAssocID="{3D08AD82-DC74-469B-AE0A-2F6FA963D369}" presName="parentLeftMargin" presStyleLbl="node1" presStyleIdx="0" presStyleCnt="2"/>
      <dgm:spPr/>
      <dgm:t>
        <a:bodyPr/>
        <a:lstStyle/>
        <a:p>
          <a:endParaRPr lang="zh-CN" altLang="en-US"/>
        </a:p>
      </dgm:t>
    </dgm:pt>
    <dgm:pt modelId="{AB183C09-EDC7-4B11-9D08-1DA490A5BD62}" type="pres">
      <dgm:prSet presAssocID="{3D08AD82-DC74-469B-AE0A-2F6FA963D369}" presName="parentText" presStyleLbl="node1" presStyleIdx="1" presStyleCnt="2" custScaleX="114697">
        <dgm:presLayoutVars>
          <dgm:chMax val="0"/>
          <dgm:bulletEnabled val="1"/>
        </dgm:presLayoutVars>
      </dgm:prSet>
      <dgm:spPr/>
      <dgm:t>
        <a:bodyPr/>
        <a:lstStyle/>
        <a:p>
          <a:endParaRPr lang="zh-CN" altLang="en-US"/>
        </a:p>
      </dgm:t>
    </dgm:pt>
    <dgm:pt modelId="{94780F0E-0118-486A-9026-BE595DE35F1C}" type="pres">
      <dgm:prSet presAssocID="{3D08AD82-DC74-469B-AE0A-2F6FA963D369}" presName="negativeSpace" presStyleCnt="0"/>
      <dgm:spPr/>
    </dgm:pt>
    <dgm:pt modelId="{7E7CFFC2-DA19-43F9-92AE-887E04887906}" type="pres">
      <dgm:prSet presAssocID="{3D08AD82-DC74-469B-AE0A-2F6FA963D369}" presName="childText" presStyleLbl="conFgAcc1" presStyleIdx="1" presStyleCnt="2">
        <dgm:presLayoutVars>
          <dgm:bulletEnabled val="1"/>
        </dgm:presLayoutVars>
      </dgm:prSet>
      <dgm:spPr>
        <a:ln>
          <a:noFill/>
        </a:ln>
      </dgm:spPr>
      <dgm:t>
        <a:bodyPr/>
        <a:lstStyle/>
        <a:p>
          <a:endParaRPr lang="zh-CN" altLang="en-US"/>
        </a:p>
      </dgm:t>
    </dgm:pt>
  </dgm:ptLst>
  <dgm:cxnLst>
    <dgm:cxn modelId="{BFB16273-78AC-48EE-8219-6C89843A9564}" type="presOf" srcId="{5B6F8634-1421-4132-B0EC-EFC487CCF685}" destId="{37E4D99D-C08B-4BA7-8768-C3A143294F65}" srcOrd="0" destOrd="0" presId="urn:microsoft.com/office/officeart/2005/8/layout/list1#1"/>
    <dgm:cxn modelId="{9DF6CEE3-25BC-4504-A421-00662FA97175}" type="presOf" srcId="{3D08AD82-DC74-469B-AE0A-2F6FA963D369}" destId="{C75972AC-839D-47D3-9D3D-74F261956ECA}" srcOrd="0" destOrd="0" presId="urn:microsoft.com/office/officeart/2005/8/layout/list1#1"/>
    <dgm:cxn modelId="{BC46BAED-2D44-473B-947D-14D0BFB412C4}" type="presOf" srcId="{3D08AD82-DC74-469B-AE0A-2F6FA963D369}" destId="{AB183C09-EDC7-4B11-9D08-1DA490A5BD62}" srcOrd="1" destOrd="0" presId="urn:microsoft.com/office/officeart/2005/8/layout/list1#1"/>
    <dgm:cxn modelId="{A2A5372D-16CD-4076-AD45-2BC3EE54C075}" srcId="{37B9BF66-346A-45FD-A56D-196F9F55E9B3}" destId="{3D08AD82-DC74-469B-AE0A-2F6FA963D369}" srcOrd="1" destOrd="0" parTransId="{46B5695D-1B79-49D1-ACB6-35CE5196D9DF}" sibTransId="{BC720615-B51F-4F9F-AD72-1F35432829EF}"/>
    <dgm:cxn modelId="{C4F6FCDA-D23A-40FB-984F-E386DA2C8800}" type="presOf" srcId="{37B9BF66-346A-45FD-A56D-196F9F55E9B3}" destId="{BFB27D30-EC9B-400D-8B49-413DCA302592}" srcOrd="0" destOrd="0" presId="urn:microsoft.com/office/officeart/2005/8/layout/list1#1"/>
    <dgm:cxn modelId="{8838F711-117C-41AF-AF44-C616607B3EFF}" type="presOf" srcId="{5B6F8634-1421-4132-B0EC-EFC487CCF685}" destId="{DB01D1D4-A168-49F1-906E-AC1F68D0A622}" srcOrd="1" destOrd="0" presId="urn:microsoft.com/office/officeart/2005/8/layout/list1#1"/>
    <dgm:cxn modelId="{011FF59C-B5EB-4CBF-9690-4FEAD606B188}" srcId="{37B9BF66-346A-45FD-A56D-196F9F55E9B3}" destId="{5B6F8634-1421-4132-B0EC-EFC487CCF685}" srcOrd="0" destOrd="0" parTransId="{FFF11EF8-7507-45AA-A995-A495210DBAC2}" sibTransId="{5A9E1441-F130-4C44-986B-3D9E58E900BD}"/>
    <dgm:cxn modelId="{4040CAE6-63D1-4349-B0C3-1B3026F09CED}" type="presParOf" srcId="{BFB27D30-EC9B-400D-8B49-413DCA302592}" destId="{1EC634BB-F147-4036-93EF-A00F490E3D33}" srcOrd="0" destOrd="0" presId="urn:microsoft.com/office/officeart/2005/8/layout/list1#1"/>
    <dgm:cxn modelId="{F5786163-0E49-4D09-ADC2-B2B04BF50A96}" type="presParOf" srcId="{1EC634BB-F147-4036-93EF-A00F490E3D33}" destId="{37E4D99D-C08B-4BA7-8768-C3A143294F65}" srcOrd="0" destOrd="0" presId="urn:microsoft.com/office/officeart/2005/8/layout/list1#1"/>
    <dgm:cxn modelId="{76CDDEF3-013D-46D1-8729-2C29E846907D}" type="presParOf" srcId="{1EC634BB-F147-4036-93EF-A00F490E3D33}" destId="{DB01D1D4-A168-49F1-906E-AC1F68D0A622}" srcOrd="1" destOrd="0" presId="urn:microsoft.com/office/officeart/2005/8/layout/list1#1"/>
    <dgm:cxn modelId="{155AB584-2EC9-47BD-9A57-49558FB5D315}" type="presParOf" srcId="{BFB27D30-EC9B-400D-8B49-413DCA302592}" destId="{DC90EF79-4A7E-4CBF-8276-B69A54C039BE}" srcOrd="1" destOrd="0" presId="urn:microsoft.com/office/officeart/2005/8/layout/list1#1"/>
    <dgm:cxn modelId="{04E6CA1F-49AC-442D-98FB-FCDD955BA22F}" type="presParOf" srcId="{BFB27D30-EC9B-400D-8B49-413DCA302592}" destId="{64A64552-7C3F-4E59-8908-AD0CF1DF00D2}" srcOrd="2" destOrd="0" presId="urn:microsoft.com/office/officeart/2005/8/layout/list1#1"/>
    <dgm:cxn modelId="{8ACFE5AE-2686-473E-BC78-9DB2F363AD28}" type="presParOf" srcId="{BFB27D30-EC9B-400D-8B49-413DCA302592}" destId="{085EB1F7-62BA-4C76-85DB-37CEAD9A18DD}" srcOrd="3" destOrd="0" presId="urn:microsoft.com/office/officeart/2005/8/layout/list1#1"/>
    <dgm:cxn modelId="{97F39894-8C8F-4076-9BC6-324DFAEA95B8}" type="presParOf" srcId="{BFB27D30-EC9B-400D-8B49-413DCA302592}" destId="{7E730AEB-4713-43FD-814D-DDFD30869AD1}" srcOrd="4" destOrd="0" presId="urn:microsoft.com/office/officeart/2005/8/layout/list1#1"/>
    <dgm:cxn modelId="{CA851E15-4BE5-4F31-BCEF-1F5F037AFC3C}" type="presParOf" srcId="{7E730AEB-4713-43FD-814D-DDFD30869AD1}" destId="{C75972AC-839D-47D3-9D3D-74F261956ECA}" srcOrd="0" destOrd="0" presId="urn:microsoft.com/office/officeart/2005/8/layout/list1#1"/>
    <dgm:cxn modelId="{50E3823D-96CB-4F19-BDAD-800B2BD4E64F}" type="presParOf" srcId="{7E730AEB-4713-43FD-814D-DDFD30869AD1}" destId="{AB183C09-EDC7-4B11-9D08-1DA490A5BD62}" srcOrd="1" destOrd="0" presId="urn:microsoft.com/office/officeart/2005/8/layout/list1#1"/>
    <dgm:cxn modelId="{3BF36590-B408-4CF6-8BC5-A5EF14D53F34}" type="presParOf" srcId="{BFB27D30-EC9B-400D-8B49-413DCA302592}" destId="{94780F0E-0118-486A-9026-BE595DE35F1C}" srcOrd="5" destOrd="0" presId="urn:microsoft.com/office/officeart/2005/8/layout/list1#1"/>
    <dgm:cxn modelId="{16D1DB86-DC24-47B4-B49A-F1850AE70E4D}" type="presParOf" srcId="{BFB27D30-EC9B-400D-8B49-413DCA302592}" destId="{7E7CFFC2-DA19-43F9-92AE-887E04887906}" srcOrd="6" destOrd="0" presId="urn:microsoft.com/office/officeart/2005/8/layout/list1#1"/>
  </dgm:cxnLst>
  <dgm:bg>
    <a:noFill/>
  </dgm:bg>
  <dgm:whole/>
  <dgm:extLst>
    <a:ext uri="http://schemas.microsoft.com/office/drawing/2008/diagram">
      <dsp:dataModelExt xmlns:dsp="http://schemas.microsoft.com/office/drawing/2008/diagram" relId="rId5"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6E71C47-BEFB-41D0-9C91-93172C1083E5}" type="doc">
      <dgm:prSet loTypeId="urn:microsoft.com/office/officeart/2005/8/layout/list1#2" loCatId="list" qsTypeId="urn:microsoft.com/office/officeart/2005/8/quickstyle/simple3#2" qsCatId="simple" csTypeId="urn:microsoft.com/office/officeart/2005/8/colors/accent1_2#2" csCatId="accent1" phldr="1"/>
      <dgm:spPr/>
      <dgm:t>
        <a:bodyPr/>
        <a:lstStyle/>
        <a:p>
          <a:endParaRPr lang="zh-CN" altLang="en-US"/>
        </a:p>
      </dgm:t>
    </dgm:pt>
    <dgm:pt modelId="{C5FB60C3-06AF-4DDA-BD82-9765F1B2112C}">
      <dgm:prSet phldrT="[文本]" phldr="0" custT="0">
        <dgm:style>
          <a:lnRef idx="1">
            <a:schemeClr val="accent4"/>
          </a:lnRef>
          <a:fillRef idx="2">
            <a:schemeClr val="accent4"/>
          </a:fillRef>
          <a:effectRef idx="1">
            <a:schemeClr val="accent4"/>
          </a:effectRef>
          <a:fontRef idx="minor">
            <a:schemeClr val="dk1"/>
          </a:fontRef>
        </dgm:style>
      </dgm:prSet>
      <dgm:spPr>
        <a:effectLst>
          <a:glow rad="228600">
            <a:schemeClr val="accent4">
              <a:satMod val="175000"/>
              <a:alpha val="40000"/>
            </a:schemeClr>
          </a:glow>
        </a:effectLst>
      </dgm:spPr>
      <dgm:t>
        <a:bodyPr vert="horz" wrap="square"/>
        <a:lstStyle>
          <a:lvl1pPr algn="l">
            <a:defRPr sz="20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a:lnSpc>
              <a:spcPct val="100000"/>
            </a:lnSpc>
            <a:spcBef>
              <a:spcPct val="0"/>
            </a:spcBef>
            <a:spcAft>
              <a:spcPct val="35000"/>
            </a:spcAft>
          </a:pPr>
          <a:r>
            <a:rPr lang="zh-CN" altLang="en-US" b="1" dirty="0" smtClean="0"/>
            <a:t>③为路由协议、时间同步提供基础</a:t>
          </a:r>
          <a:endParaRPr lang="zh-CN" altLang="en-US" b="1" dirty="0"/>
        </a:p>
      </dgm:t>
    </dgm:pt>
    <dgm:pt modelId="{4033E633-0901-4F15-80AC-D81763E17018}" cxnId="{9D4E5542-9A28-4FE2-B898-5EF70F44D0D4}" type="parTrans">
      <dgm:prSet/>
      <dgm:spPr/>
      <dgm:t>
        <a:bodyPr/>
        <a:lstStyle/>
        <a:p>
          <a:endParaRPr lang="zh-CN" altLang="en-US"/>
        </a:p>
      </dgm:t>
    </dgm:pt>
    <dgm:pt modelId="{E32100BD-894D-4721-9B19-CA8BABA8FE37}" cxnId="{9D4E5542-9A28-4FE2-B898-5EF70F44D0D4}" type="sibTrans">
      <dgm:prSet/>
      <dgm:spPr/>
      <dgm:t>
        <a:bodyPr/>
        <a:lstStyle/>
        <a:p>
          <a:endParaRPr lang="zh-CN" altLang="en-US"/>
        </a:p>
      </dgm:t>
    </dgm:pt>
    <dgm:pt modelId="{4060FF34-D853-4E19-B676-943399C061E7}">
      <dgm:prSet phldrT="[文本]" phldr="0" custT="0">
        <dgm:style>
          <a:lnRef idx="1">
            <a:schemeClr val="accent4"/>
          </a:lnRef>
          <a:fillRef idx="2">
            <a:schemeClr val="accent4"/>
          </a:fillRef>
          <a:effectRef idx="1">
            <a:schemeClr val="accent4"/>
          </a:effectRef>
          <a:fontRef idx="minor">
            <a:schemeClr val="dk1"/>
          </a:fontRef>
        </dgm:style>
      </dgm:prSet>
      <dgm:spPr>
        <a:effectLst>
          <a:glow rad="228600">
            <a:schemeClr val="accent4">
              <a:satMod val="175000"/>
              <a:alpha val="40000"/>
            </a:schemeClr>
          </a:glow>
        </a:effectLst>
      </dgm:spPr>
      <dgm:t>
        <a:bodyPr vert="horz" wrap="square"/>
        <a:lstStyle>
          <a:lvl1pPr algn="l">
            <a:defRPr sz="20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a:lnSpc>
              <a:spcPct val="100000"/>
            </a:lnSpc>
            <a:spcBef>
              <a:spcPct val="0"/>
            </a:spcBef>
            <a:spcAft>
              <a:spcPct val="35000"/>
            </a:spcAft>
          </a:pPr>
          <a:r>
            <a:rPr lang="zh-CN" altLang="en-US" b="1" dirty="0" smtClean="0"/>
            <a:t>④ 影响数据融合</a:t>
          </a:r>
          <a:endParaRPr lang="zh-CN" altLang="en-US" b="1" dirty="0"/>
        </a:p>
      </dgm:t>
    </dgm:pt>
    <dgm:pt modelId="{6F4DEF1D-C435-4D34-B80C-40E1E66AA190}" cxnId="{ACFC39C7-128F-4668-8787-7E30500EBE51}" type="parTrans">
      <dgm:prSet/>
      <dgm:spPr/>
      <dgm:t>
        <a:bodyPr/>
        <a:lstStyle/>
        <a:p>
          <a:endParaRPr lang="zh-CN" altLang="en-US"/>
        </a:p>
      </dgm:t>
    </dgm:pt>
    <dgm:pt modelId="{CD1380A5-3739-4B19-8C59-D6EA4D7E9FC8}" cxnId="{ACFC39C7-128F-4668-8787-7E30500EBE51}" type="sibTrans">
      <dgm:prSet/>
      <dgm:spPr/>
      <dgm:t>
        <a:bodyPr/>
        <a:lstStyle/>
        <a:p>
          <a:endParaRPr lang="zh-CN" altLang="en-US"/>
        </a:p>
      </dgm:t>
    </dgm:pt>
    <dgm:pt modelId="{BD6F8216-A9B9-4C0C-A835-504ECBBF4579}">
      <dgm:prSet phldrT="[文本]" phldr="0" custT="0">
        <dgm:style>
          <a:lnRef idx="1">
            <a:schemeClr val="accent4"/>
          </a:lnRef>
          <a:fillRef idx="2">
            <a:schemeClr val="accent4"/>
          </a:fillRef>
          <a:effectRef idx="1">
            <a:schemeClr val="accent4"/>
          </a:effectRef>
          <a:fontRef idx="minor">
            <a:schemeClr val="dk1"/>
          </a:fontRef>
        </dgm:style>
      </dgm:prSet>
      <dgm:spPr>
        <a:effectLst>
          <a:glow rad="228600">
            <a:schemeClr val="accent4">
              <a:satMod val="175000"/>
              <a:alpha val="40000"/>
            </a:schemeClr>
          </a:glow>
        </a:effectLst>
      </dgm:spPr>
      <dgm:t>
        <a:bodyPr vert="horz" wrap="square"/>
        <a:lstStyle>
          <a:lvl1pPr algn="l">
            <a:defRPr sz="20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a:lnSpc>
              <a:spcPct val="100000"/>
            </a:lnSpc>
            <a:spcBef>
              <a:spcPct val="0"/>
            </a:spcBef>
            <a:spcAft>
              <a:spcPct val="35000"/>
            </a:spcAft>
          </a:pPr>
          <a:r>
            <a:rPr lang="zh-CN" altLang="en-US" b="1" dirty="0" smtClean="0"/>
            <a:t>⑤ 弥补节点失效的影响</a:t>
          </a:r>
          <a:endParaRPr lang="zh-CN" altLang="en-US" b="1" dirty="0"/>
        </a:p>
      </dgm:t>
    </dgm:pt>
    <dgm:pt modelId="{0FD40BA6-F66B-480E-B3C7-24915BE4324D}" cxnId="{69A7E237-C419-4908-BA02-2B14AB5DD504}" type="parTrans">
      <dgm:prSet/>
      <dgm:spPr/>
      <dgm:t>
        <a:bodyPr/>
        <a:lstStyle/>
        <a:p>
          <a:endParaRPr lang="zh-CN" altLang="en-US"/>
        </a:p>
      </dgm:t>
    </dgm:pt>
    <dgm:pt modelId="{E8A354AD-A2FB-4D42-9706-617C9F51E273}" cxnId="{69A7E237-C419-4908-BA02-2B14AB5DD504}" type="sibTrans">
      <dgm:prSet/>
      <dgm:spPr/>
      <dgm:t>
        <a:bodyPr/>
        <a:lstStyle/>
        <a:p>
          <a:endParaRPr lang="zh-CN" altLang="en-US"/>
        </a:p>
      </dgm:t>
    </dgm:pt>
    <dgm:pt modelId="{696287B9-2E49-44C0-9803-608F05C7F1E3}" type="pres">
      <dgm:prSet presAssocID="{06E71C47-BEFB-41D0-9C91-93172C1083E5}" presName="linear" presStyleCnt="0">
        <dgm:presLayoutVars>
          <dgm:dir/>
          <dgm:animLvl val="lvl"/>
          <dgm:resizeHandles val="exact"/>
        </dgm:presLayoutVars>
      </dgm:prSet>
      <dgm:spPr/>
      <dgm:t>
        <a:bodyPr/>
        <a:lstStyle/>
        <a:p>
          <a:endParaRPr lang="zh-CN" altLang="en-US"/>
        </a:p>
      </dgm:t>
    </dgm:pt>
    <dgm:pt modelId="{A53F3C80-13E8-4E79-87A6-B3E89092C2A9}" type="pres">
      <dgm:prSet presAssocID="{C5FB60C3-06AF-4DDA-BD82-9765F1B2112C}" presName="parentLin" presStyleCnt="0"/>
      <dgm:spPr/>
    </dgm:pt>
    <dgm:pt modelId="{38B245AF-ABD7-4BE1-8B39-5A35F3AB2026}" type="pres">
      <dgm:prSet presAssocID="{C5FB60C3-06AF-4DDA-BD82-9765F1B2112C}" presName="parentLeftMargin" presStyleLbl="node1" presStyleIdx="0" presStyleCnt="3"/>
      <dgm:spPr/>
      <dgm:t>
        <a:bodyPr/>
        <a:lstStyle/>
        <a:p>
          <a:endParaRPr lang="zh-CN" altLang="en-US"/>
        </a:p>
      </dgm:t>
    </dgm:pt>
    <dgm:pt modelId="{7B4CF5E1-6148-48A0-8A53-7D5011DE90F3}" type="pres">
      <dgm:prSet presAssocID="{C5FB60C3-06AF-4DDA-BD82-9765F1B2112C}" presName="parentText" presStyleLbl="node1" presStyleIdx="0" presStyleCnt="3" custScaleX="114286">
        <dgm:presLayoutVars>
          <dgm:chMax val="0"/>
          <dgm:bulletEnabled val="1"/>
        </dgm:presLayoutVars>
      </dgm:prSet>
      <dgm:spPr/>
      <dgm:t>
        <a:bodyPr/>
        <a:lstStyle/>
        <a:p>
          <a:endParaRPr lang="zh-CN" altLang="en-US"/>
        </a:p>
      </dgm:t>
    </dgm:pt>
    <dgm:pt modelId="{D9ED349D-B76E-4673-A5AF-E587F424649C}" type="pres">
      <dgm:prSet presAssocID="{C5FB60C3-06AF-4DDA-BD82-9765F1B2112C}" presName="negativeSpace" presStyleCnt="0"/>
      <dgm:spPr/>
    </dgm:pt>
    <dgm:pt modelId="{4EABC56A-0A6E-4DA1-B926-3BEA919D6343}" type="pres">
      <dgm:prSet presAssocID="{C5FB60C3-06AF-4DDA-BD82-9765F1B2112C}" presName="childText" presStyleLbl="conFgAcc1" presStyleIdx="0" presStyleCnt="3" custLinFactNeighborY="9226">
        <dgm:presLayoutVars>
          <dgm:bulletEnabled val="1"/>
        </dgm:presLayoutVars>
      </dgm:prSet>
      <dgm:spPr>
        <a:ln>
          <a:noFill/>
        </a:ln>
      </dgm:spPr>
      <dgm:t>
        <a:bodyPr/>
        <a:lstStyle/>
        <a:p>
          <a:endParaRPr lang="zh-CN" altLang="en-US"/>
        </a:p>
      </dgm:t>
    </dgm:pt>
    <dgm:pt modelId="{C3D6EEA7-A82D-41DE-938C-248A2371F22D}" type="pres">
      <dgm:prSet presAssocID="{E32100BD-894D-4721-9B19-CA8BABA8FE37}" presName="spaceBetweenRectangles" presStyleCnt="0"/>
      <dgm:spPr/>
    </dgm:pt>
    <dgm:pt modelId="{AA34146C-7599-4EB2-941A-B878C5EFC914}" type="pres">
      <dgm:prSet presAssocID="{4060FF34-D853-4E19-B676-943399C061E7}" presName="parentLin" presStyleCnt="0"/>
      <dgm:spPr/>
    </dgm:pt>
    <dgm:pt modelId="{59F57605-29CF-4DE3-BC27-444E3277FDA2}" type="pres">
      <dgm:prSet presAssocID="{4060FF34-D853-4E19-B676-943399C061E7}" presName="parentLeftMargin" presStyleLbl="node1" presStyleIdx="0" presStyleCnt="3"/>
      <dgm:spPr/>
      <dgm:t>
        <a:bodyPr/>
        <a:lstStyle/>
        <a:p>
          <a:endParaRPr lang="zh-CN" altLang="en-US"/>
        </a:p>
      </dgm:t>
    </dgm:pt>
    <dgm:pt modelId="{61684A82-C02E-46F5-A043-4A893069C814}" type="pres">
      <dgm:prSet presAssocID="{4060FF34-D853-4E19-B676-943399C061E7}" presName="parentText" presStyleLbl="node1" presStyleIdx="1" presStyleCnt="3" custScaleX="114286">
        <dgm:presLayoutVars>
          <dgm:chMax val="0"/>
          <dgm:bulletEnabled val="1"/>
        </dgm:presLayoutVars>
      </dgm:prSet>
      <dgm:spPr/>
      <dgm:t>
        <a:bodyPr/>
        <a:lstStyle/>
        <a:p>
          <a:endParaRPr lang="zh-CN" altLang="en-US"/>
        </a:p>
      </dgm:t>
    </dgm:pt>
    <dgm:pt modelId="{15DD531E-71BA-4E1D-B3A9-15552C9789EA}" type="pres">
      <dgm:prSet presAssocID="{4060FF34-D853-4E19-B676-943399C061E7}" presName="negativeSpace" presStyleCnt="0"/>
      <dgm:spPr/>
    </dgm:pt>
    <dgm:pt modelId="{06F032AF-4CFE-455B-A005-BB25B85DD8B5}" type="pres">
      <dgm:prSet presAssocID="{4060FF34-D853-4E19-B676-943399C061E7}" presName="childText" presStyleLbl="conFgAcc1" presStyleIdx="1" presStyleCnt="3">
        <dgm:presLayoutVars>
          <dgm:bulletEnabled val="1"/>
        </dgm:presLayoutVars>
      </dgm:prSet>
      <dgm:spPr>
        <a:ln>
          <a:noFill/>
        </a:ln>
      </dgm:spPr>
      <dgm:t>
        <a:bodyPr/>
        <a:lstStyle/>
        <a:p>
          <a:endParaRPr lang="zh-CN" altLang="en-US"/>
        </a:p>
      </dgm:t>
    </dgm:pt>
    <dgm:pt modelId="{9317C092-FED7-4B4A-9809-F975572D0C3B}" type="pres">
      <dgm:prSet presAssocID="{CD1380A5-3739-4B19-8C59-D6EA4D7E9FC8}" presName="spaceBetweenRectangles" presStyleCnt="0"/>
      <dgm:spPr/>
    </dgm:pt>
    <dgm:pt modelId="{BA5484AE-6EE2-416E-A447-76865D495DC3}" type="pres">
      <dgm:prSet presAssocID="{BD6F8216-A9B9-4C0C-A835-504ECBBF4579}" presName="parentLin" presStyleCnt="0"/>
      <dgm:spPr/>
    </dgm:pt>
    <dgm:pt modelId="{B0C3F3FF-8F5A-4074-B3FC-680512CD930D}" type="pres">
      <dgm:prSet presAssocID="{BD6F8216-A9B9-4C0C-A835-504ECBBF4579}" presName="parentLeftMargin" presStyleLbl="node1" presStyleIdx="1" presStyleCnt="3"/>
      <dgm:spPr/>
      <dgm:t>
        <a:bodyPr/>
        <a:lstStyle/>
        <a:p>
          <a:endParaRPr lang="zh-CN" altLang="en-US"/>
        </a:p>
      </dgm:t>
    </dgm:pt>
    <dgm:pt modelId="{034D200E-7311-4E18-B13A-BDCA428CC7B7}" type="pres">
      <dgm:prSet presAssocID="{BD6F8216-A9B9-4C0C-A835-504ECBBF4579}" presName="parentText" presStyleLbl="node1" presStyleIdx="2" presStyleCnt="3" custScaleX="114286">
        <dgm:presLayoutVars>
          <dgm:chMax val="0"/>
          <dgm:bulletEnabled val="1"/>
        </dgm:presLayoutVars>
      </dgm:prSet>
      <dgm:spPr/>
      <dgm:t>
        <a:bodyPr/>
        <a:lstStyle/>
        <a:p>
          <a:endParaRPr lang="zh-CN" altLang="en-US"/>
        </a:p>
      </dgm:t>
    </dgm:pt>
    <dgm:pt modelId="{CF02914B-A0EB-42FB-B008-7DF31F9BC4B3}" type="pres">
      <dgm:prSet presAssocID="{BD6F8216-A9B9-4C0C-A835-504ECBBF4579}" presName="negativeSpace" presStyleCnt="0"/>
      <dgm:spPr/>
    </dgm:pt>
    <dgm:pt modelId="{A5F85856-D497-4A57-9E74-8611F2D80E7D}" type="pres">
      <dgm:prSet presAssocID="{BD6F8216-A9B9-4C0C-A835-504ECBBF4579}" presName="childText" presStyleLbl="conFgAcc1" presStyleIdx="2" presStyleCnt="3">
        <dgm:presLayoutVars>
          <dgm:bulletEnabled val="1"/>
        </dgm:presLayoutVars>
      </dgm:prSet>
      <dgm:spPr>
        <a:ln>
          <a:noFill/>
        </a:ln>
      </dgm:spPr>
      <dgm:t>
        <a:bodyPr/>
        <a:lstStyle/>
        <a:p>
          <a:endParaRPr lang="zh-CN" altLang="en-US"/>
        </a:p>
      </dgm:t>
    </dgm:pt>
  </dgm:ptLst>
  <dgm:cxnLst>
    <dgm:cxn modelId="{ACFC39C7-128F-4668-8787-7E30500EBE51}" srcId="{06E71C47-BEFB-41D0-9C91-93172C1083E5}" destId="{4060FF34-D853-4E19-B676-943399C061E7}" srcOrd="1" destOrd="0" parTransId="{6F4DEF1D-C435-4D34-B80C-40E1E66AA190}" sibTransId="{CD1380A5-3739-4B19-8C59-D6EA4D7E9FC8}"/>
    <dgm:cxn modelId="{91D91B17-AAC8-43FB-B331-951E4F93983D}" type="presOf" srcId="{BD6F8216-A9B9-4C0C-A835-504ECBBF4579}" destId="{034D200E-7311-4E18-B13A-BDCA428CC7B7}" srcOrd="1" destOrd="0" presId="urn:microsoft.com/office/officeart/2005/8/layout/list1#2"/>
    <dgm:cxn modelId="{612AE40B-70D1-4AB8-AE59-54AB18A487F7}" type="presOf" srcId="{C5FB60C3-06AF-4DDA-BD82-9765F1B2112C}" destId="{38B245AF-ABD7-4BE1-8B39-5A35F3AB2026}" srcOrd="0" destOrd="0" presId="urn:microsoft.com/office/officeart/2005/8/layout/list1#2"/>
    <dgm:cxn modelId="{9D4E5542-9A28-4FE2-B898-5EF70F44D0D4}" srcId="{06E71C47-BEFB-41D0-9C91-93172C1083E5}" destId="{C5FB60C3-06AF-4DDA-BD82-9765F1B2112C}" srcOrd="0" destOrd="0" parTransId="{4033E633-0901-4F15-80AC-D81763E17018}" sibTransId="{E32100BD-894D-4721-9B19-CA8BABA8FE37}"/>
    <dgm:cxn modelId="{7FFF4146-74B6-46F6-B2F0-046BDDB596C4}" type="presOf" srcId="{C5FB60C3-06AF-4DDA-BD82-9765F1B2112C}" destId="{7B4CF5E1-6148-48A0-8A53-7D5011DE90F3}" srcOrd="1" destOrd="0" presId="urn:microsoft.com/office/officeart/2005/8/layout/list1#2"/>
    <dgm:cxn modelId="{69A7E237-C419-4908-BA02-2B14AB5DD504}" srcId="{06E71C47-BEFB-41D0-9C91-93172C1083E5}" destId="{BD6F8216-A9B9-4C0C-A835-504ECBBF4579}" srcOrd="2" destOrd="0" parTransId="{0FD40BA6-F66B-480E-B3C7-24915BE4324D}" sibTransId="{E8A354AD-A2FB-4D42-9706-617C9F51E273}"/>
    <dgm:cxn modelId="{155B1387-AB2A-49B6-9B3C-042461501724}" type="presOf" srcId="{4060FF34-D853-4E19-B676-943399C061E7}" destId="{61684A82-C02E-46F5-A043-4A893069C814}" srcOrd="1" destOrd="0" presId="urn:microsoft.com/office/officeart/2005/8/layout/list1#2"/>
    <dgm:cxn modelId="{FAA1F3CA-09D6-4178-8EFA-8359AE945752}" type="presOf" srcId="{4060FF34-D853-4E19-B676-943399C061E7}" destId="{59F57605-29CF-4DE3-BC27-444E3277FDA2}" srcOrd="0" destOrd="0" presId="urn:microsoft.com/office/officeart/2005/8/layout/list1#2"/>
    <dgm:cxn modelId="{74877CC8-D6A3-4770-9120-1CC127AFC296}" type="presOf" srcId="{06E71C47-BEFB-41D0-9C91-93172C1083E5}" destId="{696287B9-2E49-44C0-9803-608F05C7F1E3}" srcOrd="0" destOrd="0" presId="urn:microsoft.com/office/officeart/2005/8/layout/list1#2"/>
    <dgm:cxn modelId="{3287DFAD-BC80-4697-8404-ABE5F9B00B41}" type="presOf" srcId="{BD6F8216-A9B9-4C0C-A835-504ECBBF4579}" destId="{B0C3F3FF-8F5A-4074-B3FC-680512CD930D}" srcOrd="0" destOrd="0" presId="urn:microsoft.com/office/officeart/2005/8/layout/list1#2"/>
    <dgm:cxn modelId="{0EE46CE0-258A-4DB5-A600-FF0A3AA2057A}" type="presParOf" srcId="{696287B9-2E49-44C0-9803-608F05C7F1E3}" destId="{A53F3C80-13E8-4E79-87A6-B3E89092C2A9}" srcOrd="0" destOrd="0" presId="urn:microsoft.com/office/officeart/2005/8/layout/list1#2"/>
    <dgm:cxn modelId="{3396FD86-2D01-4087-830A-074C11257BD6}" type="presParOf" srcId="{A53F3C80-13E8-4E79-87A6-B3E89092C2A9}" destId="{38B245AF-ABD7-4BE1-8B39-5A35F3AB2026}" srcOrd="0" destOrd="0" presId="urn:microsoft.com/office/officeart/2005/8/layout/list1#2"/>
    <dgm:cxn modelId="{0384CFB1-9A53-414D-BC50-172007E97E89}" type="presParOf" srcId="{A53F3C80-13E8-4E79-87A6-B3E89092C2A9}" destId="{7B4CF5E1-6148-48A0-8A53-7D5011DE90F3}" srcOrd="1" destOrd="0" presId="urn:microsoft.com/office/officeart/2005/8/layout/list1#2"/>
    <dgm:cxn modelId="{198D183C-8236-4FED-9E1E-688849EA2E5B}" type="presParOf" srcId="{696287B9-2E49-44C0-9803-608F05C7F1E3}" destId="{D9ED349D-B76E-4673-A5AF-E587F424649C}" srcOrd="1" destOrd="0" presId="urn:microsoft.com/office/officeart/2005/8/layout/list1#2"/>
    <dgm:cxn modelId="{4725293E-20DC-482A-A3AD-AA783DCEB7F6}" type="presParOf" srcId="{696287B9-2E49-44C0-9803-608F05C7F1E3}" destId="{4EABC56A-0A6E-4DA1-B926-3BEA919D6343}" srcOrd="2" destOrd="0" presId="urn:microsoft.com/office/officeart/2005/8/layout/list1#2"/>
    <dgm:cxn modelId="{5D87CE51-E5EB-46AD-A85D-2D36F843B0AE}" type="presParOf" srcId="{696287B9-2E49-44C0-9803-608F05C7F1E3}" destId="{C3D6EEA7-A82D-41DE-938C-248A2371F22D}" srcOrd="3" destOrd="0" presId="urn:microsoft.com/office/officeart/2005/8/layout/list1#2"/>
    <dgm:cxn modelId="{EBBE40C9-F832-4AF0-B7A2-5A4F062C19BC}" type="presParOf" srcId="{696287B9-2E49-44C0-9803-608F05C7F1E3}" destId="{AA34146C-7599-4EB2-941A-B878C5EFC914}" srcOrd="4" destOrd="0" presId="urn:microsoft.com/office/officeart/2005/8/layout/list1#2"/>
    <dgm:cxn modelId="{A35679D6-8BFB-452C-98A3-F0747E72A473}" type="presParOf" srcId="{AA34146C-7599-4EB2-941A-B878C5EFC914}" destId="{59F57605-29CF-4DE3-BC27-444E3277FDA2}" srcOrd="0" destOrd="0" presId="urn:microsoft.com/office/officeart/2005/8/layout/list1#2"/>
    <dgm:cxn modelId="{B2B11325-40BF-4C31-94B9-635400C49874}" type="presParOf" srcId="{AA34146C-7599-4EB2-941A-B878C5EFC914}" destId="{61684A82-C02E-46F5-A043-4A893069C814}" srcOrd="1" destOrd="0" presId="urn:microsoft.com/office/officeart/2005/8/layout/list1#2"/>
    <dgm:cxn modelId="{A358EA37-237F-4FA5-A15C-B95BB42EE1D1}" type="presParOf" srcId="{696287B9-2E49-44C0-9803-608F05C7F1E3}" destId="{15DD531E-71BA-4E1D-B3A9-15552C9789EA}" srcOrd="5" destOrd="0" presId="urn:microsoft.com/office/officeart/2005/8/layout/list1#2"/>
    <dgm:cxn modelId="{E5D187D2-E85D-4C4F-8A98-D0E4B46433EF}" type="presParOf" srcId="{696287B9-2E49-44C0-9803-608F05C7F1E3}" destId="{06F032AF-4CFE-455B-A005-BB25B85DD8B5}" srcOrd="6" destOrd="0" presId="urn:microsoft.com/office/officeart/2005/8/layout/list1#2"/>
    <dgm:cxn modelId="{8D343D5D-9BCC-4A11-B1BF-AB502636EDA2}" type="presParOf" srcId="{696287B9-2E49-44C0-9803-608F05C7F1E3}" destId="{9317C092-FED7-4B4A-9809-F975572D0C3B}" srcOrd="7" destOrd="0" presId="urn:microsoft.com/office/officeart/2005/8/layout/list1#2"/>
    <dgm:cxn modelId="{E6A2102E-1B74-4A3E-864C-67514DF8174A}" type="presParOf" srcId="{696287B9-2E49-44C0-9803-608F05C7F1E3}" destId="{BA5484AE-6EE2-416E-A447-76865D495DC3}" srcOrd="8" destOrd="0" presId="urn:microsoft.com/office/officeart/2005/8/layout/list1#2"/>
    <dgm:cxn modelId="{EAD13BAC-BEB1-46C0-8639-9F35E2922F82}" type="presParOf" srcId="{BA5484AE-6EE2-416E-A447-76865D495DC3}" destId="{B0C3F3FF-8F5A-4074-B3FC-680512CD930D}" srcOrd="0" destOrd="0" presId="urn:microsoft.com/office/officeart/2005/8/layout/list1#2"/>
    <dgm:cxn modelId="{D7B6CE4B-1A00-4D3F-9458-CF76543A4E11}" type="presParOf" srcId="{BA5484AE-6EE2-416E-A447-76865D495DC3}" destId="{034D200E-7311-4E18-B13A-BDCA428CC7B7}" srcOrd="1" destOrd="0" presId="urn:microsoft.com/office/officeart/2005/8/layout/list1#2"/>
    <dgm:cxn modelId="{C7BC4030-AC27-498D-9EBC-C981B9CEDE7B}" type="presParOf" srcId="{696287B9-2E49-44C0-9803-608F05C7F1E3}" destId="{CF02914B-A0EB-42FB-B008-7DF31F9BC4B3}" srcOrd="9" destOrd="0" presId="urn:microsoft.com/office/officeart/2005/8/layout/list1#2"/>
    <dgm:cxn modelId="{34476A96-DC6F-4D8E-8A9F-768C0EDDC7A9}" type="presParOf" srcId="{696287B9-2E49-44C0-9803-608F05C7F1E3}" destId="{A5F85856-D497-4A57-9E74-8611F2D80E7D}" srcOrd="10" destOrd="0" presId="urn:microsoft.com/office/officeart/2005/8/layout/list1#2"/>
  </dgm:cxnLst>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ata100.xml><?xml version="1.0" encoding="utf-8"?>
<dgm:dataModel xmlns:dgm="http://schemas.openxmlformats.org/drawingml/2006/diagram" xmlns:a="http://schemas.openxmlformats.org/drawingml/2006/main">
  <dgm:ptLst>
    <dgm:pt modelId="{07315B92-7CC5-4C29-B12F-C81DA3012B91}" type="doc">
      <dgm:prSet loTypeId="urn:microsoft.com/office/officeart/2005/8/layout/chevron2" loCatId="list" qsTypeId="urn:microsoft.com/office/officeart/2005/8/quickstyle/simple1#21" qsCatId="simple" csTypeId="urn:microsoft.com/office/officeart/2005/8/colors/accent1_2#29" csCatId="accent1" phldr="1"/>
      <dgm:spPr/>
      <dgm:t>
        <a:bodyPr/>
        <a:lstStyle/>
        <a:p>
          <a:endParaRPr lang="zh-CN" altLang="en-US"/>
        </a:p>
      </dgm:t>
    </dgm:pt>
    <dgm:pt modelId="{B4158B0F-CC93-4D93-84FF-5285B96BD6E4}">
      <dgm:prSet phldrT="[文本]" custT="1"/>
      <dgm:spPr/>
      <dgm:t>
        <a:bodyPr/>
        <a:lstStyle/>
        <a:p>
          <a:r>
            <a:rPr lang="zh-CN" altLang="en-US" sz="2000" b="1" dirty="0" smtClean="0"/>
            <a:t>①</a:t>
          </a:r>
          <a:endParaRPr lang="zh-CN" altLang="en-US" sz="2000" b="1" dirty="0"/>
        </a:p>
      </dgm:t>
    </dgm:pt>
    <dgm:pt modelId="{63550EC3-D9BB-41C6-AAAF-DC56743B3401}" cxnId="{AE36182E-2733-49B5-9760-EC39FD10F28F}" type="parTrans">
      <dgm:prSet/>
      <dgm:spPr/>
      <dgm:t>
        <a:bodyPr/>
        <a:lstStyle/>
        <a:p>
          <a:endParaRPr lang="zh-CN" altLang="en-US" sz="2400" b="1"/>
        </a:p>
      </dgm:t>
    </dgm:pt>
    <dgm:pt modelId="{CC62DF32-F337-46E6-8EA7-876DA03B6265}" cxnId="{AE36182E-2733-49B5-9760-EC39FD10F28F}" type="sibTrans">
      <dgm:prSet/>
      <dgm:spPr/>
      <dgm:t>
        <a:bodyPr/>
        <a:lstStyle/>
        <a:p>
          <a:endParaRPr lang="zh-CN" altLang="en-US" sz="2400" b="1"/>
        </a:p>
      </dgm:t>
    </dgm:pt>
    <dgm:pt modelId="{8217B5FC-37FD-4D5E-AC87-0A3B099E2A67}">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基于网格的覆盖定位传感器配置算法</a:t>
          </a:r>
          <a:endParaRPr lang="zh-CN" altLang="en-US" sz="2000" b="1" dirty="0"/>
        </a:p>
      </dgm:t>
    </dgm:pt>
    <dgm:pt modelId="{DFD5874C-57C6-4E90-B273-3D0C69FC82CA}" cxnId="{B52A8D85-1D96-43A2-877C-9C2093FBA002}" type="parTrans">
      <dgm:prSet/>
      <dgm:spPr/>
      <dgm:t>
        <a:bodyPr/>
        <a:lstStyle/>
        <a:p>
          <a:endParaRPr lang="zh-CN" altLang="en-US" sz="2400" b="1"/>
        </a:p>
      </dgm:t>
    </dgm:pt>
    <dgm:pt modelId="{4FDA5F6B-AB26-4AE3-8CB6-792C63165F82}" cxnId="{B52A8D85-1D96-43A2-877C-9C2093FBA002}" type="sibTrans">
      <dgm:prSet/>
      <dgm:spPr/>
      <dgm:t>
        <a:bodyPr/>
        <a:lstStyle/>
        <a:p>
          <a:endParaRPr lang="zh-CN" altLang="en-US" sz="2400" b="1"/>
        </a:p>
      </dgm:t>
    </dgm:pt>
    <dgm:pt modelId="{DF9A68E7-8392-4569-902F-D4E2E2462186}">
      <dgm:prSet phldrT="[文本]" custT="1"/>
      <dgm:spPr/>
      <dgm:t>
        <a:bodyPr/>
        <a:lstStyle/>
        <a:p>
          <a:r>
            <a:rPr lang="zh-CN" altLang="en-US" sz="2000" b="1" dirty="0" smtClean="0"/>
            <a:t>②</a:t>
          </a:r>
          <a:endParaRPr lang="zh-CN" altLang="en-US" sz="2000" b="1" dirty="0"/>
        </a:p>
      </dgm:t>
    </dgm:pt>
    <dgm:pt modelId="{49E7F5DA-AE45-490A-944A-047956D2A207}" cxnId="{A354ECAC-647D-4B75-B7DA-591055856431}" type="parTrans">
      <dgm:prSet/>
      <dgm:spPr/>
      <dgm:t>
        <a:bodyPr/>
        <a:lstStyle/>
        <a:p>
          <a:endParaRPr lang="zh-CN" altLang="en-US" sz="2400" b="1"/>
        </a:p>
      </dgm:t>
    </dgm:pt>
    <dgm:pt modelId="{3BF48CEC-1EA4-438A-B34D-9962B92EC9C0}" cxnId="{A354ECAC-647D-4B75-B7DA-591055856431}" type="sibTrans">
      <dgm:prSet/>
      <dgm:spPr/>
      <dgm:t>
        <a:bodyPr/>
        <a:lstStyle/>
        <a:p>
          <a:endParaRPr lang="zh-CN" altLang="en-US" sz="2400" b="1"/>
        </a:p>
      </dgm:t>
    </dgm:pt>
    <dgm:pt modelId="{0C8BB88C-7E47-434D-A23E-8D5BEB663863}">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圆周覆盖</a:t>
          </a:r>
          <a:endParaRPr lang="zh-CN" altLang="en-US" sz="2000" b="1" dirty="0"/>
        </a:p>
      </dgm:t>
    </dgm:pt>
    <dgm:pt modelId="{05F85628-45BB-402D-81D8-C3C0535B3AA9}" cxnId="{D36552CE-AF2C-45EE-BD7E-7EB020823E68}" type="parTrans">
      <dgm:prSet/>
      <dgm:spPr/>
      <dgm:t>
        <a:bodyPr/>
        <a:lstStyle/>
        <a:p>
          <a:endParaRPr lang="zh-CN" altLang="en-US" sz="2400" b="1"/>
        </a:p>
      </dgm:t>
    </dgm:pt>
    <dgm:pt modelId="{36A73C6F-D457-4496-9422-8956B245BCB3}" cxnId="{D36552CE-AF2C-45EE-BD7E-7EB020823E68}" type="sibTrans">
      <dgm:prSet/>
      <dgm:spPr/>
      <dgm:t>
        <a:bodyPr/>
        <a:lstStyle/>
        <a:p>
          <a:endParaRPr lang="zh-CN" altLang="en-US" sz="2400" b="1"/>
        </a:p>
      </dgm:t>
    </dgm:pt>
    <dgm:pt modelId="{3823FE4A-89F1-4657-AA4E-D00F45DD8672}">
      <dgm:prSet phldrT="[文本]" custT="1"/>
      <dgm:spPr/>
      <dgm:t>
        <a:bodyPr/>
        <a:lstStyle/>
        <a:p>
          <a:r>
            <a:rPr lang="zh-CN" altLang="en-US" sz="2000" b="1" dirty="0" smtClean="0"/>
            <a:t>③</a:t>
          </a:r>
          <a:endParaRPr lang="zh-CN" altLang="en-US" sz="2000" b="1" dirty="0"/>
        </a:p>
      </dgm:t>
    </dgm:pt>
    <dgm:pt modelId="{4F75B91F-E15D-48BA-88FC-84B3819A469A}" cxnId="{6E07B121-5BA0-42C7-8C5E-64E745A3E057}" type="parTrans">
      <dgm:prSet/>
      <dgm:spPr/>
      <dgm:t>
        <a:bodyPr/>
        <a:lstStyle/>
        <a:p>
          <a:endParaRPr lang="zh-CN" altLang="en-US" sz="2400" b="1"/>
        </a:p>
      </dgm:t>
    </dgm:pt>
    <dgm:pt modelId="{FD46D065-7118-406F-BF36-7F1B3BA157D3}" cxnId="{6E07B121-5BA0-42C7-8C5E-64E745A3E057}" type="sibTrans">
      <dgm:prSet/>
      <dgm:spPr/>
      <dgm:t>
        <a:bodyPr/>
        <a:lstStyle/>
        <a:p>
          <a:endParaRPr lang="zh-CN" altLang="en-US" sz="2400" b="1"/>
        </a:p>
      </dgm:t>
    </dgm:pt>
    <dgm:pt modelId="{151F9257-0264-4482-9025-8BEB51D9E16D}">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连通传感器覆盖</a:t>
          </a:r>
          <a:endParaRPr lang="zh-CN" altLang="en-US" sz="2000" b="1" dirty="0"/>
        </a:p>
      </dgm:t>
    </dgm:pt>
    <dgm:pt modelId="{76BFE7E4-2435-4A8D-AB41-7A22D7C3A70A}" cxnId="{682BDD77-B774-4A7D-94FE-283B4413701A}" type="parTrans">
      <dgm:prSet/>
      <dgm:spPr/>
      <dgm:t>
        <a:bodyPr/>
        <a:lstStyle/>
        <a:p>
          <a:endParaRPr lang="zh-CN" altLang="en-US" sz="2400" b="1"/>
        </a:p>
      </dgm:t>
    </dgm:pt>
    <dgm:pt modelId="{E2B01640-0A4B-4743-B965-44DCD7FE8F99}" cxnId="{682BDD77-B774-4A7D-94FE-283B4413701A}" type="sibTrans">
      <dgm:prSet/>
      <dgm:spPr/>
      <dgm:t>
        <a:bodyPr/>
        <a:lstStyle/>
        <a:p>
          <a:endParaRPr lang="zh-CN" altLang="en-US" sz="2400" b="1"/>
        </a:p>
      </dgm:t>
    </dgm:pt>
    <dgm:pt modelId="{7E8D0244-F7C6-4673-B192-04C7BE36DCE6}" type="pres">
      <dgm:prSet presAssocID="{07315B92-7CC5-4C29-B12F-C81DA3012B91}" presName="linearFlow" presStyleCnt="0">
        <dgm:presLayoutVars>
          <dgm:dir/>
          <dgm:animLvl val="lvl"/>
          <dgm:resizeHandles val="exact"/>
        </dgm:presLayoutVars>
      </dgm:prSet>
      <dgm:spPr/>
      <dgm:t>
        <a:bodyPr/>
        <a:lstStyle/>
        <a:p>
          <a:endParaRPr lang="zh-CN" altLang="en-US"/>
        </a:p>
      </dgm:t>
    </dgm:pt>
    <dgm:pt modelId="{5D2DDAE1-6BF9-4EC9-8CFC-FA729CB2C6E4}" type="pres">
      <dgm:prSet presAssocID="{B4158B0F-CC93-4D93-84FF-5285B96BD6E4}" presName="composite" presStyleCnt="0"/>
      <dgm:spPr/>
    </dgm:pt>
    <dgm:pt modelId="{71431FF1-15EF-4740-B2DE-D728E3FD3809}" type="pres">
      <dgm:prSet presAssocID="{B4158B0F-CC93-4D93-84FF-5285B96BD6E4}" presName="parentText" presStyleLbl="alignNode1" presStyleIdx="0" presStyleCnt="3">
        <dgm:presLayoutVars>
          <dgm:chMax val="1"/>
          <dgm:bulletEnabled val="1"/>
        </dgm:presLayoutVars>
      </dgm:prSet>
      <dgm:spPr/>
      <dgm:t>
        <a:bodyPr/>
        <a:lstStyle/>
        <a:p>
          <a:endParaRPr lang="zh-CN" altLang="en-US"/>
        </a:p>
      </dgm:t>
    </dgm:pt>
    <dgm:pt modelId="{2FF08380-8886-4E09-8C50-AF6F8DD95A4F}" type="pres">
      <dgm:prSet presAssocID="{B4158B0F-CC93-4D93-84FF-5285B96BD6E4}" presName="descendantText" presStyleLbl="alignAcc1" presStyleIdx="0" presStyleCnt="3">
        <dgm:presLayoutVars>
          <dgm:bulletEnabled val="1"/>
        </dgm:presLayoutVars>
      </dgm:prSet>
      <dgm:spPr/>
      <dgm:t>
        <a:bodyPr/>
        <a:lstStyle/>
        <a:p>
          <a:endParaRPr lang="zh-CN" altLang="en-US"/>
        </a:p>
      </dgm:t>
    </dgm:pt>
    <dgm:pt modelId="{FB0D18C6-91DB-4CCD-B2EB-F646ADE062CE}" type="pres">
      <dgm:prSet presAssocID="{CC62DF32-F337-46E6-8EA7-876DA03B6265}" presName="sp" presStyleCnt="0"/>
      <dgm:spPr/>
    </dgm:pt>
    <dgm:pt modelId="{7CB8F909-63A2-4B24-905B-E94B24D64862}" type="pres">
      <dgm:prSet presAssocID="{DF9A68E7-8392-4569-902F-D4E2E2462186}" presName="composite" presStyleCnt="0"/>
      <dgm:spPr/>
    </dgm:pt>
    <dgm:pt modelId="{2A5074F7-1C64-40DC-9E82-C1D51CC53FE7}" type="pres">
      <dgm:prSet presAssocID="{DF9A68E7-8392-4569-902F-D4E2E2462186}" presName="parentText" presStyleLbl="alignNode1" presStyleIdx="1" presStyleCnt="3">
        <dgm:presLayoutVars>
          <dgm:chMax val="1"/>
          <dgm:bulletEnabled val="1"/>
        </dgm:presLayoutVars>
      </dgm:prSet>
      <dgm:spPr/>
      <dgm:t>
        <a:bodyPr/>
        <a:lstStyle/>
        <a:p>
          <a:endParaRPr lang="zh-CN" altLang="en-US"/>
        </a:p>
      </dgm:t>
    </dgm:pt>
    <dgm:pt modelId="{82D6BFEE-6AD8-48BE-9FCD-1617D569BF7C}" type="pres">
      <dgm:prSet presAssocID="{DF9A68E7-8392-4569-902F-D4E2E2462186}" presName="descendantText" presStyleLbl="alignAcc1" presStyleIdx="1" presStyleCnt="3">
        <dgm:presLayoutVars>
          <dgm:bulletEnabled val="1"/>
        </dgm:presLayoutVars>
      </dgm:prSet>
      <dgm:spPr/>
      <dgm:t>
        <a:bodyPr/>
        <a:lstStyle/>
        <a:p>
          <a:endParaRPr lang="zh-CN" altLang="en-US"/>
        </a:p>
      </dgm:t>
    </dgm:pt>
    <dgm:pt modelId="{A1FE7C22-2A47-4011-B4E0-E28342FC9758}" type="pres">
      <dgm:prSet presAssocID="{3BF48CEC-1EA4-438A-B34D-9962B92EC9C0}" presName="sp" presStyleCnt="0"/>
      <dgm:spPr/>
    </dgm:pt>
    <dgm:pt modelId="{EB2793C1-85BC-40A3-8618-CBEBDC460631}" type="pres">
      <dgm:prSet presAssocID="{3823FE4A-89F1-4657-AA4E-D00F45DD8672}" presName="composite" presStyleCnt="0"/>
      <dgm:spPr/>
    </dgm:pt>
    <dgm:pt modelId="{0AA2C5AC-7A1E-4564-B54C-C544EE8CAFEB}" type="pres">
      <dgm:prSet presAssocID="{3823FE4A-89F1-4657-AA4E-D00F45DD8672}" presName="parentText" presStyleLbl="alignNode1" presStyleIdx="2" presStyleCnt="3">
        <dgm:presLayoutVars>
          <dgm:chMax val="1"/>
          <dgm:bulletEnabled val="1"/>
        </dgm:presLayoutVars>
      </dgm:prSet>
      <dgm:spPr/>
      <dgm:t>
        <a:bodyPr/>
        <a:lstStyle/>
        <a:p>
          <a:endParaRPr lang="zh-CN" altLang="en-US"/>
        </a:p>
      </dgm:t>
    </dgm:pt>
    <dgm:pt modelId="{6E3A8354-2BAE-45A2-823C-BBEAC9FA53E6}" type="pres">
      <dgm:prSet presAssocID="{3823FE4A-89F1-4657-AA4E-D00F45DD8672}" presName="descendantText" presStyleLbl="alignAcc1" presStyleIdx="2" presStyleCnt="3">
        <dgm:presLayoutVars>
          <dgm:bulletEnabled val="1"/>
        </dgm:presLayoutVars>
      </dgm:prSet>
      <dgm:spPr/>
      <dgm:t>
        <a:bodyPr/>
        <a:lstStyle/>
        <a:p>
          <a:endParaRPr lang="zh-CN" altLang="en-US"/>
        </a:p>
      </dgm:t>
    </dgm:pt>
  </dgm:ptLst>
  <dgm:cxnLst>
    <dgm:cxn modelId="{233B3C23-2210-46DC-AAC3-021170C02ACA}" type="presOf" srcId="{8217B5FC-37FD-4D5E-AC87-0A3B099E2A67}" destId="{2FF08380-8886-4E09-8C50-AF6F8DD95A4F}" srcOrd="0" destOrd="0" presId="urn:microsoft.com/office/officeart/2005/8/layout/chevron2"/>
    <dgm:cxn modelId="{D36552CE-AF2C-45EE-BD7E-7EB020823E68}" srcId="{DF9A68E7-8392-4569-902F-D4E2E2462186}" destId="{0C8BB88C-7E47-434D-A23E-8D5BEB663863}" srcOrd="0" destOrd="0" parTransId="{05F85628-45BB-402D-81D8-C3C0535B3AA9}" sibTransId="{36A73C6F-D457-4496-9422-8956B245BCB3}"/>
    <dgm:cxn modelId="{682BDD77-B774-4A7D-94FE-283B4413701A}" srcId="{3823FE4A-89F1-4657-AA4E-D00F45DD8672}" destId="{151F9257-0264-4482-9025-8BEB51D9E16D}" srcOrd="0" destOrd="0" parTransId="{76BFE7E4-2435-4A8D-AB41-7A22D7C3A70A}" sibTransId="{E2B01640-0A4B-4743-B965-44DCD7FE8F99}"/>
    <dgm:cxn modelId="{26B31E82-68F7-4343-A883-73FE7898ACEC}" type="presOf" srcId="{3823FE4A-89F1-4657-AA4E-D00F45DD8672}" destId="{0AA2C5AC-7A1E-4564-B54C-C544EE8CAFEB}" srcOrd="0" destOrd="0" presId="urn:microsoft.com/office/officeart/2005/8/layout/chevron2"/>
    <dgm:cxn modelId="{258114B4-445A-4ECD-A70A-A852F389B3B3}" type="presOf" srcId="{DF9A68E7-8392-4569-902F-D4E2E2462186}" destId="{2A5074F7-1C64-40DC-9E82-C1D51CC53FE7}" srcOrd="0" destOrd="0" presId="urn:microsoft.com/office/officeart/2005/8/layout/chevron2"/>
    <dgm:cxn modelId="{A354ECAC-647D-4B75-B7DA-591055856431}" srcId="{07315B92-7CC5-4C29-B12F-C81DA3012B91}" destId="{DF9A68E7-8392-4569-902F-D4E2E2462186}" srcOrd="1" destOrd="0" parTransId="{49E7F5DA-AE45-490A-944A-047956D2A207}" sibTransId="{3BF48CEC-1EA4-438A-B34D-9962B92EC9C0}"/>
    <dgm:cxn modelId="{B9446C72-A5AE-413D-A357-E94DE4ED8497}" type="presOf" srcId="{B4158B0F-CC93-4D93-84FF-5285B96BD6E4}" destId="{71431FF1-15EF-4740-B2DE-D728E3FD3809}" srcOrd="0" destOrd="0" presId="urn:microsoft.com/office/officeart/2005/8/layout/chevron2"/>
    <dgm:cxn modelId="{AE36182E-2733-49B5-9760-EC39FD10F28F}" srcId="{07315B92-7CC5-4C29-B12F-C81DA3012B91}" destId="{B4158B0F-CC93-4D93-84FF-5285B96BD6E4}" srcOrd="0" destOrd="0" parTransId="{63550EC3-D9BB-41C6-AAAF-DC56743B3401}" sibTransId="{CC62DF32-F337-46E6-8EA7-876DA03B6265}"/>
    <dgm:cxn modelId="{6D1C70C1-4494-4593-ACB1-241597F99D02}" type="presOf" srcId="{0C8BB88C-7E47-434D-A23E-8D5BEB663863}" destId="{82D6BFEE-6AD8-48BE-9FCD-1617D569BF7C}" srcOrd="0" destOrd="0" presId="urn:microsoft.com/office/officeart/2005/8/layout/chevron2"/>
    <dgm:cxn modelId="{6E07B121-5BA0-42C7-8C5E-64E745A3E057}" srcId="{07315B92-7CC5-4C29-B12F-C81DA3012B91}" destId="{3823FE4A-89F1-4657-AA4E-D00F45DD8672}" srcOrd="2" destOrd="0" parTransId="{4F75B91F-E15D-48BA-88FC-84B3819A469A}" sibTransId="{FD46D065-7118-406F-BF36-7F1B3BA157D3}"/>
    <dgm:cxn modelId="{157ECB92-6144-4887-B78B-CC0BD7AEF582}" type="presOf" srcId="{151F9257-0264-4482-9025-8BEB51D9E16D}" destId="{6E3A8354-2BAE-45A2-823C-BBEAC9FA53E6}" srcOrd="0" destOrd="0" presId="urn:microsoft.com/office/officeart/2005/8/layout/chevron2"/>
    <dgm:cxn modelId="{B52A8D85-1D96-43A2-877C-9C2093FBA002}" srcId="{B4158B0F-CC93-4D93-84FF-5285B96BD6E4}" destId="{8217B5FC-37FD-4D5E-AC87-0A3B099E2A67}" srcOrd="0" destOrd="0" parTransId="{DFD5874C-57C6-4E90-B273-3D0C69FC82CA}" sibTransId="{4FDA5F6B-AB26-4AE3-8CB6-792C63165F82}"/>
    <dgm:cxn modelId="{D82BAD2C-C24C-428A-AA84-15B53759FE7C}" type="presOf" srcId="{07315B92-7CC5-4C29-B12F-C81DA3012B91}" destId="{7E8D0244-F7C6-4673-B192-04C7BE36DCE6}" srcOrd="0" destOrd="0" presId="urn:microsoft.com/office/officeart/2005/8/layout/chevron2"/>
    <dgm:cxn modelId="{C90E8097-1B82-4348-95D2-854834B7A368}" type="presParOf" srcId="{7E8D0244-F7C6-4673-B192-04C7BE36DCE6}" destId="{5D2DDAE1-6BF9-4EC9-8CFC-FA729CB2C6E4}" srcOrd="0" destOrd="0" presId="urn:microsoft.com/office/officeart/2005/8/layout/chevron2"/>
    <dgm:cxn modelId="{BD5042A2-B396-4DB9-AFD0-FED8A34627F2}" type="presParOf" srcId="{5D2DDAE1-6BF9-4EC9-8CFC-FA729CB2C6E4}" destId="{71431FF1-15EF-4740-B2DE-D728E3FD3809}" srcOrd="0" destOrd="0" presId="urn:microsoft.com/office/officeart/2005/8/layout/chevron2"/>
    <dgm:cxn modelId="{D320DF73-1327-40C6-A025-F93A090EB282}" type="presParOf" srcId="{5D2DDAE1-6BF9-4EC9-8CFC-FA729CB2C6E4}" destId="{2FF08380-8886-4E09-8C50-AF6F8DD95A4F}" srcOrd="1" destOrd="0" presId="urn:microsoft.com/office/officeart/2005/8/layout/chevron2"/>
    <dgm:cxn modelId="{A4605967-21B0-4F64-89D5-C507DF3E7A65}" type="presParOf" srcId="{7E8D0244-F7C6-4673-B192-04C7BE36DCE6}" destId="{FB0D18C6-91DB-4CCD-B2EB-F646ADE062CE}" srcOrd="1" destOrd="0" presId="urn:microsoft.com/office/officeart/2005/8/layout/chevron2"/>
    <dgm:cxn modelId="{70C2992F-7DA6-4167-B59C-20F2C919C446}" type="presParOf" srcId="{7E8D0244-F7C6-4673-B192-04C7BE36DCE6}" destId="{7CB8F909-63A2-4B24-905B-E94B24D64862}" srcOrd="2" destOrd="0" presId="urn:microsoft.com/office/officeart/2005/8/layout/chevron2"/>
    <dgm:cxn modelId="{B6BABDF4-291B-4323-95D1-A58AEDC06939}" type="presParOf" srcId="{7CB8F909-63A2-4B24-905B-E94B24D64862}" destId="{2A5074F7-1C64-40DC-9E82-C1D51CC53FE7}" srcOrd="0" destOrd="0" presId="urn:microsoft.com/office/officeart/2005/8/layout/chevron2"/>
    <dgm:cxn modelId="{6656436B-776D-4F61-83F2-3BB9456DDCA1}" type="presParOf" srcId="{7CB8F909-63A2-4B24-905B-E94B24D64862}" destId="{82D6BFEE-6AD8-48BE-9FCD-1617D569BF7C}" srcOrd="1" destOrd="0" presId="urn:microsoft.com/office/officeart/2005/8/layout/chevron2"/>
    <dgm:cxn modelId="{ACAA01CF-35A3-46B5-8ECB-E6FA3E5B7E17}" type="presParOf" srcId="{7E8D0244-F7C6-4673-B192-04C7BE36DCE6}" destId="{A1FE7C22-2A47-4011-B4E0-E28342FC9758}" srcOrd="3" destOrd="0" presId="urn:microsoft.com/office/officeart/2005/8/layout/chevron2"/>
    <dgm:cxn modelId="{F09C4889-697A-4177-8D7F-52D83DBAE3E0}" type="presParOf" srcId="{7E8D0244-F7C6-4673-B192-04C7BE36DCE6}" destId="{EB2793C1-85BC-40A3-8618-CBEBDC460631}" srcOrd="4" destOrd="0" presId="urn:microsoft.com/office/officeart/2005/8/layout/chevron2"/>
    <dgm:cxn modelId="{1F3CB221-1B67-4AD7-9531-C013218A6A2A}" type="presParOf" srcId="{EB2793C1-85BC-40A3-8618-CBEBDC460631}" destId="{0AA2C5AC-7A1E-4564-B54C-C544EE8CAFEB}" srcOrd="0" destOrd="0" presId="urn:microsoft.com/office/officeart/2005/8/layout/chevron2"/>
    <dgm:cxn modelId="{CB9B350A-52D2-4C73-A332-279081727A35}" type="presParOf" srcId="{EB2793C1-85BC-40A3-8618-CBEBDC460631}" destId="{6E3A8354-2BAE-45A2-823C-BBEAC9FA53E6}" srcOrd="1" destOrd="0" presId="urn:microsoft.com/office/officeart/2005/8/layout/chevron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01.xml><?xml version="1.0" encoding="utf-8"?>
<dgm:dataModel xmlns:dgm="http://schemas.openxmlformats.org/drawingml/2006/diagram" xmlns:a="http://schemas.openxmlformats.org/drawingml/2006/main">
  <dgm:ptLst>
    <dgm:pt modelId="{07315B92-7CC5-4C29-B12F-C81DA3012B91}" type="doc">
      <dgm:prSet loTypeId="urn:microsoft.com/office/officeart/2005/8/layout/chevron2" loCatId="list" qsTypeId="urn:microsoft.com/office/officeart/2005/8/quickstyle/simple1#17" qsCatId="simple" csTypeId="urn:microsoft.com/office/officeart/2005/8/colors/accent1_2#25" csCatId="accent1" phldr="1"/>
      <dgm:spPr/>
      <dgm:t>
        <a:bodyPr/>
        <a:lstStyle/>
        <a:p>
          <a:endParaRPr lang="zh-CN" altLang="en-US"/>
        </a:p>
      </dgm:t>
    </dgm:pt>
    <dgm:pt modelId="{B4158B0F-CC93-4D93-84FF-5285B96BD6E4}">
      <dgm:prSet phldrT="[文本]" custT="1"/>
      <dgm:spPr/>
      <dgm:t>
        <a:bodyPr/>
        <a:lstStyle/>
        <a:p>
          <a:r>
            <a:rPr lang="zh-CN" altLang="en-US" sz="1800" b="1" dirty="0" smtClean="0"/>
            <a:t>④</a:t>
          </a:r>
          <a:endParaRPr lang="zh-CN" altLang="en-US" sz="1800" b="1" dirty="0"/>
        </a:p>
      </dgm:t>
    </dgm:pt>
    <dgm:pt modelId="{63550EC3-D9BB-41C6-AAAF-DC56743B3401}" cxnId="{AE36182E-2733-49B5-9760-EC39FD10F28F}" type="parTrans">
      <dgm:prSet/>
      <dgm:spPr/>
      <dgm:t>
        <a:bodyPr/>
        <a:lstStyle/>
        <a:p>
          <a:endParaRPr lang="zh-CN" altLang="en-US" sz="1800" b="1"/>
        </a:p>
      </dgm:t>
    </dgm:pt>
    <dgm:pt modelId="{CC62DF32-F337-46E6-8EA7-876DA03B6265}" cxnId="{AE36182E-2733-49B5-9760-EC39FD10F28F}" type="sibTrans">
      <dgm:prSet/>
      <dgm:spPr/>
      <dgm:t>
        <a:bodyPr/>
        <a:lstStyle/>
        <a:p>
          <a:endParaRPr lang="zh-CN" altLang="en-US" sz="1800" b="1"/>
        </a:p>
      </dgm:t>
    </dgm:pt>
    <dgm:pt modelId="{8217B5FC-37FD-4D5E-AC87-0A3B099E2A67}">
      <dgm:prSet phldrT="[文本]" custT="1">
        <dgm:style>
          <a:lnRef idx="1">
            <a:schemeClr val="accent5"/>
          </a:lnRef>
          <a:fillRef idx="2">
            <a:schemeClr val="accent5"/>
          </a:fillRef>
          <a:effectRef idx="1">
            <a:schemeClr val="accent5"/>
          </a:effectRef>
          <a:fontRef idx="minor">
            <a:schemeClr val="dk1"/>
          </a:fontRef>
        </dgm:style>
      </dgm:prSet>
      <dgm:spPr>
        <a:solidFill>
          <a:schemeClr val="accent6">
            <a:lumMod val="60000"/>
            <a:lumOff val="40000"/>
          </a:schemeClr>
        </a:solidFill>
      </dgm:spPr>
      <dgm:t>
        <a:bodyPr/>
        <a:lstStyle/>
        <a:p>
          <a:r>
            <a:rPr lang="zh-CN" altLang="en-US" sz="1800" b="1" dirty="0" smtClean="0"/>
            <a:t>轮换活跃</a:t>
          </a:r>
          <a:r>
            <a:rPr lang="en-US" altLang="zh-CN" sz="1800" b="1" dirty="0" smtClean="0"/>
            <a:t>/</a:t>
          </a:r>
          <a:r>
            <a:rPr lang="zh-CN" altLang="en-US" sz="1800" b="1" dirty="0" smtClean="0"/>
            <a:t>休眠节点的</a:t>
          </a:r>
          <a:r>
            <a:rPr lang="en-US" altLang="zh-CN" sz="1800" b="1" dirty="0" smtClean="0"/>
            <a:t>Self-Scheduling</a:t>
          </a:r>
          <a:r>
            <a:rPr lang="zh-CN" altLang="en-US" sz="1800" b="1" dirty="0" smtClean="0"/>
            <a:t>覆盖协议</a:t>
          </a:r>
          <a:endParaRPr lang="zh-CN" altLang="en-US" sz="1800" b="1" dirty="0"/>
        </a:p>
      </dgm:t>
    </dgm:pt>
    <dgm:pt modelId="{DFD5874C-57C6-4E90-B273-3D0C69FC82CA}" cxnId="{B52A8D85-1D96-43A2-877C-9C2093FBA002}" type="parTrans">
      <dgm:prSet/>
      <dgm:spPr/>
      <dgm:t>
        <a:bodyPr/>
        <a:lstStyle/>
        <a:p>
          <a:endParaRPr lang="zh-CN" altLang="en-US" sz="1800" b="1"/>
        </a:p>
      </dgm:t>
    </dgm:pt>
    <dgm:pt modelId="{4FDA5F6B-AB26-4AE3-8CB6-792C63165F82}" cxnId="{B52A8D85-1D96-43A2-877C-9C2093FBA002}" type="sibTrans">
      <dgm:prSet/>
      <dgm:spPr/>
      <dgm:t>
        <a:bodyPr/>
        <a:lstStyle/>
        <a:p>
          <a:endParaRPr lang="zh-CN" altLang="en-US" sz="1800" b="1"/>
        </a:p>
      </dgm:t>
    </dgm:pt>
    <dgm:pt modelId="{DF9A68E7-8392-4569-902F-D4E2E2462186}">
      <dgm:prSet phldrT="[文本]" custT="1"/>
      <dgm:spPr/>
      <dgm:t>
        <a:bodyPr/>
        <a:lstStyle/>
        <a:p>
          <a:r>
            <a:rPr lang="zh-CN" altLang="en-US" sz="1800" b="1" dirty="0" smtClean="0"/>
            <a:t>⑤</a:t>
          </a:r>
          <a:endParaRPr lang="zh-CN" altLang="en-US" sz="1800" b="1" dirty="0"/>
        </a:p>
      </dgm:t>
    </dgm:pt>
    <dgm:pt modelId="{49E7F5DA-AE45-490A-944A-047956D2A207}" cxnId="{A354ECAC-647D-4B75-B7DA-591055856431}" type="parTrans">
      <dgm:prSet/>
      <dgm:spPr/>
      <dgm:t>
        <a:bodyPr/>
        <a:lstStyle/>
        <a:p>
          <a:endParaRPr lang="zh-CN" altLang="en-US" sz="1800" b="1"/>
        </a:p>
      </dgm:t>
    </dgm:pt>
    <dgm:pt modelId="{3BF48CEC-1EA4-438A-B34D-9962B92EC9C0}" cxnId="{A354ECAC-647D-4B75-B7DA-591055856431}" type="sibTrans">
      <dgm:prSet/>
      <dgm:spPr/>
      <dgm:t>
        <a:bodyPr/>
        <a:lstStyle/>
        <a:p>
          <a:endParaRPr lang="zh-CN" altLang="en-US" sz="1800" b="1"/>
        </a:p>
      </dgm:t>
    </dgm:pt>
    <dgm:pt modelId="{0C8BB88C-7E47-434D-A23E-8D5BEB663863}">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最坏与最佳情况覆盖</a:t>
          </a:r>
          <a:endParaRPr lang="zh-CN" altLang="en-US" sz="2000" b="1" dirty="0"/>
        </a:p>
      </dgm:t>
    </dgm:pt>
    <dgm:pt modelId="{05F85628-45BB-402D-81D8-C3C0535B3AA9}" cxnId="{D36552CE-AF2C-45EE-BD7E-7EB020823E68}" type="parTrans">
      <dgm:prSet/>
      <dgm:spPr/>
      <dgm:t>
        <a:bodyPr/>
        <a:lstStyle/>
        <a:p>
          <a:endParaRPr lang="zh-CN" altLang="en-US" sz="1800" b="1"/>
        </a:p>
      </dgm:t>
    </dgm:pt>
    <dgm:pt modelId="{36A73C6F-D457-4496-9422-8956B245BCB3}" cxnId="{D36552CE-AF2C-45EE-BD7E-7EB020823E68}" type="sibTrans">
      <dgm:prSet/>
      <dgm:spPr/>
      <dgm:t>
        <a:bodyPr/>
        <a:lstStyle/>
        <a:p>
          <a:endParaRPr lang="zh-CN" altLang="en-US" sz="1800" b="1"/>
        </a:p>
      </dgm:t>
    </dgm:pt>
    <dgm:pt modelId="{3823FE4A-89F1-4657-AA4E-D00F45DD8672}">
      <dgm:prSet phldrT="[文本]" custT="1"/>
      <dgm:spPr/>
      <dgm:t>
        <a:bodyPr/>
        <a:lstStyle/>
        <a:p>
          <a:r>
            <a:rPr lang="zh-CN" altLang="en-US" sz="1800" b="1" dirty="0" smtClean="0"/>
            <a:t>⑥</a:t>
          </a:r>
          <a:endParaRPr lang="zh-CN" altLang="en-US" sz="1800" b="1" dirty="0"/>
        </a:p>
      </dgm:t>
    </dgm:pt>
    <dgm:pt modelId="{4F75B91F-E15D-48BA-88FC-84B3819A469A}" cxnId="{6E07B121-5BA0-42C7-8C5E-64E745A3E057}" type="parTrans">
      <dgm:prSet/>
      <dgm:spPr/>
      <dgm:t>
        <a:bodyPr/>
        <a:lstStyle/>
        <a:p>
          <a:endParaRPr lang="zh-CN" altLang="en-US" sz="1800" b="1"/>
        </a:p>
      </dgm:t>
    </dgm:pt>
    <dgm:pt modelId="{FD46D065-7118-406F-BF36-7F1B3BA157D3}" cxnId="{6E07B121-5BA0-42C7-8C5E-64E745A3E057}" type="sibTrans">
      <dgm:prSet/>
      <dgm:spPr/>
      <dgm:t>
        <a:bodyPr/>
        <a:lstStyle/>
        <a:p>
          <a:endParaRPr lang="zh-CN" altLang="en-US" sz="1800" b="1"/>
        </a:p>
      </dgm:t>
    </dgm:pt>
    <dgm:pt modelId="{151F9257-0264-4482-9025-8BEB51D9E16D}">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暴露穿越覆盖</a:t>
          </a:r>
          <a:endParaRPr lang="zh-CN" altLang="en-US" sz="2000" b="1" dirty="0"/>
        </a:p>
      </dgm:t>
    </dgm:pt>
    <dgm:pt modelId="{76BFE7E4-2435-4A8D-AB41-7A22D7C3A70A}" cxnId="{682BDD77-B774-4A7D-94FE-283B4413701A}" type="parTrans">
      <dgm:prSet/>
      <dgm:spPr/>
      <dgm:t>
        <a:bodyPr/>
        <a:lstStyle/>
        <a:p>
          <a:endParaRPr lang="zh-CN" altLang="en-US" sz="1800" b="1"/>
        </a:p>
      </dgm:t>
    </dgm:pt>
    <dgm:pt modelId="{E2B01640-0A4B-4743-B965-44DCD7FE8F99}" cxnId="{682BDD77-B774-4A7D-94FE-283B4413701A}" type="sibTrans">
      <dgm:prSet/>
      <dgm:spPr/>
      <dgm:t>
        <a:bodyPr/>
        <a:lstStyle/>
        <a:p>
          <a:endParaRPr lang="zh-CN" altLang="en-US" sz="1800" b="1"/>
        </a:p>
      </dgm:t>
    </dgm:pt>
    <dgm:pt modelId="{7E8D0244-F7C6-4673-B192-04C7BE36DCE6}" type="pres">
      <dgm:prSet presAssocID="{07315B92-7CC5-4C29-B12F-C81DA3012B91}" presName="linearFlow" presStyleCnt="0">
        <dgm:presLayoutVars>
          <dgm:dir/>
          <dgm:animLvl val="lvl"/>
          <dgm:resizeHandles val="exact"/>
        </dgm:presLayoutVars>
      </dgm:prSet>
      <dgm:spPr/>
      <dgm:t>
        <a:bodyPr/>
        <a:lstStyle/>
        <a:p>
          <a:endParaRPr lang="zh-CN" altLang="en-US"/>
        </a:p>
      </dgm:t>
    </dgm:pt>
    <dgm:pt modelId="{5D2DDAE1-6BF9-4EC9-8CFC-FA729CB2C6E4}" type="pres">
      <dgm:prSet presAssocID="{B4158B0F-CC93-4D93-84FF-5285B96BD6E4}" presName="composite" presStyleCnt="0"/>
      <dgm:spPr/>
    </dgm:pt>
    <dgm:pt modelId="{71431FF1-15EF-4740-B2DE-D728E3FD3809}" type="pres">
      <dgm:prSet presAssocID="{B4158B0F-CC93-4D93-84FF-5285B96BD6E4}" presName="parentText" presStyleLbl="alignNode1" presStyleIdx="0" presStyleCnt="3">
        <dgm:presLayoutVars>
          <dgm:chMax val="1"/>
          <dgm:bulletEnabled val="1"/>
        </dgm:presLayoutVars>
      </dgm:prSet>
      <dgm:spPr/>
      <dgm:t>
        <a:bodyPr/>
        <a:lstStyle/>
        <a:p>
          <a:endParaRPr lang="zh-CN" altLang="en-US"/>
        </a:p>
      </dgm:t>
    </dgm:pt>
    <dgm:pt modelId="{2FF08380-8886-4E09-8C50-AF6F8DD95A4F}" type="pres">
      <dgm:prSet presAssocID="{B4158B0F-CC93-4D93-84FF-5285B96BD6E4}" presName="descendantText" presStyleLbl="alignAcc1" presStyleIdx="0" presStyleCnt="3">
        <dgm:presLayoutVars>
          <dgm:bulletEnabled val="1"/>
        </dgm:presLayoutVars>
      </dgm:prSet>
      <dgm:spPr/>
      <dgm:t>
        <a:bodyPr/>
        <a:lstStyle/>
        <a:p>
          <a:endParaRPr lang="zh-CN" altLang="en-US"/>
        </a:p>
      </dgm:t>
    </dgm:pt>
    <dgm:pt modelId="{FB0D18C6-91DB-4CCD-B2EB-F646ADE062CE}" type="pres">
      <dgm:prSet presAssocID="{CC62DF32-F337-46E6-8EA7-876DA03B6265}" presName="sp" presStyleCnt="0"/>
      <dgm:spPr/>
    </dgm:pt>
    <dgm:pt modelId="{7CB8F909-63A2-4B24-905B-E94B24D64862}" type="pres">
      <dgm:prSet presAssocID="{DF9A68E7-8392-4569-902F-D4E2E2462186}" presName="composite" presStyleCnt="0"/>
      <dgm:spPr/>
    </dgm:pt>
    <dgm:pt modelId="{2A5074F7-1C64-40DC-9E82-C1D51CC53FE7}" type="pres">
      <dgm:prSet presAssocID="{DF9A68E7-8392-4569-902F-D4E2E2462186}" presName="parentText" presStyleLbl="alignNode1" presStyleIdx="1" presStyleCnt="3">
        <dgm:presLayoutVars>
          <dgm:chMax val="1"/>
          <dgm:bulletEnabled val="1"/>
        </dgm:presLayoutVars>
      </dgm:prSet>
      <dgm:spPr/>
      <dgm:t>
        <a:bodyPr/>
        <a:lstStyle/>
        <a:p>
          <a:endParaRPr lang="zh-CN" altLang="en-US"/>
        </a:p>
      </dgm:t>
    </dgm:pt>
    <dgm:pt modelId="{82D6BFEE-6AD8-48BE-9FCD-1617D569BF7C}" type="pres">
      <dgm:prSet presAssocID="{DF9A68E7-8392-4569-902F-D4E2E2462186}" presName="descendantText" presStyleLbl="alignAcc1" presStyleIdx="1" presStyleCnt="3">
        <dgm:presLayoutVars>
          <dgm:bulletEnabled val="1"/>
        </dgm:presLayoutVars>
      </dgm:prSet>
      <dgm:spPr/>
      <dgm:t>
        <a:bodyPr/>
        <a:lstStyle/>
        <a:p>
          <a:endParaRPr lang="zh-CN" altLang="en-US"/>
        </a:p>
      </dgm:t>
    </dgm:pt>
    <dgm:pt modelId="{A1FE7C22-2A47-4011-B4E0-E28342FC9758}" type="pres">
      <dgm:prSet presAssocID="{3BF48CEC-1EA4-438A-B34D-9962B92EC9C0}" presName="sp" presStyleCnt="0"/>
      <dgm:spPr/>
    </dgm:pt>
    <dgm:pt modelId="{EB2793C1-85BC-40A3-8618-CBEBDC460631}" type="pres">
      <dgm:prSet presAssocID="{3823FE4A-89F1-4657-AA4E-D00F45DD8672}" presName="composite" presStyleCnt="0"/>
      <dgm:spPr/>
    </dgm:pt>
    <dgm:pt modelId="{0AA2C5AC-7A1E-4564-B54C-C544EE8CAFEB}" type="pres">
      <dgm:prSet presAssocID="{3823FE4A-89F1-4657-AA4E-D00F45DD8672}" presName="parentText" presStyleLbl="alignNode1" presStyleIdx="2" presStyleCnt="3">
        <dgm:presLayoutVars>
          <dgm:chMax val="1"/>
          <dgm:bulletEnabled val="1"/>
        </dgm:presLayoutVars>
      </dgm:prSet>
      <dgm:spPr/>
      <dgm:t>
        <a:bodyPr/>
        <a:lstStyle/>
        <a:p>
          <a:endParaRPr lang="zh-CN" altLang="en-US"/>
        </a:p>
      </dgm:t>
    </dgm:pt>
    <dgm:pt modelId="{6E3A8354-2BAE-45A2-823C-BBEAC9FA53E6}" type="pres">
      <dgm:prSet presAssocID="{3823FE4A-89F1-4657-AA4E-D00F45DD8672}" presName="descendantText" presStyleLbl="alignAcc1" presStyleIdx="2" presStyleCnt="3">
        <dgm:presLayoutVars>
          <dgm:bulletEnabled val="1"/>
        </dgm:presLayoutVars>
      </dgm:prSet>
      <dgm:spPr/>
      <dgm:t>
        <a:bodyPr/>
        <a:lstStyle/>
        <a:p>
          <a:endParaRPr lang="zh-CN" altLang="en-US"/>
        </a:p>
      </dgm:t>
    </dgm:pt>
  </dgm:ptLst>
  <dgm:cxnLst>
    <dgm:cxn modelId="{D36552CE-AF2C-45EE-BD7E-7EB020823E68}" srcId="{DF9A68E7-8392-4569-902F-D4E2E2462186}" destId="{0C8BB88C-7E47-434D-A23E-8D5BEB663863}" srcOrd="0" destOrd="0" parTransId="{05F85628-45BB-402D-81D8-C3C0535B3AA9}" sibTransId="{36A73C6F-D457-4496-9422-8956B245BCB3}"/>
    <dgm:cxn modelId="{682BDD77-B774-4A7D-94FE-283B4413701A}" srcId="{3823FE4A-89F1-4657-AA4E-D00F45DD8672}" destId="{151F9257-0264-4482-9025-8BEB51D9E16D}" srcOrd="0" destOrd="0" parTransId="{76BFE7E4-2435-4A8D-AB41-7A22D7C3A70A}" sibTransId="{E2B01640-0A4B-4743-B965-44DCD7FE8F99}"/>
    <dgm:cxn modelId="{E6FC8094-66BF-4CFF-B695-72FDE2185F8A}" type="presOf" srcId="{B4158B0F-CC93-4D93-84FF-5285B96BD6E4}" destId="{71431FF1-15EF-4740-B2DE-D728E3FD3809}" srcOrd="0" destOrd="0" presId="urn:microsoft.com/office/officeart/2005/8/layout/chevron2"/>
    <dgm:cxn modelId="{4D3E5E86-526D-44F1-BD50-033A04ECBDDE}" type="presOf" srcId="{151F9257-0264-4482-9025-8BEB51D9E16D}" destId="{6E3A8354-2BAE-45A2-823C-BBEAC9FA53E6}" srcOrd="0" destOrd="0" presId="urn:microsoft.com/office/officeart/2005/8/layout/chevron2"/>
    <dgm:cxn modelId="{56F90B4C-70DF-468E-A323-E870073DB33B}" type="presOf" srcId="{0C8BB88C-7E47-434D-A23E-8D5BEB663863}" destId="{82D6BFEE-6AD8-48BE-9FCD-1617D569BF7C}" srcOrd="0" destOrd="0" presId="urn:microsoft.com/office/officeart/2005/8/layout/chevron2"/>
    <dgm:cxn modelId="{F27F42CB-15C5-4D29-8FF3-8AEC8B0BD7DC}" type="presOf" srcId="{3823FE4A-89F1-4657-AA4E-D00F45DD8672}" destId="{0AA2C5AC-7A1E-4564-B54C-C544EE8CAFEB}" srcOrd="0" destOrd="0" presId="urn:microsoft.com/office/officeart/2005/8/layout/chevron2"/>
    <dgm:cxn modelId="{A354ECAC-647D-4B75-B7DA-591055856431}" srcId="{07315B92-7CC5-4C29-B12F-C81DA3012B91}" destId="{DF9A68E7-8392-4569-902F-D4E2E2462186}" srcOrd="1" destOrd="0" parTransId="{49E7F5DA-AE45-490A-944A-047956D2A207}" sibTransId="{3BF48CEC-1EA4-438A-B34D-9962B92EC9C0}"/>
    <dgm:cxn modelId="{AE36182E-2733-49B5-9760-EC39FD10F28F}" srcId="{07315B92-7CC5-4C29-B12F-C81DA3012B91}" destId="{B4158B0F-CC93-4D93-84FF-5285B96BD6E4}" srcOrd="0" destOrd="0" parTransId="{63550EC3-D9BB-41C6-AAAF-DC56743B3401}" sibTransId="{CC62DF32-F337-46E6-8EA7-876DA03B6265}"/>
    <dgm:cxn modelId="{A4971280-2513-4EA6-ABCA-E5999DD3EB51}" type="presOf" srcId="{8217B5FC-37FD-4D5E-AC87-0A3B099E2A67}" destId="{2FF08380-8886-4E09-8C50-AF6F8DD95A4F}" srcOrd="0" destOrd="0" presId="urn:microsoft.com/office/officeart/2005/8/layout/chevron2"/>
    <dgm:cxn modelId="{6E07B121-5BA0-42C7-8C5E-64E745A3E057}" srcId="{07315B92-7CC5-4C29-B12F-C81DA3012B91}" destId="{3823FE4A-89F1-4657-AA4E-D00F45DD8672}" srcOrd="2" destOrd="0" parTransId="{4F75B91F-E15D-48BA-88FC-84B3819A469A}" sibTransId="{FD46D065-7118-406F-BF36-7F1B3BA157D3}"/>
    <dgm:cxn modelId="{B52A8D85-1D96-43A2-877C-9C2093FBA002}" srcId="{B4158B0F-CC93-4D93-84FF-5285B96BD6E4}" destId="{8217B5FC-37FD-4D5E-AC87-0A3B099E2A67}" srcOrd="0" destOrd="0" parTransId="{DFD5874C-57C6-4E90-B273-3D0C69FC82CA}" sibTransId="{4FDA5F6B-AB26-4AE3-8CB6-792C63165F82}"/>
    <dgm:cxn modelId="{32D7E1C5-A4BD-4870-8D93-BDB35251A2FE}" type="presOf" srcId="{07315B92-7CC5-4C29-B12F-C81DA3012B91}" destId="{7E8D0244-F7C6-4673-B192-04C7BE36DCE6}" srcOrd="0" destOrd="0" presId="urn:microsoft.com/office/officeart/2005/8/layout/chevron2"/>
    <dgm:cxn modelId="{7F839131-9625-4E2F-B38B-AA352BFC185F}" type="presOf" srcId="{DF9A68E7-8392-4569-902F-D4E2E2462186}" destId="{2A5074F7-1C64-40DC-9E82-C1D51CC53FE7}" srcOrd="0" destOrd="0" presId="urn:microsoft.com/office/officeart/2005/8/layout/chevron2"/>
    <dgm:cxn modelId="{19A63B4F-90E1-4D71-82DF-9C63DAA61EA1}" type="presParOf" srcId="{7E8D0244-F7C6-4673-B192-04C7BE36DCE6}" destId="{5D2DDAE1-6BF9-4EC9-8CFC-FA729CB2C6E4}" srcOrd="0" destOrd="0" presId="urn:microsoft.com/office/officeart/2005/8/layout/chevron2"/>
    <dgm:cxn modelId="{E6BACC48-8045-4CFF-BB54-637A6C673D89}" type="presParOf" srcId="{5D2DDAE1-6BF9-4EC9-8CFC-FA729CB2C6E4}" destId="{71431FF1-15EF-4740-B2DE-D728E3FD3809}" srcOrd="0" destOrd="0" presId="urn:microsoft.com/office/officeart/2005/8/layout/chevron2"/>
    <dgm:cxn modelId="{92718DED-550D-4544-8308-1059B0FA9C6B}" type="presParOf" srcId="{5D2DDAE1-6BF9-4EC9-8CFC-FA729CB2C6E4}" destId="{2FF08380-8886-4E09-8C50-AF6F8DD95A4F}" srcOrd="1" destOrd="0" presId="urn:microsoft.com/office/officeart/2005/8/layout/chevron2"/>
    <dgm:cxn modelId="{AEC1F1DC-CDA2-421F-99A7-8D63E8DC6B8A}" type="presParOf" srcId="{7E8D0244-F7C6-4673-B192-04C7BE36DCE6}" destId="{FB0D18C6-91DB-4CCD-B2EB-F646ADE062CE}" srcOrd="1" destOrd="0" presId="urn:microsoft.com/office/officeart/2005/8/layout/chevron2"/>
    <dgm:cxn modelId="{F665332B-262F-4FC1-B26F-643BBC31778A}" type="presParOf" srcId="{7E8D0244-F7C6-4673-B192-04C7BE36DCE6}" destId="{7CB8F909-63A2-4B24-905B-E94B24D64862}" srcOrd="2" destOrd="0" presId="urn:microsoft.com/office/officeart/2005/8/layout/chevron2"/>
    <dgm:cxn modelId="{4D9C722A-AD48-4D9A-837F-F2F893D1C80B}" type="presParOf" srcId="{7CB8F909-63A2-4B24-905B-E94B24D64862}" destId="{2A5074F7-1C64-40DC-9E82-C1D51CC53FE7}" srcOrd="0" destOrd="0" presId="urn:microsoft.com/office/officeart/2005/8/layout/chevron2"/>
    <dgm:cxn modelId="{166FDBAB-AA52-41F1-A813-4670AD32B640}" type="presParOf" srcId="{7CB8F909-63A2-4B24-905B-E94B24D64862}" destId="{82D6BFEE-6AD8-48BE-9FCD-1617D569BF7C}" srcOrd="1" destOrd="0" presId="urn:microsoft.com/office/officeart/2005/8/layout/chevron2"/>
    <dgm:cxn modelId="{17154144-B073-4D53-82BB-329D274352B2}" type="presParOf" srcId="{7E8D0244-F7C6-4673-B192-04C7BE36DCE6}" destId="{A1FE7C22-2A47-4011-B4E0-E28342FC9758}" srcOrd="3" destOrd="0" presId="urn:microsoft.com/office/officeart/2005/8/layout/chevron2"/>
    <dgm:cxn modelId="{B1266170-F8A6-4AE3-A698-C4CB3B331BE0}" type="presParOf" srcId="{7E8D0244-F7C6-4673-B192-04C7BE36DCE6}" destId="{EB2793C1-85BC-40A3-8618-CBEBDC460631}" srcOrd="4" destOrd="0" presId="urn:microsoft.com/office/officeart/2005/8/layout/chevron2"/>
    <dgm:cxn modelId="{21AB37C5-4670-415E-9559-5AAD1D8DF96D}" type="presParOf" srcId="{EB2793C1-85BC-40A3-8618-CBEBDC460631}" destId="{0AA2C5AC-7A1E-4564-B54C-C544EE8CAFEB}" srcOrd="0" destOrd="0" presId="urn:microsoft.com/office/officeart/2005/8/layout/chevron2"/>
    <dgm:cxn modelId="{9B551441-11AE-4CC3-A8F8-86E73BE2C185}" type="presParOf" srcId="{EB2793C1-85BC-40A3-8618-CBEBDC460631}" destId="{6E3A8354-2BAE-45A2-823C-BBEAC9FA53E6}"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02.xml><?xml version="1.0" encoding="utf-8"?>
<dgm:dataModel xmlns:dgm="http://schemas.openxmlformats.org/drawingml/2006/diagram" xmlns:a="http://schemas.openxmlformats.org/drawingml/2006/main">
  <dgm:ptLst>
    <dgm:pt modelId="{07315B92-7CC5-4C29-B12F-C81DA3012B91}" type="doc">
      <dgm:prSet loTypeId="urn:microsoft.com/office/officeart/2005/8/layout/chevron2" loCatId="list" qsTypeId="urn:microsoft.com/office/officeart/2005/8/quickstyle/simple1#21" qsCatId="simple" csTypeId="urn:microsoft.com/office/officeart/2005/8/colors/accent1_2#29" csCatId="accent1" phldr="1"/>
      <dgm:spPr/>
      <dgm:t>
        <a:bodyPr/>
        <a:lstStyle/>
        <a:p>
          <a:endParaRPr lang="zh-CN" altLang="en-US"/>
        </a:p>
      </dgm:t>
    </dgm:pt>
    <dgm:pt modelId="{B4158B0F-CC93-4D93-84FF-5285B96BD6E4}">
      <dgm:prSet phldrT="[文本]" custT="1"/>
      <dgm:spPr/>
      <dgm:t>
        <a:bodyPr/>
        <a:lstStyle/>
        <a:p>
          <a:r>
            <a:rPr lang="zh-CN" altLang="en-US" sz="2000" b="1" dirty="0" smtClean="0"/>
            <a:t>①</a:t>
          </a:r>
          <a:endParaRPr lang="zh-CN" altLang="en-US" sz="2000" b="1" dirty="0"/>
        </a:p>
      </dgm:t>
    </dgm:pt>
    <dgm:pt modelId="{63550EC3-D9BB-41C6-AAAF-DC56743B3401}" cxnId="{AE36182E-2733-49B5-9760-EC39FD10F28F}" type="parTrans">
      <dgm:prSet/>
      <dgm:spPr/>
      <dgm:t>
        <a:bodyPr/>
        <a:lstStyle/>
        <a:p>
          <a:endParaRPr lang="zh-CN" altLang="en-US" sz="2400" b="1"/>
        </a:p>
      </dgm:t>
    </dgm:pt>
    <dgm:pt modelId="{CC62DF32-F337-46E6-8EA7-876DA03B6265}" cxnId="{AE36182E-2733-49B5-9760-EC39FD10F28F}" type="sibTrans">
      <dgm:prSet/>
      <dgm:spPr/>
      <dgm:t>
        <a:bodyPr/>
        <a:lstStyle/>
        <a:p>
          <a:endParaRPr lang="zh-CN" altLang="en-US" sz="2400" b="1"/>
        </a:p>
      </dgm:t>
    </dgm:pt>
    <dgm:pt modelId="{8217B5FC-37FD-4D5E-AC87-0A3B099E2A67}">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基于网格的覆盖定位传感器配置算法</a:t>
          </a:r>
          <a:endParaRPr lang="zh-CN" altLang="en-US" sz="2000" b="1" dirty="0"/>
        </a:p>
      </dgm:t>
    </dgm:pt>
    <dgm:pt modelId="{DFD5874C-57C6-4E90-B273-3D0C69FC82CA}" cxnId="{B52A8D85-1D96-43A2-877C-9C2093FBA002}" type="parTrans">
      <dgm:prSet/>
      <dgm:spPr/>
      <dgm:t>
        <a:bodyPr/>
        <a:lstStyle/>
        <a:p>
          <a:endParaRPr lang="zh-CN" altLang="en-US" sz="2400" b="1"/>
        </a:p>
      </dgm:t>
    </dgm:pt>
    <dgm:pt modelId="{4FDA5F6B-AB26-4AE3-8CB6-792C63165F82}" cxnId="{B52A8D85-1D96-43A2-877C-9C2093FBA002}" type="sibTrans">
      <dgm:prSet/>
      <dgm:spPr/>
      <dgm:t>
        <a:bodyPr/>
        <a:lstStyle/>
        <a:p>
          <a:endParaRPr lang="zh-CN" altLang="en-US" sz="2400" b="1"/>
        </a:p>
      </dgm:t>
    </dgm:pt>
    <dgm:pt modelId="{DF9A68E7-8392-4569-902F-D4E2E2462186}">
      <dgm:prSet phldrT="[文本]" custT="1"/>
      <dgm:spPr/>
      <dgm:t>
        <a:bodyPr/>
        <a:lstStyle/>
        <a:p>
          <a:r>
            <a:rPr lang="zh-CN" altLang="en-US" sz="2000" b="1" dirty="0" smtClean="0"/>
            <a:t>②</a:t>
          </a:r>
          <a:endParaRPr lang="zh-CN" altLang="en-US" sz="2000" b="1" dirty="0"/>
        </a:p>
      </dgm:t>
    </dgm:pt>
    <dgm:pt modelId="{49E7F5DA-AE45-490A-944A-047956D2A207}" cxnId="{A354ECAC-647D-4B75-B7DA-591055856431}" type="parTrans">
      <dgm:prSet/>
      <dgm:spPr/>
      <dgm:t>
        <a:bodyPr/>
        <a:lstStyle/>
        <a:p>
          <a:endParaRPr lang="zh-CN" altLang="en-US" sz="2400" b="1"/>
        </a:p>
      </dgm:t>
    </dgm:pt>
    <dgm:pt modelId="{3BF48CEC-1EA4-438A-B34D-9962B92EC9C0}" cxnId="{A354ECAC-647D-4B75-B7DA-591055856431}" type="sibTrans">
      <dgm:prSet/>
      <dgm:spPr/>
      <dgm:t>
        <a:bodyPr/>
        <a:lstStyle/>
        <a:p>
          <a:endParaRPr lang="zh-CN" altLang="en-US" sz="2400" b="1"/>
        </a:p>
      </dgm:t>
    </dgm:pt>
    <dgm:pt modelId="{0C8BB88C-7E47-434D-A23E-8D5BEB663863}">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圆周覆盖</a:t>
          </a:r>
          <a:endParaRPr lang="zh-CN" altLang="en-US" sz="2000" b="1" dirty="0"/>
        </a:p>
      </dgm:t>
    </dgm:pt>
    <dgm:pt modelId="{05F85628-45BB-402D-81D8-C3C0535B3AA9}" cxnId="{D36552CE-AF2C-45EE-BD7E-7EB020823E68}" type="parTrans">
      <dgm:prSet/>
      <dgm:spPr/>
      <dgm:t>
        <a:bodyPr/>
        <a:lstStyle/>
        <a:p>
          <a:endParaRPr lang="zh-CN" altLang="en-US" sz="2400" b="1"/>
        </a:p>
      </dgm:t>
    </dgm:pt>
    <dgm:pt modelId="{36A73C6F-D457-4496-9422-8956B245BCB3}" cxnId="{D36552CE-AF2C-45EE-BD7E-7EB020823E68}" type="sibTrans">
      <dgm:prSet/>
      <dgm:spPr/>
      <dgm:t>
        <a:bodyPr/>
        <a:lstStyle/>
        <a:p>
          <a:endParaRPr lang="zh-CN" altLang="en-US" sz="2400" b="1"/>
        </a:p>
      </dgm:t>
    </dgm:pt>
    <dgm:pt modelId="{3823FE4A-89F1-4657-AA4E-D00F45DD8672}">
      <dgm:prSet phldrT="[文本]" custT="1"/>
      <dgm:spPr/>
      <dgm:t>
        <a:bodyPr/>
        <a:lstStyle/>
        <a:p>
          <a:r>
            <a:rPr lang="zh-CN" altLang="en-US" sz="2000" b="1" dirty="0" smtClean="0"/>
            <a:t>③</a:t>
          </a:r>
          <a:endParaRPr lang="zh-CN" altLang="en-US" sz="2000" b="1" dirty="0"/>
        </a:p>
      </dgm:t>
    </dgm:pt>
    <dgm:pt modelId="{4F75B91F-E15D-48BA-88FC-84B3819A469A}" cxnId="{6E07B121-5BA0-42C7-8C5E-64E745A3E057}" type="parTrans">
      <dgm:prSet/>
      <dgm:spPr/>
      <dgm:t>
        <a:bodyPr/>
        <a:lstStyle/>
        <a:p>
          <a:endParaRPr lang="zh-CN" altLang="en-US" sz="2400" b="1"/>
        </a:p>
      </dgm:t>
    </dgm:pt>
    <dgm:pt modelId="{FD46D065-7118-406F-BF36-7F1B3BA157D3}" cxnId="{6E07B121-5BA0-42C7-8C5E-64E745A3E057}" type="sibTrans">
      <dgm:prSet/>
      <dgm:spPr/>
      <dgm:t>
        <a:bodyPr/>
        <a:lstStyle/>
        <a:p>
          <a:endParaRPr lang="zh-CN" altLang="en-US" sz="2400" b="1"/>
        </a:p>
      </dgm:t>
    </dgm:pt>
    <dgm:pt modelId="{151F9257-0264-4482-9025-8BEB51D9E16D}">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连通传感器覆盖</a:t>
          </a:r>
          <a:endParaRPr lang="zh-CN" altLang="en-US" sz="2000" b="1" dirty="0"/>
        </a:p>
      </dgm:t>
    </dgm:pt>
    <dgm:pt modelId="{76BFE7E4-2435-4A8D-AB41-7A22D7C3A70A}" cxnId="{682BDD77-B774-4A7D-94FE-283B4413701A}" type="parTrans">
      <dgm:prSet/>
      <dgm:spPr/>
      <dgm:t>
        <a:bodyPr/>
        <a:lstStyle/>
        <a:p>
          <a:endParaRPr lang="zh-CN" altLang="en-US" sz="2400" b="1"/>
        </a:p>
      </dgm:t>
    </dgm:pt>
    <dgm:pt modelId="{E2B01640-0A4B-4743-B965-44DCD7FE8F99}" cxnId="{682BDD77-B774-4A7D-94FE-283B4413701A}" type="sibTrans">
      <dgm:prSet/>
      <dgm:spPr/>
      <dgm:t>
        <a:bodyPr/>
        <a:lstStyle/>
        <a:p>
          <a:endParaRPr lang="zh-CN" altLang="en-US" sz="2400" b="1"/>
        </a:p>
      </dgm:t>
    </dgm:pt>
    <dgm:pt modelId="{7E8D0244-F7C6-4673-B192-04C7BE36DCE6}" type="pres">
      <dgm:prSet presAssocID="{07315B92-7CC5-4C29-B12F-C81DA3012B91}" presName="linearFlow" presStyleCnt="0">
        <dgm:presLayoutVars>
          <dgm:dir/>
          <dgm:animLvl val="lvl"/>
          <dgm:resizeHandles val="exact"/>
        </dgm:presLayoutVars>
      </dgm:prSet>
      <dgm:spPr/>
      <dgm:t>
        <a:bodyPr/>
        <a:lstStyle/>
        <a:p>
          <a:endParaRPr lang="zh-CN" altLang="en-US"/>
        </a:p>
      </dgm:t>
    </dgm:pt>
    <dgm:pt modelId="{5D2DDAE1-6BF9-4EC9-8CFC-FA729CB2C6E4}" type="pres">
      <dgm:prSet presAssocID="{B4158B0F-CC93-4D93-84FF-5285B96BD6E4}" presName="composite" presStyleCnt="0"/>
      <dgm:spPr/>
    </dgm:pt>
    <dgm:pt modelId="{71431FF1-15EF-4740-B2DE-D728E3FD3809}" type="pres">
      <dgm:prSet presAssocID="{B4158B0F-CC93-4D93-84FF-5285B96BD6E4}" presName="parentText" presStyleLbl="alignNode1" presStyleIdx="0" presStyleCnt="3">
        <dgm:presLayoutVars>
          <dgm:chMax val="1"/>
          <dgm:bulletEnabled val="1"/>
        </dgm:presLayoutVars>
      </dgm:prSet>
      <dgm:spPr/>
      <dgm:t>
        <a:bodyPr/>
        <a:lstStyle/>
        <a:p>
          <a:endParaRPr lang="zh-CN" altLang="en-US"/>
        </a:p>
      </dgm:t>
    </dgm:pt>
    <dgm:pt modelId="{2FF08380-8886-4E09-8C50-AF6F8DD95A4F}" type="pres">
      <dgm:prSet presAssocID="{B4158B0F-CC93-4D93-84FF-5285B96BD6E4}" presName="descendantText" presStyleLbl="alignAcc1" presStyleIdx="0" presStyleCnt="3">
        <dgm:presLayoutVars>
          <dgm:bulletEnabled val="1"/>
        </dgm:presLayoutVars>
      </dgm:prSet>
      <dgm:spPr/>
      <dgm:t>
        <a:bodyPr/>
        <a:lstStyle/>
        <a:p>
          <a:endParaRPr lang="zh-CN" altLang="en-US"/>
        </a:p>
      </dgm:t>
    </dgm:pt>
    <dgm:pt modelId="{FB0D18C6-91DB-4CCD-B2EB-F646ADE062CE}" type="pres">
      <dgm:prSet presAssocID="{CC62DF32-F337-46E6-8EA7-876DA03B6265}" presName="sp" presStyleCnt="0"/>
      <dgm:spPr/>
    </dgm:pt>
    <dgm:pt modelId="{7CB8F909-63A2-4B24-905B-E94B24D64862}" type="pres">
      <dgm:prSet presAssocID="{DF9A68E7-8392-4569-902F-D4E2E2462186}" presName="composite" presStyleCnt="0"/>
      <dgm:spPr/>
    </dgm:pt>
    <dgm:pt modelId="{2A5074F7-1C64-40DC-9E82-C1D51CC53FE7}" type="pres">
      <dgm:prSet presAssocID="{DF9A68E7-8392-4569-902F-D4E2E2462186}" presName="parentText" presStyleLbl="alignNode1" presStyleIdx="1" presStyleCnt="3">
        <dgm:presLayoutVars>
          <dgm:chMax val="1"/>
          <dgm:bulletEnabled val="1"/>
        </dgm:presLayoutVars>
      </dgm:prSet>
      <dgm:spPr/>
      <dgm:t>
        <a:bodyPr/>
        <a:lstStyle/>
        <a:p>
          <a:endParaRPr lang="zh-CN" altLang="en-US"/>
        </a:p>
      </dgm:t>
    </dgm:pt>
    <dgm:pt modelId="{82D6BFEE-6AD8-48BE-9FCD-1617D569BF7C}" type="pres">
      <dgm:prSet presAssocID="{DF9A68E7-8392-4569-902F-D4E2E2462186}" presName="descendantText" presStyleLbl="alignAcc1" presStyleIdx="1" presStyleCnt="3">
        <dgm:presLayoutVars>
          <dgm:bulletEnabled val="1"/>
        </dgm:presLayoutVars>
      </dgm:prSet>
      <dgm:spPr/>
      <dgm:t>
        <a:bodyPr/>
        <a:lstStyle/>
        <a:p>
          <a:endParaRPr lang="zh-CN" altLang="en-US"/>
        </a:p>
      </dgm:t>
    </dgm:pt>
    <dgm:pt modelId="{A1FE7C22-2A47-4011-B4E0-E28342FC9758}" type="pres">
      <dgm:prSet presAssocID="{3BF48CEC-1EA4-438A-B34D-9962B92EC9C0}" presName="sp" presStyleCnt="0"/>
      <dgm:spPr/>
    </dgm:pt>
    <dgm:pt modelId="{EB2793C1-85BC-40A3-8618-CBEBDC460631}" type="pres">
      <dgm:prSet presAssocID="{3823FE4A-89F1-4657-AA4E-D00F45DD8672}" presName="composite" presStyleCnt="0"/>
      <dgm:spPr/>
    </dgm:pt>
    <dgm:pt modelId="{0AA2C5AC-7A1E-4564-B54C-C544EE8CAFEB}" type="pres">
      <dgm:prSet presAssocID="{3823FE4A-89F1-4657-AA4E-D00F45DD8672}" presName="parentText" presStyleLbl="alignNode1" presStyleIdx="2" presStyleCnt="3">
        <dgm:presLayoutVars>
          <dgm:chMax val="1"/>
          <dgm:bulletEnabled val="1"/>
        </dgm:presLayoutVars>
      </dgm:prSet>
      <dgm:spPr/>
      <dgm:t>
        <a:bodyPr/>
        <a:lstStyle/>
        <a:p>
          <a:endParaRPr lang="zh-CN" altLang="en-US"/>
        </a:p>
      </dgm:t>
    </dgm:pt>
    <dgm:pt modelId="{6E3A8354-2BAE-45A2-823C-BBEAC9FA53E6}" type="pres">
      <dgm:prSet presAssocID="{3823FE4A-89F1-4657-AA4E-D00F45DD8672}" presName="descendantText" presStyleLbl="alignAcc1" presStyleIdx="2" presStyleCnt="3">
        <dgm:presLayoutVars>
          <dgm:bulletEnabled val="1"/>
        </dgm:presLayoutVars>
      </dgm:prSet>
      <dgm:spPr/>
      <dgm:t>
        <a:bodyPr/>
        <a:lstStyle/>
        <a:p>
          <a:endParaRPr lang="zh-CN" altLang="en-US"/>
        </a:p>
      </dgm:t>
    </dgm:pt>
  </dgm:ptLst>
  <dgm:cxnLst>
    <dgm:cxn modelId="{D36552CE-AF2C-45EE-BD7E-7EB020823E68}" srcId="{DF9A68E7-8392-4569-902F-D4E2E2462186}" destId="{0C8BB88C-7E47-434D-A23E-8D5BEB663863}" srcOrd="0" destOrd="0" parTransId="{05F85628-45BB-402D-81D8-C3C0535B3AA9}" sibTransId="{36A73C6F-D457-4496-9422-8956B245BCB3}"/>
    <dgm:cxn modelId="{682BDD77-B774-4A7D-94FE-283B4413701A}" srcId="{3823FE4A-89F1-4657-AA4E-D00F45DD8672}" destId="{151F9257-0264-4482-9025-8BEB51D9E16D}" srcOrd="0" destOrd="0" parTransId="{76BFE7E4-2435-4A8D-AB41-7A22D7C3A70A}" sibTransId="{E2B01640-0A4B-4743-B965-44DCD7FE8F99}"/>
    <dgm:cxn modelId="{293D0A71-F174-4A2F-9856-085BE0704E01}" type="presOf" srcId="{151F9257-0264-4482-9025-8BEB51D9E16D}" destId="{6E3A8354-2BAE-45A2-823C-BBEAC9FA53E6}" srcOrd="0" destOrd="0" presId="urn:microsoft.com/office/officeart/2005/8/layout/chevron2"/>
    <dgm:cxn modelId="{397E6B87-3D16-44DE-9536-D5EB17BC77A3}" type="presOf" srcId="{3823FE4A-89F1-4657-AA4E-D00F45DD8672}" destId="{0AA2C5AC-7A1E-4564-B54C-C544EE8CAFEB}" srcOrd="0" destOrd="0" presId="urn:microsoft.com/office/officeart/2005/8/layout/chevron2"/>
    <dgm:cxn modelId="{6FE3C760-0513-4336-8F6B-74D05116E077}" type="presOf" srcId="{DF9A68E7-8392-4569-902F-D4E2E2462186}" destId="{2A5074F7-1C64-40DC-9E82-C1D51CC53FE7}" srcOrd="0" destOrd="0" presId="urn:microsoft.com/office/officeart/2005/8/layout/chevron2"/>
    <dgm:cxn modelId="{A354ECAC-647D-4B75-B7DA-591055856431}" srcId="{07315B92-7CC5-4C29-B12F-C81DA3012B91}" destId="{DF9A68E7-8392-4569-902F-D4E2E2462186}" srcOrd="1" destOrd="0" parTransId="{49E7F5DA-AE45-490A-944A-047956D2A207}" sibTransId="{3BF48CEC-1EA4-438A-B34D-9962B92EC9C0}"/>
    <dgm:cxn modelId="{AE36182E-2733-49B5-9760-EC39FD10F28F}" srcId="{07315B92-7CC5-4C29-B12F-C81DA3012B91}" destId="{B4158B0F-CC93-4D93-84FF-5285B96BD6E4}" srcOrd="0" destOrd="0" parTransId="{63550EC3-D9BB-41C6-AAAF-DC56743B3401}" sibTransId="{CC62DF32-F337-46E6-8EA7-876DA03B6265}"/>
    <dgm:cxn modelId="{0CC5F3A7-5D47-4B15-A635-5D28E46F4852}" type="presOf" srcId="{0C8BB88C-7E47-434D-A23E-8D5BEB663863}" destId="{82D6BFEE-6AD8-48BE-9FCD-1617D569BF7C}" srcOrd="0" destOrd="0" presId="urn:microsoft.com/office/officeart/2005/8/layout/chevron2"/>
    <dgm:cxn modelId="{4CA73A01-A643-427F-AE52-863F9643FEEE}" type="presOf" srcId="{B4158B0F-CC93-4D93-84FF-5285B96BD6E4}" destId="{71431FF1-15EF-4740-B2DE-D728E3FD3809}" srcOrd="0" destOrd="0" presId="urn:microsoft.com/office/officeart/2005/8/layout/chevron2"/>
    <dgm:cxn modelId="{6E07B121-5BA0-42C7-8C5E-64E745A3E057}" srcId="{07315B92-7CC5-4C29-B12F-C81DA3012B91}" destId="{3823FE4A-89F1-4657-AA4E-D00F45DD8672}" srcOrd="2" destOrd="0" parTransId="{4F75B91F-E15D-48BA-88FC-84B3819A469A}" sibTransId="{FD46D065-7118-406F-BF36-7F1B3BA157D3}"/>
    <dgm:cxn modelId="{109FECFE-3E0D-4ED3-A487-0A795066A12D}" type="presOf" srcId="{8217B5FC-37FD-4D5E-AC87-0A3B099E2A67}" destId="{2FF08380-8886-4E09-8C50-AF6F8DD95A4F}" srcOrd="0" destOrd="0" presId="urn:microsoft.com/office/officeart/2005/8/layout/chevron2"/>
    <dgm:cxn modelId="{B52A8D85-1D96-43A2-877C-9C2093FBA002}" srcId="{B4158B0F-CC93-4D93-84FF-5285B96BD6E4}" destId="{8217B5FC-37FD-4D5E-AC87-0A3B099E2A67}" srcOrd="0" destOrd="0" parTransId="{DFD5874C-57C6-4E90-B273-3D0C69FC82CA}" sibTransId="{4FDA5F6B-AB26-4AE3-8CB6-792C63165F82}"/>
    <dgm:cxn modelId="{F3F0E059-5152-4B54-8C28-C6433B3A3C15}" type="presOf" srcId="{07315B92-7CC5-4C29-B12F-C81DA3012B91}" destId="{7E8D0244-F7C6-4673-B192-04C7BE36DCE6}" srcOrd="0" destOrd="0" presId="urn:microsoft.com/office/officeart/2005/8/layout/chevron2"/>
    <dgm:cxn modelId="{841E6389-7C76-47DF-B24D-3E498FB68395}" type="presParOf" srcId="{7E8D0244-F7C6-4673-B192-04C7BE36DCE6}" destId="{5D2DDAE1-6BF9-4EC9-8CFC-FA729CB2C6E4}" srcOrd="0" destOrd="0" presId="urn:microsoft.com/office/officeart/2005/8/layout/chevron2"/>
    <dgm:cxn modelId="{5C60E344-4B60-4C67-9A2D-A01A2A563571}" type="presParOf" srcId="{5D2DDAE1-6BF9-4EC9-8CFC-FA729CB2C6E4}" destId="{71431FF1-15EF-4740-B2DE-D728E3FD3809}" srcOrd="0" destOrd="0" presId="urn:microsoft.com/office/officeart/2005/8/layout/chevron2"/>
    <dgm:cxn modelId="{8A0E8587-4845-44EB-AAB1-32CDA9438252}" type="presParOf" srcId="{5D2DDAE1-6BF9-4EC9-8CFC-FA729CB2C6E4}" destId="{2FF08380-8886-4E09-8C50-AF6F8DD95A4F}" srcOrd="1" destOrd="0" presId="urn:microsoft.com/office/officeart/2005/8/layout/chevron2"/>
    <dgm:cxn modelId="{BAB282D9-3332-4930-BFCA-328CD3D0D2BB}" type="presParOf" srcId="{7E8D0244-F7C6-4673-B192-04C7BE36DCE6}" destId="{FB0D18C6-91DB-4CCD-B2EB-F646ADE062CE}" srcOrd="1" destOrd="0" presId="urn:microsoft.com/office/officeart/2005/8/layout/chevron2"/>
    <dgm:cxn modelId="{1E8B8B6E-808E-40C0-A342-FB951ADE210C}" type="presParOf" srcId="{7E8D0244-F7C6-4673-B192-04C7BE36DCE6}" destId="{7CB8F909-63A2-4B24-905B-E94B24D64862}" srcOrd="2" destOrd="0" presId="urn:microsoft.com/office/officeart/2005/8/layout/chevron2"/>
    <dgm:cxn modelId="{7EF581AB-8F51-40AB-9FB8-EBF2FF718ACE}" type="presParOf" srcId="{7CB8F909-63A2-4B24-905B-E94B24D64862}" destId="{2A5074F7-1C64-40DC-9E82-C1D51CC53FE7}" srcOrd="0" destOrd="0" presId="urn:microsoft.com/office/officeart/2005/8/layout/chevron2"/>
    <dgm:cxn modelId="{58745909-C313-45F0-9B04-2960D23C1097}" type="presParOf" srcId="{7CB8F909-63A2-4B24-905B-E94B24D64862}" destId="{82D6BFEE-6AD8-48BE-9FCD-1617D569BF7C}" srcOrd="1" destOrd="0" presId="urn:microsoft.com/office/officeart/2005/8/layout/chevron2"/>
    <dgm:cxn modelId="{5630C041-883C-4A70-A634-DD4703C5D925}" type="presParOf" srcId="{7E8D0244-F7C6-4673-B192-04C7BE36DCE6}" destId="{A1FE7C22-2A47-4011-B4E0-E28342FC9758}" srcOrd="3" destOrd="0" presId="urn:microsoft.com/office/officeart/2005/8/layout/chevron2"/>
    <dgm:cxn modelId="{67B64B10-0049-4ED5-8292-7DD360FD888B}" type="presParOf" srcId="{7E8D0244-F7C6-4673-B192-04C7BE36DCE6}" destId="{EB2793C1-85BC-40A3-8618-CBEBDC460631}" srcOrd="4" destOrd="0" presId="urn:microsoft.com/office/officeart/2005/8/layout/chevron2"/>
    <dgm:cxn modelId="{E14F1EF6-DFE1-48E0-B220-C7BD1CF28760}" type="presParOf" srcId="{EB2793C1-85BC-40A3-8618-CBEBDC460631}" destId="{0AA2C5AC-7A1E-4564-B54C-C544EE8CAFEB}" srcOrd="0" destOrd="0" presId="urn:microsoft.com/office/officeart/2005/8/layout/chevron2"/>
    <dgm:cxn modelId="{E540AB7F-8282-4678-AF6E-A452F4520050}" type="presParOf" srcId="{EB2793C1-85BC-40A3-8618-CBEBDC460631}" destId="{6E3A8354-2BAE-45A2-823C-BBEAC9FA53E6}" srcOrd="1" destOrd="0" presId="urn:microsoft.com/office/officeart/2005/8/layout/chevron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03.xml><?xml version="1.0" encoding="utf-8"?>
<dgm:dataModel xmlns:dgm="http://schemas.openxmlformats.org/drawingml/2006/diagram" xmlns:a="http://schemas.openxmlformats.org/drawingml/2006/main">
  <dgm:ptLst>
    <dgm:pt modelId="{07315B92-7CC5-4C29-B12F-C81DA3012B91}" type="doc">
      <dgm:prSet loTypeId="urn:microsoft.com/office/officeart/2005/8/layout/chevron2" loCatId="list" qsTypeId="urn:microsoft.com/office/officeart/2005/8/quickstyle/simple1#17" qsCatId="simple" csTypeId="urn:microsoft.com/office/officeart/2005/8/colors/accent1_2#25" csCatId="accent1" phldr="1"/>
      <dgm:spPr/>
      <dgm:t>
        <a:bodyPr/>
        <a:lstStyle/>
        <a:p>
          <a:endParaRPr lang="zh-CN" altLang="en-US"/>
        </a:p>
      </dgm:t>
    </dgm:pt>
    <dgm:pt modelId="{B4158B0F-CC93-4D93-84FF-5285B96BD6E4}">
      <dgm:prSet phldrT="[文本]" custT="1"/>
      <dgm:spPr/>
      <dgm:t>
        <a:bodyPr/>
        <a:lstStyle/>
        <a:p>
          <a:r>
            <a:rPr lang="zh-CN" altLang="en-US" sz="1800" b="1" dirty="0" smtClean="0"/>
            <a:t>④</a:t>
          </a:r>
          <a:endParaRPr lang="zh-CN" altLang="en-US" sz="1800" b="1" dirty="0"/>
        </a:p>
      </dgm:t>
    </dgm:pt>
    <dgm:pt modelId="{63550EC3-D9BB-41C6-AAAF-DC56743B3401}" cxnId="{AE36182E-2733-49B5-9760-EC39FD10F28F}" type="parTrans">
      <dgm:prSet/>
      <dgm:spPr/>
      <dgm:t>
        <a:bodyPr/>
        <a:lstStyle/>
        <a:p>
          <a:endParaRPr lang="zh-CN" altLang="en-US" sz="1800" b="1"/>
        </a:p>
      </dgm:t>
    </dgm:pt>
    <dgm:pt modelId="{CC62DF32-F337-46E6-8EA7-876DA03B6265}" cxnId="{AE36182E-2733-49B5-9760-EC39FD10F28F}" type="sibTrans">
      <dgm:prSet/>
      <dgm:spPr/>
      <dgm:t>
        <a:bodyPr/>
        <a:lstStyle/>
        <a:p>
          <a:endParaRPr lang="zh-CN" altLang="en-US" sz="1800" b="1"/>
        </a:p>
      </dgm:t>
    </dgm:pt>
    <dgm:pt modelId="{8217B5FC-37FD-4D5E-AC87-0A3B099E2A67}">
      <dgm:prSet phldrT="[文本]" custT="1">
        <dgm:style>
          <a:lnRef idx="1">
            <a:schemeClr val="accent5"/>
          </a:lnRef>
          <a:fillRef idx="2">
            <a:schemeClr val="accent5"/>
          </a:fillRef>
          <a:effectRef idx="1">
            <a:schemeClr val="accent5"/>
          </a:effectRef>
          <a:fontRef idx="minor">
            <a:schemeClr val="dk1"/>
          </a:fontRef>
        </dgm:style>
      </dgm:prSet>
      <dgm:spPr>
        <a:solidFill>
          <a:schemeClr val="accent6">
            <a:lumMod val="60000"/>
            <a:lumOff val="40000"/>
          </a:schemeClr>
        </a:solidFill>
      </dgm:spPr>
      <dgm:t>
        <a:bodyPr/>
        <a:lstStyle/>
        <a:p>
          <a:r>
            <a:rPr lang="zh-CN" altLang="en-US" sz="1800" b="1" dirty="0" smtClean="0"/>
            <a:t>轮换活跃</a:t>
          </a:r>
          <a:r>
            <a:rPr lang="en-US" altLang="zh-CN" sz="1800" b="1" dirty="0" smtClean="0"/>
            <a:t>/</a:t>
          </a:r>
          <a:r>
            <a:rPr lang="zh-CN" altLang="en-US" sz="1800" b="1" dirty="0" smtClean="0"/>
            <a:t>休眠节点的</a:t>
          </a:r>
          <a:r>
            <a:rPr lang="en-US" altLang="zh-CN" sz="1800" b="1" dirty="0" smtClean="0"/>
            <a:t>Self-Scheduling</a:t>
          </a:r>
          <a:r>
            <a:rPr lang="zh-CN" altLang="en-US" sz="1800" b="1" dirty="0" smtClean="0"/>
            <a:t>覆盖协议</a:t>
          </a:r>
          <a:endParaRPr lang="zh-CN" altLang="en-US" sz="1800" b="1" dirty="0"/>
        </a:p>
      </dgm:t>
    </dgm:pt>
    <dgm:pt modelId="{DFD5874C-57C6-4E90-B273-3D0C69FC82CA}" cxnId="{B52A8D85-1D96-43A2-877C-9C2093FBA002}" type="parTrans">
      <dgm:prSet/>
      <dgm:spPr/>
      <dgm:t>
        <a:bodyPr/>
        <a:lstStyle/>
        <a:p>
          <a:endParaRPr lang="zh-CN" altLang="en-US" sz="1800" b="1"/>
        </a:p>
      </dgm:t>
    </dgm:pt>
    <dgm:pt modelId="{4FDA5F6B-AB26-4AE3-8CB6-792C63165F82}" cxnId="{B52A8D85-1D96-43A2-877C-9C2093FBA002}" type="sibTrans">
      <dgm:prSet/>
      <dgm:spPr/>
      <dgm:t>
        <a:bodyPr/>
        <a:lstStyle/>
        <a:p>
          <a:endParaRPr lang="zh-CN" altLang="en-US" sz="1800" b="1"/>
        </a:p>
      </dgm:t>
    </dgm:pt>
    <dgm:pt modelId="{DF9A68E7-8392-4569-902F-D4E2E2462186}">
      <dgm:prSet phldrT="[文本]" custT="1"/>
      <dgm:spPr/>
      <dgm:t>
        <a:bodyPr/>
        <a:lstStyle/>
        <a:p>
          <a:r>
            <a:rPr lang="zh-CN" altLang="en-US" sz="1800" b="1" dirty="0" smtClean="0"/>
            <a:t>⑤</a:t>
          </a:r>
          <a:endParaRPr lang="zh-CN" altLang="en-US" sz="1800" b="1" dirty="0"/>
        </a:p>
      </dgm:t>
    </dgm:pt>
    <dgm:pt modelId="{49E7F5DA-AE45-490A-944A-047956D2A207}" cxnId="{A354ECAC-647D-4B75-B7DA-591055856431}" type="parTrans">
      <dgm:prSet/>
      <dgm:spPr/>
      <dgm:t>
        <a:bodyPr/>
        <a:lstStyle/>
        <a:p>
          <a:endParaRPr lang="zh-CN" altLang="en-US" sz="1800" b="1"/>
        </a:p>
      </dgm:t>
    </dgm:pt>
    <dgm:pt modelId="{3BF48CEC-1EA4-438A-B34D-9962B92EC9C0}" cxnId="{A354ECAC-647D-4B75-B7DA-591055856431}" type="sibTrans">
      <dgm:prSet/>
      <dgm:spPr/>
      <dgm:t>
        <a:bodyPr/>
        <a:lstStyle/>
        <a:p>
          <a:endParaRPr lang="zh-CN" altLang="en-US" sz="1800" b="1"/>
        </a:p>
      </dgm:t>
    </dgm:pt>
    <dgm:pt modelId="{0C8BB88C-7E47-434D-A23E-8D5BEB663863}">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最坏与最佳情况覆盖</a:t>
          </a:r>
          <a:endParaRPr lang="zh-CN" altLang="en-US" sz="2000" b="1" dirty="0"/>
        </a:p>
      </dgm:t>
    </dgm:pt>
    <dgm:pt modelId="{05F85628-45BB-402D-81D8-C3C0535B3AA9}" cxnId="{D36552CE-AF2C-45EE-BD7E-7EB020823E68}" type="parTrans">
      <dgm:prSet/>
      <dgm:spPr/>
      <dgm:t>
        <a:bodyPr/>
        <a:lstStyle/>
        <a:p>
          <a:endParaRPr lang="zh-CN" altLang="en-US" sz="1800" b="1"/>
        </a:p>
      </dgm:t>
    </dgm:pt>
    <dgm:pt modelId="{36A73C6F-D457-4496-9422-8956B245BCB3}" cxnId="{D36552CE-AF2C-45EE-BD7E-7EB020823E68}" type="sibTrans">
      <dgm:prSet/>
      <dgm:spPr/>
      <dgm:t>
        <a:bodyPr/>
        <a:lstStyle/>
        <a:p>
          <a:endParaRPr lang="zh-CN" altLang="en-US" sz="1800" b="1"/>
        </a:p>
      </dgm:t>
    </dgm:pt>
    <dgm:pt modelId="{3823FE4A-89F1-4657-AA4E-D00F45DD8672}">
      <dgm:prSet phldrT="[文本]" custT="1"/>
      <dgm:spPr/>
      <dgm:t>
        <a:bodyPr/>
        <a:lstStyle/>
        <a:p>
          <a:r>
            <a:rPr lang="zh-CN" altLang="en-US" sz="1800" b="1" dirty="0" smtClean="0"/>
            <a:t>⑥</a:t>
          </a:r>
          <a:endParaRPr lang="zh-CN" altLang="en-US" sz="1800" b="1" dirty="0"/>
        </a:p>
      </dgm:t>
    </dgm:pt>
    <dgm:pt modelId="{4F75B91F-E15D-48BA-88FC-84B3819A469A}" cxnId="{6E07B121-5BA0-42C7-8C5E-64E745A3E057}" type="parTrans">
      <dgm:prSet/>
      <dgm:spPr/>
      <dgm:t>
        <a:bodyPr/>
        <a:lstStyle/>
        <a:p>
          <a:endParaRPr lang="zh-CN" altLang="en-US" sz="1800" b="1"/>
        </a:p>
      </dgm:t>
    </dgm:pt>
    <dgm:pt modelId="{FD46D065-7118-406F-BF36-7F1B3BA157D3}" cxnId="{6E07B121-5BA0-42C7-8C5E-64E745A3E057}" type="sibTrans">
      <dgm:prSet/>
      <dgm:spPr/>
      <dgm:t>
        <a:bodyPr/>
        <a:lstStyle/>
        <a:p>
          <a:endParaRPr lang="zh-CN" altLang="en-US" sz="1800" b="1"/>
        </a:p>
      </dgm:t>
    </dgm:pt>
    <dgm:pt modelId="{151F9257-0264-4482-9025-8BEB51D9E16D}">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暴露穿越覆盖</a:t>
          </a:r>
          <a:endParaRPr lang="zh-CN" altLang="en-US" sz="2000" b="1" dirty="0"/>
        </a:p>
      </dgm:t>
    </dgm:pt>
    <dgm:pt modelId="{76BFE7E4-2435-4A8D-AB41-7A22D7C3A70A}" cxnId="{682BDD77-B774-4A7D-94FE-283B4413701A}" type="parTrans">
      <dgm:prSet/>
      <dgm:spPr/>
      <dgm:t>
        <a:bodyPr/>
        <a:lstStyle/>
        <a:p>
          <a:endParaRPr lang="zh-CN" altLang="en-US" sz="1800" b="1"/>
        </a:p>
      </dgm:t>
    </dgm:pt>
    <dgm:pt modelId="{E2B01640-0A4B-4743-B965-44DCD7FE8F99}" cxnId="{682BDD77-B774-4A7D-94FE-283B4413701A}" type="sibTrans">
      <dgm:prSet/>
      <dgm:spPr/>
      <dgm:t>
        <a:bodyPr/>
        <a:lstStyle/>
        <a:p>
          <a:endParaRPr lang="zh-CN" altLang="en-US" sz="1800" b="1"/>
        </a:p>
      </dgm:t>
    </dgm:pt>
    <dgm:pt modelId="{7E8D0244-F7C6-4673-B192-04C7BE36DCE6}" type="pres">
      <dgm:prSet presAssocID="{07315B92-7CC5-4C29-B12F-C81DA3012B91}" presName="linearFlow" presStyleCnt="0">
        <dgm:presLayoutVars>
          <dgm:dir/>
          <dgm:animLvl val="lvl"/>
          <dgm:resizeHandles val="exact"/>
        </dgm:presLayoutVars>
      </dgm:prSet>
      <dgm:spPr/>
      <dgm:t>
        <a:bodyPr/>
        <a:lstStyle/>
        <a:p>
          <a:endParaRPr lang="zh-CN" altLang="en-US"/>
        </a:p>
      </dgm:t>
    </dgm:pt>
    <dgm:pt modelId="{5D2DDAE1-6BF9-4EC9-8CFC-FA729CB2C6E4}" type="pres">
      <dgm:prSet presAssocID="{B4158B0F-CC93-4D93-84FF-5285B96BD6E4}" presName="composite" presStyleCnt="0"/>
      <dgm:spPr/>
    </dgm:pt>
    <dgm:pt modelId="{71431FF1-15EF-4740-B2DE-D728E3FD3809}" type="pres">
      <dgm:prSet presAssocID="{B4158B0F-CC93-4D93-84FF-5285B96BD6E4}" presName="parentText" presStyleLbl="alignNode1" presStyleIdx="0" presStyleCnt="3">
        <dgm:presLayoutVars>
          <dgm:chMax val="1"/>
          <dgm:bulletEnabled val="1"/>
        </dgm:presLayoutVars>
      </dgm:prSet>
      <dgm:spPr/>
      <dgm:t>
        <a:bodyPr/>
        <a:lstStyle/>
        <a:p>
          <a:endParaRPr lang="zh-CN" altLang="en-US"/>
        </a:p>
      </dgm:t>
    </dgm:pt>
    <dgm:pt modelId="{2FF08380-8886-4E09-8C50-AF6F8DD95A4F}" type="pres">
      <dgm:prSet presAssocID="{B4158B0F-CC93-4D93-84FF-5285B96BD6E4}" presName="descendantText" presStyleLbl="alignAcc1" presStyleIdx="0" presStyleCnt="3">
        <dgm:presLayoutVars>
          <dgm:bulletEnabled val="1"/>
        </dgm:presLayoutVars>
      </dgm:prSet>
      <dgm:spPr/>
      <dgm:t>
        <a:bodyPr/>
        <a:lstStyle/>
        <a:p>
          <a:endParaRPr lang="zh-CN" altLang="en-US"/>
        </a:p>
      </dgm:t>
    </dgm:pt>
    <dgm:pt modelId="{FB0D18C6-91DB-4CCD-B2EB-F646ADE062CE}" type="pres">
      <dgm:prSet presAssocID="{CC62DF32-F337-46E6-8EA7-876DA03B6265}" presName="sp" presStyleCnt="0"/>
      <dgm:spPr/>
    </dgm:pt>
    <dgm:pt modelId="{7CB8F909-63A2-4B24-905B-E94B24D64862}" type="pres">
      <dgm:prSet presAssocID="{DF9A68E7-8392-4569-902F-D4E2E2462186}" presName="composite" presStyleCnt="0"/>
      <dgm:spPr/>
    </dgm:pt>
    <dgm:pt modelId="{2A5074F7-1C64-40DC-9E82-C1D51CC53FE7}" type="pres">
      <dgm:prSet presAssocID="{DF9A68E7-8392-4569-902F-D4E2E2462186}" presName="parentText" presStyleLbl="alignNode1" presStyleIdx="1" presStyleCnt="3">
        <dgm:presLayoutVars>
          <dgm:chMax val="1"/>
          <dgm:bulletEnabled val="1"/>
        </dgm:presLayoutVars>
      </dgm:prSet>
      <dgm:spPr/>
      <dgm:t>
        <a:bodyPr/>
        <a:lstStyle/>
        <a:p>
          <a:endParaRPr lang="zh-CN" altLang="en-US"/>
        </a:p>
      </dgm:t>
    </dgm:pt>
    <dgm:pt modelId="{82D6BFEE-6AD8-48BE-9FCD-1617D569BF7C}" type="pres">
      <dgm:prSet presAssocID="{DF9A68E7-8392-4569-902F-D4E2E2462186}" presName="descendantText" presStyleLbl="alignAcc1" presStyleIdx="1" presStyleCnt="3">
        <dgm:presLayoutVars>
          <dgm:bulletEnabled val="1"/>
        </dgm:presLayoutVars>
      </dgm:prSet>
      <dgm:spPr/>
      <dgm:t>
        <a:bodyPr/>
        <a:lstStyle/>
        <a:p>
          <a:endParaRPr lang="zh-CN" altLang="en-US"/>
        </a:p>
      </dgm:t>
    </dgm:pt>
    <dgm:pt modelId="{A1FE7C22-2A47-4011-B4E0-E28342FC9758}" type="pres">
      <dgm:prSet presAssocID="{3BF48CEC-1EA4-438A-B34D-9962B92EC9C0}" presName="sp" presStyleCnt="0"/>
      <dgm:spPr/>
    </dgm:pt>
    <dgm:pt modelId="{EB2793C1-85BC-40A3-8618-CBEBDC460631}" type="pres">
      <dgm:prSet presAssocID="{3823FE4A-89F1-4657-AA4E-D00F45DD8672}" presName="composite" presStyleCnt="0"/>
      <dgm:spPr/>
    </dgm:pt>
    <dgm:pt modelId="{0AA2C5AC-7A1E-4564-B54C-C544EE8CAFEB}" type="pres">
      <dgm:prSet presAssocID="{3823FE4A-89F1-4657-AA4E-D00F45DD8672}" presName="parentText" presStyleLbl="alignNode1" presStyleIdx="2" presStyleCnt="3">
        <dgm:presLayoutVars>
          <dgm:chMax val="1"/>
          <dgm:bulletEnabled val="1"/>
        </dgm:presLayoutVars>
      </dgm:prSet>
      <dgm:spPr/>
      <dgm:t>
        <a:bodyPr/>
        <a:lstStyle/>
        <a:p>
          <a:endParaRPr lang="zh-CN" altLang="en-US"/>
        </a:p>
      </dgm:t>
    </dgm:pt>
    <dgm:pt modelId="{6E3A8354-2BAE-45A2-823C-BBEAC9FA53E6}" type="pres">
      <dgm:prSet presAssocID="{3823FE4A-89F1-4657-AA4E-D00F45DD8672}" presName="descendantText" presStyleLbl="alignAcc1" presStyleIdx="2" presStyleCnt="3">
        <dgm:presLayoutVars>
          <dgm:bulletEnabled val="1"/>
        </dgm:presLayoutVars>
      </dgm:prSet>
      <dgm:spPr/>
      <dgm:t>
        <a:bodyPr/>
        <a:lstStyle/>
        <a:p>
          <a:endParaRPr lang="zh-CN" altLang="en-US"/>
        </a:p>
      </dgm:t>
    </dgm:pt>
  </dgm:ptLst>
  <dgm:cxnLst>
    <dgm:cxn modelId="{12D00DC6-0FA2-4924-8240-7AE7C672FDBE}" type="presOf" srcId="{0C8BB88C-7E47-434D-A23E-8D5BEB663863}" destId="{82D6BFEE-6AD8-48BE-9FCD-1617D569BF7C}" srcOrd="0" destOrd="0" presId="urn:microsoft.com/office/officeart/2005/8/layout/chevron2"/>
    <dgm:cxn modelId="{D36552CE-AF2C-45EE-BD7E-7EB020823E68}" srcId="{DF9A68E7-8392-4569-902F-D4E2E2462186}" destId="{0C8BB88C-7E47-434D-A23E-8D5BEB663863}" srcOrd="0" destOrd="0" parTransId="{05F85628-45BB-402D-81D8-C3C0535B3AA9}" sibTransId="{36A73C6F-D457-4496-9422-8956B245BCB3}"/>
    <dgm:cxn modelId="{682BDD77-B774-4A7D-94FE-283B4413701A}" srcId="{3823FE4A-89F1-4657-AA4E-D00F45DD8672}" destId="{151F9257-0264-4482-9025-8BEB51D9E16D}" srcOrd="0" destOrd="0" parTransId="{76BFE7E4-2435-4A8D-AB41-7A22D7C3A70A}" sibTransId="{E2B01640-0A4B-4743-B965-44DCD7FE8F99}"/>
    <dgm:cxn modelId="{D9F40506-B5F7-49E6-99BB-65E01A6BC3AA}" type="presOf" srcId="{DF9A68E7-8392-4569-902F-D4E2E2462186}" destId="{2A5074F7-1C64-40DC-9E82-C1D51CC53FE7}" srcOrd="0" destOrd="0" presId="urn:microsoft.com/office/officeart/2005/8/layout/chevron2"/>
    <dgm:cxn modelId="{B6B32B73-33FA-477F-86DE-A425EB326D71}" type="presOf" srcId="{8217B5FC-37FD-4D5E-AC87-0A3B099E2A67}" destId="{2FF08380-8886-4E09-8C50-AF6F8DD95A4F}" srcOrd="0" destOrd="0" presId="urn:microsoft.com/office/officeart/2005/8/layout/chevron2"/>
    <dgm:cxn modelId="{A354ECAC-647D-4B75-B7DA-591055856431}" srcId="{07315B92-7CC5-4C29-B12F-C81DA3012B91}" destId="{DF9A68E7-8392-4569-902F-D4E2E2462186}" srcOrd="1" destOrd="0" parTransId="{49E7F5DA-AE45-490A-944A-047956D2A207}" sibTransId="{3BF48CEC-1EA4-438A-B34D-9962B92EC9C0}"/>
    <dgm:cxn modelId="{AE36182E-2733-49B5-9760-EC39FD10F28F}" srcId="{07315B92-7CC5-4C29-B12F-C81DA3012B91}" destId="{B4158B0F-CC93-4D93-84FF-5285B96BD6E4}" srcOrd="0" destOrd="0" parTransId="{63550EC3-D9BB-41C6-AAAF-DC56743B3401}" sibTransId="{CC62DF32-F337-46E6-8EA7-876DA03B6265}"/>
    <dgm:cxn modelId="{6E07B121-5BA0-42C7-8C5E-64E745A3E057}" srcId="{07315B92-7CC5-4C29-B12F-C81DA3012B91}" destId="{3823FE4A-89F1-4657-AA4E-D00F45DD8672}" srcOrd="2" destOrd="0" parTransId="{4F75B91F-E15D-48BA-88FC-84B3819A469A}" sibTransId="{FD46D065-7118-406F-BF36-7F1B3BA157D3}"/>
    <dgm:cxn modelId="{B52A8D85-1D96-43A2-877C-9C2093FBA002}" srcId="{B4158B0F-CC93-4D93-84FF-5285B96BD6E4}" destId="{8217B5FC-37FD-4D5E-AC87-0A3B099E2A67}" srcOrd="0" destOrd="0" parTransId="{DFD5874C-57C6-4E90-B273-3D0C69FC82CA}" sibTransId="{4FDA5F6B-AB26-4AE3-8CB6-792C63165F82}"/>
    <dgm:cxn modelId="{46BBC397-6648-4ED1-8CCC-0E18DDBA38E5}" type="presOf" srcId="{151F9257-0264-4482-9025-8BEB51D9E16D}" destId="{6E3A8354-2BAE-45A2-823C-BBEAC9FA53E6}" srcOrd="0" destOrd="0" presId="urn:microsoft.com/office/officeart/2005/8/layout/chevron2"/>
    <dgm:cxn modelId="{B8494E26-C959-4780-9547-EF2ADFB2365E}" type="presOf" srcId="{B4158B0F-CC93-4D93-84FF-5285B96BD6E4}" destId="{71431FF1-15EF-4740-B2DE-D728E3FD3809}" srcOrd="0" destOrd="0" presId="urn:microsoft.com/office/officeart/2005/8/layout/chevron2"/>
    <dgm:cxn modelId="{8B9DB3EB-DA2E-40BA-91D9-8DB5D12F2C34}" type="presOf" srcId="{07315B92-7CC5-4C29-B12F-C81DA3012B91}" destId="{7E8D0244-F7C6-4673-B192-04C7BE36DCE6}" srcOrd="0" destOrd="0" presId="urn:microsoft.com/office/officeart/2005/8/layout/chevron2"/>
    <dgm:cxn modelId="{83A28EFC-6F21-4C7E-99FE-2F0275D9A25C}" type="presOf" srcId="{3823FE4A-89F1-4657-AA4E-D00F45DD8672}" destId="{0AA2C5AC-7A1E-4564-B54C-C544EE8CAFEB}" srcOrd="0" destOrd="0" presId="urn:microsoft.com/office/officeart/2005/8/layout/chevron2"/>
    <dgm:cxn modelId="{0D2F31E2-CAC1-4A2B-8980-2317F819CD60}" type="presParOf" srcId="{7E8D0244-F7C6-4673-B192-04C7BE36DCE6}" destId="{5D2DDAE1-6BF9-4EC9-8CFC-FA729CB2C6E4}" srcOrd="0" destOrd="0" presId="urn:microsoft.com/office/officeart/2005/8/layout/chevron2"/>
    <dgm:cxn modelId="{9FC5DDD6-4ABF-479E-92A3-763338BC5CAE}" type="presParOf" srcId="{5D2DDAE1-6BF9-4EC9-8CFC-FA729CB2C6E4}" destId="{71431FF1-15EF-4740-B2DE-D728E3FD3809}" srcOrd="0" destOrd="0" presId="urn:microsoft.com/office/officeart/2005/8/layout/chevron2"/>
    <dgm:cxn modelId="{5DA05728-3E33-4B58-89C7-05B43A2C7D80}" type="presParOf" srcId="{5D2DDAE1-6BF9-4EC9-8CFC-FA729CB2C6E4}" destId="{2FF08380-8886-4E09-8C50-AF6F8DD95A4F}" srcOrd="1" destOrd="0" presId="urn:microsoft.com/office/officeart/2005/8/layout/chevron2"/>
    <dgm:cxn modelId="{91C78FE4-9E78-4B41-B488-C79BE3616004}" type="presParOf" srcId="{7E8D0244-F7C6-4673-B192-04C7BE36DCE6}" destId="{FB0D18C6-91DB-4CCD-B2EB-F646ADE062CE}" srcOrd="1" destOrd="0" presId="urn:microsoft.com/office/officeart/2005/8/layout/chevron2"/>
    <dgm:cxn modelId="{14BD43B6-248A-41B4-82B3-8E9FB1FC7CEE}" type="presParOf" srcId="{7E8D0244-F7C6-4673-B192-04C7BE36DCE6}" destId="{7CB8F909-63A2-4B24-905B-E94B24D64862}" srcOrd="2" destOrd="0" presId="urn:microsoft.com/office/officeart/2005/8/layout/chevron2"/>
    <dgm:cxn modelId="{9252DC60-4BC8-4E14-BEB8-182496D4AE53}" type="presParOf" srcId="{7CB8F909-63A2-4B24-905B-E94B24D64862}" destId="{2A5074F7-1C64-40DC-9E82-C1D51CC53FE7}" srcOrd="0" destOrd="0" presId="urn:microsoft.com/office/officeart/2005/8/layout/chevron2"/>
    <dgm:cxn modelId="{303C4608-D85A-4265-A098-1C3C5F8B7453}" type="presParOf" srcId="{7CB8F909-63A2-4B24-905B-E94B24D64862}" destId="{82D6BFEE-6AD8-48BE-9FCD-1617D569BF7C}" srcOrd="1" destOrd="0" presId="urn:microsoft.com/office/officeart/2005/8/layout/chevron2"/>
    <dgm:cxn modelId="{45EF3D2F-56FD-49EF-94CD-6BCE936ACCA7}" type="presParOf" srcId="{7E8D0244-F7C6-4673-B192-04C7BE36DCE6}" destId="{A1FE7C22-2A47-4011-B4E0-E28342FC9758}" srcOrd="3" destOrd="0" presId="urn:microsoft.com/office/officeart/2005/8/layout/chevron2"/>
    <dgm:cxn modelId="{C914426A-16C1-4F93-94E5-0294B0117002}" type="presParOf" srcId="{7E8D0244-F7C6-4673-B192-04C7BE36DCE6}" destId="{EB2793C1-85BC-40A3-8618-CBEBDC460631}" srcOrd="4" destOrd="0" presId="urn:microsoft.com/office/officeart/2005/8/layout/chevron2"/>
    <dgm:cxn modelId="{9E288066-15F3-46F2-8637-1AFF4C0D39B3}" type="presParOf" srcId="{EB2793C1-85BC-40A3-8618-CBEBDC460631}" destId="{0AA2C5AC-7A1E-4564-B54C-C544EE8CAFEB}" srcOrd="0" destOrd="0" presId="urn:microsoft.com/office/officeart/2005/8/layout/chevron2"/>
    <dgm:cxn modelId="{C30C769C-B473-45BB-984E-6D9D030909AC}" type="presParOf" srcId="{EB2793C1-85BC-40A3-8618-CBEBDC460631}" destId="{6E3A8354-2BAE-45A2-823C-BBEAC9FA53E6}"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04.xml><?xml version="1.0" encoding="utf-8"?>
<dgm:dataModel xmlns:dgm="http://schemas.openxmlformats.org/drawingml/2006/diagram" xmlns:a="http://schemas.openxmlformats.org/drawingml/2006/main">
  <dgm:ptLst>
    <dgm:pt modelId="{07315B92-7CC5-4C29-B12F-C81DA3012B91}" type="doc">
      <dgm:prSet loTypeId="urn:microsoft.com/office/officeart/2005/8/layout/chevron2" loCatId="list" qsTypeId="urn:microsoft.com/office/officeart/2005/8/quickstyle/simple1#21" qsCatId="simple" csTypeId="urn:microsoft.com/office/officeart/2005/8/colors/accent1_2#29" csCatId="accent1" phldr="1"/>
      <dgm:spPr/>
      <dgm:t>
        <a:bodyPr/>
        <a:lstStyle/>
        <a:p>
          <a:endParaRPr lang="zh-CN" altLang="en-US"/>
        </a:p>
      </dgm:t>
    </dgm:pt>
    <dgm:pt modelId="{B4158B0F-CC93-4D93-84FF-5285B96BD6E4}">
      <dgm:prSet phldrT="[文本]" custT="1"/>
      <dgm:spPr/>
      <dgm:t>
        <a:bodyPr/>
        <a:lstStyle/>
        <a:p>
          <a:r>
            <a:rPr lang="zh-CN" altLang="en-US" sz="2000" b="1" dirty="0" smtClean="0"/>
            <a:t>①</a:t>
          </a:r>
          <a:endParaRPr lang="zh-CN" altLang="en-US" sz="2000" b="1" dirty="0"/>
        </a:p>
      </dgm:t>
    </dgm:pt>
    <dgm:pt modelId="{63550EC3-D9BB-41C6-AAAF-DC56743B3401}" cxnId="{AE36182E-2733-49B5-9760-EC39FD10F28F}" type="parTrans">
      <dgm:prSet/>
      <dgm:spPr/>
      <dgm:t>
        <a:bodyPr/>
        <a:lstStyle/>
        <a:p>
          <a:endParaRPr lang="zh-CN" altLang="en-US" sz="2400" b="1"/>
        </a:p>
      </dgm:t>
    </dgm:pt>
    <dgm:pt modelId="{CC62DF32-F337-46E6-8EA7-876DA03B6265}" cxnId="{AE36182E-2733-49B5-9760-EC39FD10F28F}" type="sibTrans">
      <dgm:prSet/>
      <dgm:spPr/>
      <dgm:t>
        <a:bodyPr/>
        <a:lstStyle/>
        <a:p>
          <a:endParaRPr lang="zh-CN" altLang="en-US" sz="2400" b="1"/>
        </a:p>
      </dgm:t>
    </dgm:pt>
    <dgm:pt modelId="{8217B5FC-37FD-4D5E-AC87-0A3B099E2A67}">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基于网格的覆盖定位传感器配置算法</a:t>
          </a:r>
          <a:endParaRPr lang="zh-CN" altLang="en-US" sz="2000" b="1" dirty="0"/>
        </a:p>
      </dgm:t>
    </dgm:pt>
    <dgm:pt modelId="{DFD5874C-57C6-4E90-B273-3D0C69FC82CA}" cxnId="{B52A8D85-1D96-43A2-877C-9C2093FBA002}" type="parTrans">
      <dgm:prSet/>
      <dgm:spPr/>
      <dgm:t>
        <a:bodyPr/>
        <a:lstStyle/>
        <a:p>
          <a:endParaRPr lang="zh-CN" altLang="en-US" sz="2400" b="1"/>
        </a:p>
      </dgm:t>
    </dgm:pt>
    <dgm:pt modelId="{4FDA5F6B-AB26-4AE3-8CB6-792C63165F82}" cxnId="{B52A8D85-1D96-43A2-877C-9C2093FBA002}" type="sibTrans">
      <dgm:prSet/>
      <dgm:spPr/>
      <dgm:t>
        <a:bodyPr/>
        <a:lstStyle/>
        <a:p>
          <a:endParaRPr lang="zh-CN" altLang="en-US" sz="2400" b="1"/>
        </a:p>
      </dgm:t>
    </dgm:pt>
    <dgm:pt modelId="{DF9A68E7-8392-4569-902F-D4E2E2462186}">
      <dgm:prSet phldrT="[文本]" custT="1"/>
      <dgm:spPr/>
      <dgm:t>
        <a:bodyPr/>
        <a:lstStyle/>
        <a:p>
          <a:r>
            <a:rPr lang="zh-CN" altLang="en-US" sz="2000" b="1" dirty="0" smtClean="0"/>
            <a:t>②</a:t>
          </a:r>
          <a:endParaRPr lang="zh-CN" altLang="en-US" sz="2000" b="1" dirty="0"/>
        </a:p>
      </dgm:t>
    </dgm:pt>
    <dgm:pt modelId="{49E7F5DA-AE45-490A-944A-047956D2A207}" cxnId="{A354ECAC-647D-4B75-B7DA-591055856431}" type="parTrans">
      <dgm:prSet/>
      <dgm:spPr/>
      <dgm:t>
        <a:bodyPr/>
        <a:lstStyle/>
        <a:p>
          <a:endParaRPr lang="zh-CN" altLang="en-US" sz="2400" b="1"/>
        </a:p>
      </dgm:t>
    </dgm:pt>
    <dgm:pt modelId="{3BF48CEC-1EA4-438A-B34D-9962B92EC9C0}" cxnId="{A354ECAC-647D-4B75-B7DA-591055856431}" type="sibTrans">
      <dgm:prSet/>
      <dgm:spPr/>
      <dgm:t>
        <a:bodyPr/>
        <a:lstStyle/>
        <a:p>
          <a:endParaRPr lang="zh-CN" altLang="en-US" sz="2400" b="1"/>
        </a:p>
      </dgm:t>
    </dgm:pt>
    <dgm:pt modelId="{0C8BB88C-7E47-434D-A23E-8D5BEB663863}">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圆周覆盖</a:t>
          </a:r>
          <a:endParaRPr lang="zh-CN" altLang="en-US" sz="2000" b="1" dirty="0"/>
        </a:p>
      </dgm:t>
    </dgm:pt>
    <dgm:pt modelId="{05F85628-45BB-402D-81D8-C3C0535B3AA9}" cxnId="{D36552CE-AF2C-45EE-BD7E-7EB020823E68}" type="parTrans">
      <dgm:prSet/>
      <dgm:spPr/>
      <dgm:t>
        <a:bodyPr/>
        <a:lstStyle/>
        <a:p>
          <a:endParaRPr lang="zh-CN" altLang="en-US" sz="2400" b="1"/>
        </a:p>
      </dgm:t>
    </dgm:pt>
    <dgm:pt modelId="{36A73C6F-D457-4496-9422-8956B245BCB3}" cxnId="{D36552CE-AF2C-45EE-BD7E-7EB020823E68}" type="sibTrans">
      <dgm:prSet/>
      <dgm:spPr/>
      <dgm:t>
        <a:bodyPr/>
        <a:lstStyle/>
        <a:p>
          <a:endParaRPr lang="zh-CN" altLang="en-US" sz="2400" b="1"/>
        </a:p>
      </dgm:t>
    </dgm:pt>
    <dgm:pt modelId="{3823FE4A-89F1-4657-AA4E-D00F45DD8672}">
      <dgm:prSet phldrT="[文本]" custT="1"/>
      <dgm:spPr/>
      <dgm:t>
        <a:bodyPr/>
        <a:lstStyle/>
        <a:p>
          <a:r>
            <a:rPr lang="zh-CN" altLang="en-US" sz="2000" b="1" dirty="0" smtClean="0"/>
            <a:t>③</a:t>
          </a:r>
          <a:endParaRPr lang="zh-CN" altLang="en-US" sz="2000" b="1" dirty="0"/>
        </a:p>
      </dgm:t>
    </dgm:pt>
    <dgm:pt modelId="{4F75B91F-E15D-48BA-88FC-84B3819A469A}" cxnId="{6E07B121-5BA0-42C7-8C5E-64E745A3E057}" type="parTrans">
      <dgm:prSet/>
      <dgm:spPr/>
      <dgm:t>
        <a:bodyPr/>
        <a:lstStyle/>
        <a:p>
          <a:endParaRPr lang="zh-CN" altLang="en-US" sz="2400" b="1"/>
        </a:p>
      </dgm:t>
    </dgm:pt>
    <dgm:pt modelId="{FD46D065-7118-406F-BF36-7F1B3BA157D3}" cxnId="{6E07B121-5BA0-42C7-8C5E-64E745A3E057}" type="sibTrans">
      <dgm:prSet/>
      <dgm:spPr/>
      <dgm:t>
        <a:bodyPr/>
        <a:lstStyle/>
        <a:p>
          <a:endParaRPr lang="zh-CN" altLang="en-US" sz="2400" b="1"/>
        </a:p>
      </dgm:t>
    </dgm:pt>
    <dgm:pt modelId="{151F9257-0264-4482-9025-8BEB51D9E16D}">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连通传感器覆盖</a:t>
          </a:r>
          <a:endParaRPr lang="zh-CN" altLang="en-US" sz="2000" b="1" dirty="0"/>
        </a:p>
      </dgm:t>
    </dgm:pt>
    <dgm:pt modelId="{76BFE7E4-2435-4A8D-AB41-7A22D7C3A70A}" cxnId="{682BDD77-B774-4A7D-94FE-283B4413701A}" type="parTrans">
      <dgm:prSet/>
      <dgm:spPr/>
      <dgm:t>
        <a:bodyPr/>
        <a:lstStyle/>
        <a:p>
          <a:endParaRPr lang="zh-CN" altLang="en-US" sz="2400" b="1"/>
        </a:p>
      </dgm:t>
    </dgm:pt>
    <dgm:pt modelId="{E2B01640-0A4B-4743-B965-44DCD7FE8F99}" cxnId="{682BDD77-B774-4A7D-94FE-283B4413701A}" type="sibTrans">
      <dgm:prSet/>
      <dgm:spPr/>
      <dgm:t>
        <a:bodyPr/>
        <a:lstStyle/>
        <a:p>
          <a:endParaRPr lang="zh-CN" altLang="en-US" sz="2400" b="1"/>
        </a:p>
      </dgm:t>
    </dgm:pt>
    <dgm:pt modelId="{7E8D0244-F7C6-4673-B192-04C7BE36DCE6}" type="pres">
      <dgm:prSet presAssocID="{07315B92-7CC5-4C29-B12F-C81DA3012B91}" presName="linearFlow" presStyleCnt="0">
        <dgm:presLayoutVars>
          <dgm:dir/>
          <dgm:animLvl val="lvl"/>
          <dgm:resizeHandles val="exact"/>
        </dgm:presLayoutVars>
      </dgm:prSet>
      <dgm:spPr/>
      <dgm:t>
        <a:bodyPr/>
        <a:lstStyle/>
        <a:p>
          <a:endParaRPr lang="zh-CN" altLang="en-US"/>
        </a:p>
      </dgm:t>
    </dgm:pt>
    <dgm:pt modelId="{5D2DDAE1-6BF9-4EC9-8CFC-FA729CB2C6E4}" type="pres">
      <dgm:prSet presAssocID="{B4158B0F-CC93-4D93-84FF-5285B96BD6E4}" presName="composite" presStyleCnt="0"/>
      <dgm:spPr/>
    </dgm:pt>
    <dgm:pt modelId="{71431FF1-15EF-4740-B2DE-D728E3FD3809}" type="pres">
      <dgm:prSet presAssocID="{B4158B0F-CC93-4D93-84FF-5285B96BD6E4}" presName="parentText" presStyleLbl="alignNode1" presStyleIdx="0" presStyleCnt="3">
        <dgm:presLayoutVars>
          <dgm:chMax val="1"/>
          <dgm:bulletEnabled val="1"/>
        </dgm:presLayoutVars>
      </dgm:prSet>
      <dgm:spPr/>
      <dgm:t>
        <a:bodyPr/>
        <a:lstStyle/>
        <a:p>
          <a:endParaRPr lang="zh-CN" altLang="en-US"/>
        </a:p>
      </dgm:t>
    </dgm:pt>
    <dgm:pt modelId="{2FF08380-8886-4E09-8C50-AF6F8DD95A4F}" type="pres">
      <dgm:prSet presAssocID="{B4158B0F-CC93-4D93-84FF-5285B96BD6E4}" presName="descendantText" presStyleLbl="alignAcc1" presStyleIdx="0" presStyleCnt="3">
        <dgm:presLayoutVars>
          <dgm:bulletEnabled val="1"/>
        </dgm:presLayoutVars>
      </dgm:prSet>
      <dgm:spPr/>
      <dgm:t>
        <a:bodyPr/>
        <a:lstStyle/>
        <a:p>
          <a:endParaRPr lang="zh-CN" altLang="en-US"/>
        </a:p>
      </dgm:t>
    </dgm:pt>
    <dgm:pt modelId="{FB0D18C6-91DB-4CCD-B2EB-F646ADE062CE}" type="pres">
      <dgm:prSet presAssocID="{CC62DF32-F337-46E6-8EA7-876DA03B6265}" presName="sp" presStyleCnt="0"/>
      <dgm:spPr/>
    </dgm:pt>
    <dgm:pt modelId="{7CB8F909-63A2-4B24-905B-E94B24D64862}" type="pres">
      <dgm:prSet presAssocID="{DF9A68E7-8392-4569-902F-D4E2E2462186}" presName="composite" presStyleCnt="0"/>
      <dgm:spPr/>
    </dgm:pt>
    <dgm:pt modelId="{2A5074F7-1C64-40DC-9E82-C1D51CC53FE7}" type="pres">
      <dgm:prSet presAssocID="{DF9A68E7-8392-4569-902F-D4E2E2462186}" presName="parentText" presStyleLbl="alignNode1" presStyleIdx="1" presStyleCnt="3">
        <dgm:presLayoutVars>
          <dgm:chMax val="1"/>
          <dgm:bulletEnabled val="1"/>
        </dgm:presLayoutVars>
      </dgm:prSet>
      <dgm:spPr/>
      <dgm:t>
        <a:bodyPr/>
        <a:lstStyle/>
        <a:p>
          <a:endParaRPr lang="zh-CN" altLang="en-US"/>
        </a:p>
      </dgm:t>
    </dgm:pt>
    <dgm:pt modelId="{82D6BFEE-6AD8-48BE-9FCD-1617D569BF7C}" type="pres">
      <dgm:prSet presAssocID="{DF9A68E7-8392-4569-902F-D4E2E2462186}" presName="descendantText" presStyleLbl="alignAcc1" presStyleIdx="1" presStyleCnt="3">
        <dgm:presLayoutVars>
          <dgm:bulletEnabled val="1"/>
        </dgm:presLayoutVars>
      </dgm:prSet>
      <dgm:spPr/>
      <dgm:t>
        <a:bodyPr/>
        <a:lstStyle/>
        <a:p>
          <a:endParaRPr lang="zh-CN" altLang="en-US"/>
        </a:p>
      </dgm:t>
    </dgm:pt>
    <dgm:pt modelId="{A1FE7C22-2A47-4011-B4E0-E28342FC9758}" type="pres">
      <dgm:prSet presAssocID="{3BF48CEC-1EA4-438A-B34D-9962B92EC9C0}" presName="sp" presStyleCnt="0"/>
      <dgm:spPr/>
    </dgm:pt>
    <dgm:pt modelId="{EB2793C1-85BC-40A3-8618-CBEBDC460631}" type="pres">
      <dgm:prSet presAssocID="{3823FE4A-89F1-4657-AA4E-D00F45DD8672}" presName="composite" presStyleCnt="0"/>
      <dgm:spPr/>
    </dgm:pt>
    <dgm:pt modelId="{0AA2C5AC-7A1E-4564-B54C-C544EE8CAFEB}" type="pres">
      <dgm:prSet presAssocID="{3823FE4A-89F1-4657-AA4E-D00F45DD8672}" presName="parentText" presStyleLbl="alignNode1" presStyleIdx="2" presStyleCnt="3">
        <dgm:presLayoutVars>
          <dgm:chMax val="1"/>
          <dgm:bulletEnabled val="1"/>
        </dgm:presLayoutVars>
      </dgm:prSet>
      <dgm:spPr/>
      <dgm:t>
        <a:bodyPr/>
        <a:lstStyle/>
        <a:p>
          <a:endParaRPr lang="zh-CN" altLang="en-US"/>
        </a:p>
      </dgm:t>
    </dgm:pt>
    <dgm:pt modelId="{6E3A8354-2BAE-45A2-823C-BBEAC9FA53E6}" type="pres">
      <dgm:prSet presAssocID="{3823FE4A-89F1-4657-AA4E-D00F45DD8672}" presName="descendantText" presStyleLbl="alignAcc1" presStyleIdx="2" presStyleCnt="3">
        <dgm:presLayoutVars>
          <dgm:bulletEnabled val="1"/>
        </dgm:presLayoutVars>
      </dgm:prSet>
      <dgm:spPr/>
      <dgm:t>
        <a:bodyPr/>
        <a:lstStyle/>
        <a:p>
          <a:endParaRPr lang="zh-CN" altLang="en-US"/>
        </a:p>
      </dgm:t>
    </dgm:pt>
  </dgm:ptLst>
  <dgm:cxnLst>
    <dgm:cxn modelId="{D36552CE-AF2C-45EE-BD7E-7EB020823E68}" srcId="{DF9A68E7-8392-4569-902F-D4E2E2462186}" destId="{0C8BB88C-7E47-434D-A23E-8D5BEB663863}" srcOrd="0" destOrd="0" parTransId="{05F85628-45BB-402D-81D8-C3C0535B3AA9}" sibTransId="{36A73C6F-D457-4496-9422-8956B245BCB3}"/>
    <dgm:cxn modelId="{682BDD77-B774-4A7D-94FE-283B4413701A}" srcId="{3823FE4A-89F1-4657-AA4E-D00F45DD8672}" destId="{151F9257-0264-4482-9025-8BEB51D9E16D}" srcOrd="0" destOrd="0" parTransId="{76BFE7E4-2435-4A8D-AB41-7A22D7C3A70A}" sibTransId="{E2B01640-0A4B-4743-B965-44DCD7FE8F99}"/>
    <dgm:cxn modelId="{EE16F629-2483-408E-87D4-CCC4A17BE35C}" type="presOf" srcId="{DF9A68E7-8392-4569-902F-D4E2E2462186}" destId="{2A5074F7-1C64-40DC-9E82-C1D51CC53FE7}" srcOrd="0" destOrd="0" presId="urn:microsoft.com/office/officeart/2005/8/layout/chevron2"/>
    <dgm:cxn modelId="{28F1CE26-2A9D-4882-A8A9-FC545D3228DE}" type="presOf" srcId="{3823FE4A-89F1-4657-AA4E-D00F45DD8672}" destId="{0AA2C5AC-7A1E-4564-B54C-C544EE8CAFEB}" srcOrd="0" destOrd="0" presId="urn:microsoft.com/office/officeart/2005/8/layout/chevron2"/>
    <dgm:cxn modelId="{9170412C-5023-41FA-B8AD-BCEDE4276A75}" type="presOf" srcId="{8217B5FC-37FD-4D5E-AC87-0A3B099E2A67}" destId="{2FF08380-8886-4E09-8C50-AF6F8DD95A4F}" srcOrd="0" destOrd="0" presId="urn:microsoft.com/office/officeart/2005/8/layout/chevron2"/>
    <dgm:cxn modelId="{A354ECAC-647D-4B75-B7DA-591055856431}" srcId="{07315B92-7CC5-4C29-B12F-C81DA3012B91}" destId="{DF9A68E7-8392-4569-902F-D4E2E2462186}" srcOrd="1" destOrd="0" parTransId="{49E7F5DA-AE45-490A-944A-047956D2A207}" sibTransId="{3BF48CEC-1EA4-438A-B34D-9962B92EC9C0}"/>
    <dgm:cxn modelId="{AE36182E-2733-49B5-9760-EC39FD10F28F}" srcId="{07315B92-7CC5-4C29-B12F-C81DA3012B91}" destId="{B4158B0F-CC93-4D93-84FF-5285B96BD6E4}" srcOrd="0" destOrd="0" parTransId="{63550EC3-D9BB-41C6-AAAF-DC56743B3401}" sibTransId="{CC62DF32-F337-46E6-8EA7-876DA03B6265}"/>
    <dgm:cxn modelId="{4059377C-1ECD-4E37-B523-2F19CFB691FE}" type="presOf" srcId="{B4158B0F-CC93-4D93-84FF-5285B96BD6E4}" destId="{71431FF1-15EF-4740-B2DE-D728E3FD3809}" srcOrd="0" destOrd="0" presId="urn:microsoft.com/office/officeart/2005/8/layout/chevron2"/>
    <dgm:cxn modelId="{6E07B121-5BA0-42C7-8C5E-64E745A3E057}" srcId="{07315B92-7CC5-4C29-B12F-C81DA3012B91}" destId="{3823FE4A-89F1-4657-AA4E-D00F45DD8672}" srcOrd="2" destOrd="0" parTransId="{4F75B91F-E15D-48BA-88FC-84B3819A469A}" sibTransId="{FD46D065-7118-406F-BF36-7F1B3BA157D3}"/>
    <dgm:cxn modelId="{B52A8D85-1D96-43A2-877C-9C2093FBA002}" srcId="{B4158B0F-CC93-4D93-84FF-5285B96BD6E4}" destId="{8217B5FC-37FD-4D5E-AC87-0A3B099E2A67}" srcOrd="0" destOrd="0" parTransId="{DFD5874C-57C6-4E90-B273-3D0C69FC82CA}" sibTransId="{4FDA5F6B-AB26-4AE3-8CB6-792C63165F82}"/>
    <dgm:cxn modelId="{89AD2D67-8CF0-4256-937B-7DD91B7DD6F6}" type="presOf" srcId="{151F9257-0264-4482-9025-8BEB51D9E16D}" destId="{6E3A8354-2BAE-45A2-823C-BBEAC9FA53E6}" srcOrd="0" destOrd="0" presId="urn:microsoft.com/office/officeart/2005/8/layout/chevron2"/>
    <dgm:cxn modelId="{425B98FA-065E-499E-B1F4-D36178496EAB}" type="presOf" srcId="{07315B92-7CC5-4C29-B12F-C81DA3012B91}" destId="{7E8D0244-F7C6-4673-B192-04C7BE36DCE6}" srcOrd="0" destOrd="0" presId="urn:microsoft.com/office/officeart/2005/8/layout/chevron2"/>
    <dgm:cxn modelId="{271EA8E2-0807-460D-B2C5-5E9264A6CB9F}" type="presOf" srcId="{0C8BB88C-7E47-434D-A23E-8D5BEB663863}" destId="{82D6BFEE-6AD8-48BE-9FCD-1617D569BF7C}" srcOrd="0" destOrd="0" presId="urn:microsoft.com/office/officeart/2005/8/layout/chevron2"/>
    <dgm:cxn modelId="{0C94A29E-1F1A-49EC-91AF-34F7654A12C7}" type="presParOf" srcId="{7E8D0244-F7C6-4673-B192-04C7BE36DCE6}" destId="{5D2DDAE1-6BF9-4EC9-8CFC-FA729CB2C6E4}" srcOrd="0" destOrd="0" presId="urn:microsoft.com/office/officeart/2005/8/layout/chevron2"/>
    <dgm:cxn modelId="{6FB99CCF-867D-4E31-8979-B8C9D6BAB962}" type="presParOf" srcId="{5D2DDAE1-6BF9-4EC9-8CFC-FA729CB2C6E4}" destId="{71431FF1-15EF-4740-B2DE-D728E3FD3809}" srcOrd="0" destOrd="0" presId="urn:microsoft.com/office/officeart/2005/8/layout/chevron2"/>
    <dgm:cxn modelId="{A8EF0599-15B4-43A0-AF06-C28E9CCAB59F}" type="presParOf" srcId="{5D2DDAE1-6BF9-4EC9-8CFC-FA729CB2C6E4}" destId="{2FF08380-8886-4E09-8C50-AF6F8DD95A4F}" srcOrd="1" destOrd="0" presId="urn:microsoft.com/office/officeart/2005/8/layout/chevron2"/>
    <dgm:cxn modelId="{479BE12B-AB87-4DEE-B96A-0E14143354AA}" type="presParOf" srcId="{7E8D0244-F7C6-4673-B192-04C7BE36DCE6}" destId="{FB0D18C6-91DB-4CCD-B2EB-F646ADE062CE}" srcOrd="1" destOrd="0" presId="urn:microsoft.com/office/officeart/2005/8/layout/chevron2"/>
    <dgm:cxn modelId="{FB758961-F1FD-4AEA-A7B2-5FD4D697113D}" type="presParOf" srcId="{7E8D0244-F7C6-4673-B192-04C7BE36DCE6}" destId="{7CB8F909-63A2-4B24-905B-E94B24D64862}" srcOrd="2" destOrd="0" presId="urn:microsoft.com/office/officeart/2005/8/layout/chevron2"/>
    <dgm:cxn modelId="{B3F9F346-487E-4918-931F-EEAD50D9ACE8}" type="presParOf" srcId="{7CB8F909-63A2-4B24-905B-E94B24D64862}" destId="{2A5074F7-1C64-40DC-9E82-C1D51CC53FE7}" srcOrd="0" destOrd="0" presId="urn:microsoft.com/office/officeart/2005/8/layout/chevron2"/>
    <dgm:cxn modelId="{BE519466-E5CC-40F2-BB30-7571C2E5D8F0}" type="presParOf" srcId="{7CB8F909-63A2-4B24-905B-E94B24D64862}" destId="{82D6BFEE-6AD8-48BE-9FCD-1617D569BF7C}" srcOrd="1" destOrd="0" presId="urn:microsoft.com/office/officeart/2005/8/layout/chevron2"/>
    <dgm:cxn modelId="{58FF563E-1BC6-4629-A34A-71C7759AAE2F}" type="presParOf" srcId="{7E8D0244-F7C6-4673-B192-04C7BE36DCE6}" destId="{A1FE7C22-2A47-4011-B4E0-E28342FC9758}" srcOrd="3" destOrd="0" presId="urn:microsoft.com/office/officeart/2005/8/layout/chevron2"/>
    <dgm:cxn modelId="{0F10D877-6652-4E18-96A6-EAE33A802EF9}" type="presParOf" srcId="{7E8D0244-F7C6-4673-B192-04C7BE36DCE6}" destId="{EB2793C1-85BC-40A3-8618-CBEBDC460631}" srcOrd="4" destOrd="0" presId="urn:microsoft.com/office/officeart/2005/8/layout/chevron2"/>
    <dgm:cxn modelId="{5BD00A0F-66C0-45FD-A09A-B77DEEE66689}" type="presParOf" srcId="{EB2793C1-85BC-40A3-8618-CBEBDC460631}" destId="{0AA2C5AC-7A1E-4564-B54C-C544EE8CAFEB}" srcOrd="0" destOrd="0" presId="urn:microsoft.com/office/officeart/2005/8/layout/chevron2"/>
    <dgm:cxn modelId="{525C94DE-9126-46BA-B56B-9045A2E253C6}" type="presParOf" srcId="{EB2793C1-85BC-40A3-8618-CBEBDC460631}" destId="{6E3A8354-2BAE-45A2-823C-BBEAC9FA53E6}" srcOrd="1" destOrd="0" presId="urn:microsoft.com/office/officeart/2005/8/layout/chevron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05.xml><?xml version="1.0" encoding="utf-8"?>
<dgm:dataModel xmlns:dgm="http://schemas.openxmlformats.org/drawingml/2006/diagram" xmlns:a="http://schemas.openxmlformats.org/drawingml/2006/main">
  <dgm:ptLst>
    <dgm:pt modelId="{07315B92-7CC5-4C29-B12F-C81DA3012B91}" type="doc">
      <dgm:prSet loTypeId="urn:microsoft.com/office/officeart/2005/8/layout/chevron2" loCatId="list" qsTypeId="urn:microsoft.com/office/officeart/2005/8/quickstyle/simple1#17" qsCatId="simple" csTypeId="urn:microsoft.com/office/officeart/2005/8/colors/accent1_2#25" csCatId="accent1" phldr="1"/>
      <dgm:spPr/>
      <dgm:t>
        <a:bodyPr/>
        <a:lstStyle/>
        <a:p>
          <a:endParaRPr lang="zh-CN" altLang="en-US"/>
        </a:p>
      </dgm:t>
    </dgm:pt>
    <dgm:pt modelId="{B4158B0F-CC93-4D93-84FF-5285B96BD6E4}">
      <dgm:prSet phldrT="[文本]" custT="1"/>
      <dgm:spPr/>
      <dgm:t>
        <a:bodyPr/>
        <a:lstStyle/>
        <a:p>
          <a:r>
            <a:rPr lang="zh-CN" altLang="en-US" sz="1800" b="1" dirty="0" smtClean="0"/>
            <a:t>④</a:t>
          </a:r>
          <a:endParaRPr lang="zh-CN" altLang="en-US" sz="1800" b="1" dirty="0"/>
        </a:p>
      </dgm:t>
    </dgm:pt>
    <dgm:pt modelId="{63550EC3-D9BB-41C6-AAAF-DC56743B3401}" cxnId="{AE36182E-2733-49B5-9760-EC39FD10F28F}" type="parTrans">
      <dgm:prSet/>
      <dgm:spPr/>
      <dgm:t>
        <a:bodyPr/>
        <a:lstStyle/>
        <a:p>
          <a:endParaRPr lang="zh-CN" altLang="en-US" sz="1800" b="1"/>
        </a:p>
      </dgm:t>
    </dgm:pt>
    <dgm:pt modelId="{CC62DF32-F337-46E6-8EA7-876DA03B6265}" cxnId="{AE36182E-2733-49B5-9760-EC39FD10F28F}" type="sibTrans">
      <dgm:prSet/>
      <dgm:spPr/>
      <dgm:t>
        <a:bodyPr/>
        <a:lstStyle/>
        <a:p>
          <a:endParaRPr lang="zh-CN" altLang="en-US" sz="1800" b="1"/>
        </a:p>
      </dgm:t>
    </dgm:pt>
    <dgm:pt modelId="{8217B5FC-37FD-4D5E-AC87-0A3B099E2A67}">
      <dgm:prSet phldrT="[文本]" custT="1">
        <dgm:style>
          <a:lnRef idx="1">
            <a:schemeClr val="accent5"/>
          </a:lnRef>
          <a:fillRef idx="2">
            <a:schemeClr val="accent5"/>
          </a:fillRef>
          <a:effectRef idx="1">
            <a:schemeClr val="accent5"/>
          </a:effectRef>
          <a:fontRef idx="minor">
            <a:schemeClr val="dk1"/>
          </a:fontRef>
        </dgm:style>
      </dgm:prSet>
      <dgm:spPr>
        <a:solidFill>
          <a:schemeClr val="accent6">
            <a:lumMod val="60000"/>
            <a:lumOff val="40000"/>
          </a:schemeClr>
        </a:solidFill>
      </dgm:spPr>
      <dgm:t>
        <a:bodyPr/>
        <a:lstStyle/>
        <a:p>
          <a:r>
            <a:rPr lang="zh-CN" altLang="en-US" sz="1800" b="1" dirty="0" smtClean="0"/>
            <a:t>轮换活跃</a:t>
          </a:r>
          <a:r>
            <a:rPr lang="en-US" altLang="zh-CN" sz="1800" b="1" dirty="0" smtClean="0"/>
            <a:t>/</a:t>
          </a:r>
          <a:r>
            <a:rPr lang="zh-CN" altLang="en-US" sz="1800" b="1" dirty="0" smtClean="0"/>
            <a:t>休眠节点的</a:t>
          </a:r>
          <a:r>
            <a:rPr lang="en-US" altLang="zh-CN" sz="1800" b="1" dirty="0" smtClean="0"/>
            <a:t>Self-Scheduling</a:t>
          </a:r>
          <a:r>
            <a:rPr lang="zh-CN" altLang="en-US" sz="1800" b="1" dirty="0" smtClean="0"/>
            <a:t>覆盖协议</a:t>
          </a:r>
          <a:endParaRPr lang="zh-CN" altLang="en-US" sz="1800" b="1" dirty="0"/>
        </a:p>
      </dgm:t>
    </dgm:pt>
    <dgm:pt modelId="{DFD5874C-57C6-4E90-B273-3D0C69FC82CA}" cxnId="{B52A8D85-1D96-43A2-877C-9C2093FBA002}" type="parTrans">
      <dgm:prSet/>
      <dgm:spPr/>
      <dgm:t>
        <a:bodyPr/>
        <a:lstStyle/>
        <a:p>
          <a:endParaRPr lang="zh-CN" altLang="en-US" sz="1800" b="1"/>
        </a:p>
      </dgm:t>
    </dgm:pt>
    <dgm:pt modelId="{4FDA5F6B-AB26-4AE3-8CB6-792C63165F82}" cxnId="{B52A8D85-1D96-43A2-877C-9C2093FBA002}" type="sibTrans">
      <dgm:prSet/>
      <dgm:spPr/>
      <dgm:t>
        <a:bodyPr/>
        <a:lstStyle/>
        <a:p>
          <a:endParaRPr lang="zh-CN" altLang="en-US" sz="1800" b="1"/>
        </a:p>
      </dgm:t>
    </dgm:pt>
    <dgm:pt modelId="{DF9A68E7-8392-4569-902F-D4E2E2462186}">
      <dgm:prSet phldrT="[文本]" custT="1"/>
      <dgm:spPr/>
      <dgm:t>
        <a:bodyPr/>
        <a:lstStyle/>
        <a:p>
          <a:r>
            <a:rPr lang="zh-CN" altLang="en-US" sz="1800" b="1" dirty="0" smtClean="0"/>
            <a:t>⑤</a:t>
          </a:r>
          <a:endParaRPr lang="zh-CN" altLang="en-US" sz="1800" b="1" dirty="0"/>
        </a:p>
      </dgm:t>
    </dgm:pt>
    <dgm:pt modelId="{49E7F5DA-AE45-490A-944A-047956D2A207}" cxnId="{A354ECAC-647D-4B75-B7DA-591055856431}" type="parTrans">
      <dgm:prSet/>
      <dgm:spPr/>
      <dgm:t>
        <a:bodyPr/>
        <a:lstStyle/>
        <a:p>
          <a:endParaRPr lang="zh-CN" altLang="en-US" sz="1800" b="1"/>
        </a:p>
      </dgm:t>
    </dgm:pt>
    <dgm:pt modelId="{3BF48CEC-1EA4-438A-B34D-9962B92EC9C0}" cxnId="{A354ECAC-647D-4B75-B7DA-591055856431}" type="sibTrans">
      <dgm:prSet/>
      <dgm:spPr/>
      <dgm:t>
        <a:bodyPr/>
        <a:lstStyle/>
        <a:p>
          <a:endParaRPr lang="zh-CN" altLang="en-US" sz="1800" b="1"/>
        </a:p>
      </dgm:t>
    </dgm:pt>
    <dgm:pt modelId="{0C8BB88C-7E47-434D-A23E-8D5BEB663863}">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最坏与最佳情况覆盖</a:t>
          </a:r>
          <a:endParaRPr lang="zh-CN" altLang="en-US" sz="2000" b="1" dirty="0"/>
        </a:p>
      </dgm:t>
    </dgm:pt>
    <dgm:pt modelId="{05F85628-45BB-402D-81D8-C3C0535B3AA9}" cxnId="{D36552CE-AF2C-45EE-BD7E-7EB020823E68}" type="parTrans">
      <dgm:prSet/>
      <dgm:spPr/>
      <dgm:t>
        <a:bodyPr/>
        <a:lstStyle/>
        <a:p>
          <a:endParaRPr lang="zh-CN" altLang="en-US" sz="1800" b="1"/>
        </a:p>
      </dgm:t>
    </dgm:pt>
    <dgm:pt modelId="{36A73C6F-D457-4496-9422-8956B245BCB3}" cxnId="{D36552CE-AF2C-45EE-BD7E-7EB020823E68}" type="sibTrans">
      <dgm:prSet/>
      <dgm:spPr/>
      <dgm:t>
        <a:bodyPr/>
        <a:lstStyle/>
        <a:p>
          <a:endParaRPr lang="zh-CN" altLang="en-US" sz="1800" b="1"/>
        </a:p>
      </dgm:t>
    </dgm:pt>
    <dgm:pt modelId="{3823FE4A-89F1-4657-AA4E-D00F45DD8672}">
      <dgm:prSet phldrT="[文本]" custT="1"/>
      <dgm:spPr/>
      <dgm:t>
        <a:bodyPr/>
        <a:lstStyle/>
        <a:p>
          <a:r>
            <a:rPr lang="zh-CN" altLang="en-US" sz="1800" b="1" dirty="0" smtClean="0"/>
            <a:t>⑥</a:t>
          </a:r>
          <a:endParaRPr lang="zh-CN" altLang="en-US" sz="1800" b="1" dirty="0"/>
        </a:p>
      </dgm:t>
    </dgm:pt>
    <dgm:pt modelId="{4F75B91F-E15D-48BA-88FC-84B3819A469A}" cxnId="{6E07B121-5BA0-42C7-8C5E-64E745A3E057}" type="parTrans">
      <dgm:prSet/>
      <dgm:spPr/>
      <dgm:t>
        <a:bodyPr/>
        <a:lstStyle/>
        <a:p>
          <a:endParaRPr lang="zh-CN" altLang="en-US" sz="1800" b="1"/>
        </a:p>
      </dgm:t>
    </dgm:pt>
    <dgm:pt modelId="{FD46D065-7118-406F-BF36-7F1B3BA157D3}" cxnId="{6E07B121-5BA0-42C7-8C5E-64E745A3E057}" type="sibTrans">
      <dgm:prSet/>
      <dgm:spPr/>
      <dgm:t>
        <a:bodyPr/>
        <a:lstStyle/>
        <a:p>
          <a:endParaRPr lang="zh-CN" altLang="en-US" sz="1800" b="1"/>
        </a:p>
      </dgm:t>
    </dgm:pt>
    <dgm:pt modelId="{151F9257-0264-4482-9025-8BEB51D9E16D}">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暴露穿越覆盖</a:t>
          </a:r>
          <a:endParaRPr lang="zh-CN" altLang="en-US" sz="2000" b="1" dirty="0"/>
        </a:p>
      </dgm:t>
    </dgm:pt>
    <dgm:pt modelId="{76BFE7E4-2435-4A8D-AB41-7A22D7C3A70A}" cxnId="{682BDD77-B774-4A7D-94FE-283B4413701A}" type="parTrans">
      <dgm:prSet/>
      <dgm:spPr/>
      <dgm:t>
        <a:bodyPr/>
        <a:lstStyle/>
        <a:p>
          <a:endParaRPr lang="zh-CN" altLang="en-US" sz="1800" b="1"/>
        </a:p>
      </dgm:t>
    </dgm:pt>
    <dgm:pt modelId="{E2B01640-0A4B-4743-B965-44DCD7FE8F99}" cxnId="{682BDD77-B774-4A7D-94FE-283B4413701A}" type="sibTrans">
      <dgm:prSet/>
      <dgm:spPr/>
      <dgm:t>
        <a:bodyPr/>
        <a:lstStyle/>
        <a:p>
          <a:endParaRPr lang="zh-CN" altLang="en-US" sz="1800" b="1"/>
        </a:p>
      </dgm:t>
    </dgm:pt>
    <dgm:pt modelId="{7E8D0244-F7C6-4673-B192-04C7BE36DCE6}" type="pres">
      <dgm:prSet presAssocID="{07315B92-7CC5-4C29-B12F-C81DA3012B91}" presName="linearFlow" presStyleCnt="0">
        <dgm:presLayoutVars>
          <dgm:dir/>
          <dgm:animLvl val="lvl"/>
          <dgm:resizeHandles val="exact"/>
        </dgm:presLayoutVars>
      </dgm:prSet>
      <dgm:spPr/>
      <dgm:t>
        <a:bodyPr/>
        <a:lstStyle/>
        <a:p>
          <a:endParaRPr lang="zh-CN" altLang="en-US"/>
        </a:p>
      </dgm:t>
    </dgm:pt>
    <dgm:pt modelId="{5D2DDAE1-6BF9-4EC9-8CFC-FA729CB2C6E4}" type="pres">
      <dgm:prSet presAssocID="{B4158B0F-CC93-4D93-84FF-5285B96BD6E4}" presName="composite" presStyleCnt="0"/>
      <dgm:spPr/>
    </dgm:pt>
    <dgm:pt modelId="{71431FF1-15EF-4740-B2DE-D728E3FD3809}" type="pres">
      <dgm:prSet presAssocID="{B4158B0F-CC93-4D93-84FF-5285B96BD6E4}" presName="parentText" presStyleLbl="alignNode1" presStyleIdx="0" presStyleCnt="3">
        <dgm:presLayoutVars>
          <dgm:chMax val="1"/>
          <dgm:bulletEnabled val="1"/>
        </dgm:presLayoutVars>
      </dgm:prSet>
      <dgm:spPr/>
      <dgm:t>
        <a:bodyPr/>
        <a:lstStyle/>
        <a:p>
          <a:endParaRPr lang="zh-CN" altLang="en-US"/>
        </a:p>
      </dgm:t>
    </dgm:pt>
    <dgm:pt modelId="{2FF08380-8886-4E09-8C50-AF6F8DD95A4F}" type="pres">
      <dgm:prSet presAssocID="{B4158B0F-CC93-4D93-84FF-5285B96BD6E4}" presName="descendantText" presStyleLbl="alignAcc1" presStyleIdx="0" presStyleCnt="3">
        <dgm:presLayoutVars>
          <dgm:bulletEnabled val="1"/>
        </dgm:presLayoutVars>
      </dgm:prSet>
      <dgm:spPr/>
      <dgm:t>
        <a:bodyPr/>
        <a:lstStyle/>
        <a:p>
          <a:endParaRPr lang="zh-CN" altLang="en-US"/>
        </a:p>
      </dgm:t>
    </dgm:pt>
    <dgm:pt modelId="{FB0D18C6-91DB-4CCD-B2EB-F646ADE062CE}" type="pres">
      <dgm:prSet presAssocID="{CC62DF32-F337-46E6-8EA7-876DA03B6265}" presName="sp" presStyleCnt="0"/>
      <dgm:spPr/>
    </dgm:pt>
    <dgm:pt modelId="{7CB8F909-63A2-4B24-905B-E94B24D64862}" type="pres">
      <dgm:prSet presAssocID="{DF9A68E7-8392-4569-902F-D4E2E2462186}" presName="composite" presStyleCnt="0"/>
      <dgm:spPr/>
    </dgm:pt>
    <dgm:pt modelId="{2A5074F7-1C64-40DC-9E82-C1D51CC53FE7}" type="pres">
      <dgm:prSet presAssocID="{DF9A68E7-8392-4569-902F-D4E2E2462186}" presName="parentText" presStyleLbl="alignNode1" presStyleIdx="1" presStyleCnt="3">
        <dgm:presLayoutVars>
          <dgm:chMax val="1"/>
          <dgm:bulletEnabled val="1"/>
        </dgm:presLayoutVars>
      </dgm:prSet>
      <dgm:spPr/>
      <dgm:t>
        <a:bodyPr/>
        <a:lstStyle/>
        <a:p>
          <a:endParaRPr lang="zh-CN" altLang="en-US"/>
        </a:p>
      </dgm:t>
    </dgm:pt>
    <dgm:pt modelId="{82D6BFEE-6AD8-48BE-9FCD-1617D569BF7C}" type="pres">
      <dgm:prSet presAssocID="{DF9A68E7-8392-4569-902F-D4E2E2462186}" presName="descendantText" presStyleLbl="alignAcc1" presStyleIdx="1" presStyleCnt="3">
        <dgm:presLayoutVars>
          <dgm:bulletEnabled val="1"/>
        </dgm:presLayoutVars>
      </dgm:prSet>
      <dgm:spPr/>
      <dgm:t>
        <a:bodyPr/>
        <a:lstStyle/>
        <a:p>
          <a:endParaRPr lang="zh-CN" altLang="en-US"/>
        </a:p>
      </dgm:t>
    </dgm:pt>
    <dgm:pt modelId="{A1FE7C22-2A47-4011-B4E0-E28342FC9758}" type="pres">
      <dgm:prSet presAssocID="{3BF48CEC-1EA4-438A-B34D-9962B92EC9C0}" presName="sp" presStyleCnt="0"/>
      <dgm:spPr/>
    </dgm:pt>
    <dgm:pt modelId="{EB2793C1-85BC-40A3-8618-CBEBDC460631}" type="pres">
      <dgm:prSet presAssocID="{3823FE4A-89F1-4657-AA4E-D00F45DD8672}" presName="composite" presStyleCnt="0"/>
      <dgm:spPr/>
    </dgm:pt>
    <dgm:pt modelId="{0AA2C5AC-7A1E-4564-B54C-C544EE8CAFEB}" type="pres">
      <dgm:prSet presAssocID="{3823FE4A-89F1-4657-AA4E-D00F45DD8672}" presName="parentText" presStyleLbl="alignNode1" presStyleIdx="2" presStyleCnt="3">
        <dgm:presLayoutVars>
          <dgm:chMax val="1"/>
          <dgm:bulletEnabled val="1"/>
        </dgm:presLayoutVars>
      </dgm:prSet>
      <dgm:spPr/>
      <dgm:t>
        <a:bodyPr/>
        <a:lstStyle/>
        <a:p>
          <a:endParaRPr lang="zh-CN" altLang="en-US"/>
        </a:p>
      </dgm:t>
    </dgm:pt>
    <dgm:pt modelId="{6E3A8354-2BAE-45A2-823C-BBEAC9FA53E6}" type="pres">
      <dgm:prSet presAssocID="{3823FE4A-89F1-4657-AA4E-D00F45DD8672}" presName="descendantText" presStyleLbl="alignAcc1" presStyleIdx="2" presStyleCnt="3">
        <dgm:presLayoutVars>
          <dgm:bulletEnabled val="1"/>
        </dgm:presLayoutVars>
      </dgm:prSet>
      <dgm:spPr/>
      <dgm:t>
        <a:bodyPr/>
        <a:lstStyle/>
        <a:p>
          <a:endParaRPr lang="zh-CN" altLang="en-US"/>
        </a:p>
      </dgm:t>
    </dgm:pt>
  </dgm:ptLst>
  <dgm:cxnLst>
    <dgm:cxn modelId="{C49EF6E1-1618-424E-93FD-3F2A31810D5A}" type="presOf" srcId="{0C8BB88C-7E47-434D-A23E-8D5BEB663863}" destId="{82D6BFEE-6AD8-48BE-9FCD-1617D569BF7C}" srcOrd="0" destOrd="0" presId="urn:microsoft.com/office/officeart/2005/8/layout/chevron2"/>
    <dgm:cxn modelId="{D36552CE-AF2C-45EE-BD7E-7EB020823E68}" srcId="{DF9A68E7-8392-4569-902F-D4E2E2462186}" destId="{0C8BB88C-7E47-434D-A23E-8D5BEB663863}" srcOrd="0" destOrd="0" parTransId="{05F85628-45BB-402D-81D8-C3C0535B3AA9}" sibTransId="{36A73C6F-D457-4496-9422-8956B245BCB3}"/>
    <dgm:cxn modelId="{682BDD77-B774-4A7D-94FE-283B4413701A}" srcId="{3823FE4A-89F1-4657-AA4E-D00F45DD8672}" destId="{151F9257-0264-4482-9025-8BEB51D9E16D}" srcOrd="0" destOrd="0" parTransId="{76BFE7E4-2435-4A8D-AB41-7A22D7C3A70A}" sibTransId="{E2B01640-0A4B-4743-B965-44DCD7FE8F99}"/>
    <dgm:cxn modelId="{AFB36A82-B1C4-4D34-8C78-65824EFABE45}" type="presOf" srcId="{DF9A68E7-8392-4569-902F-D4E2E2462186}" destId="{2A5074F7-1C64-40DC-9E82-C1D51CC53FE7}" srcOrd="0" destOrd="0" presId="urn:microsoft.com/office/officeart/2005/8/layout/chevron2"/>
    <dgm:cxn modelId="{D13D05F6-A22D-45FB-81B2-1633042FDF7E}" type="presOf" srcId="{07315B92-7CC5-4C29-B12F-C81DA3012B91}" destId="{7E8D0244-F7C6-4673-B192-04C7BE36DCE6}" srcOrd="0" destOrd="0" presId="urn:microsoft.com/office/officeart/2005/8/layout/chevron2"/>
    <dgm:cxn modelId="{8586D572-BED1-4D39-93F6-81CE33BEBDA5}" type="presOf" srcId="{8217B5FC-37FD-4D5E-AC87-0A3B099E2A67}" destId="{2FF08380-8886-4E09-8C50-AF6F8DD95A4F}" srcOrd="0" destOrd="0" presId="urn:microsoft.com/office/officeart/2005/8/layout/chevron2"/>
    <dgm:cxn modelId="{2B0D3953-D2B3-49BF-8B01-B890D03D059F}" type="presOf" srcId="{151F9257-0264-4482-9025-8BEB51D9E16D}" destId="{6E3A8354-2BAE-45A2-823C-BBEAC9FA53E6}" srcOrd="0" destOrd="0" presId="urn:microsoft.com/office/officeart/2005/8/layout/chevron2"/>
    <dgm:cxn modelId="{A354ECAC-647D-4B75-B7DA-591055856431}" srcId="{07315B92-7CC5-4C29-B12F-C81DA3012B91}" destId="{DF9A68E7-8392-4569-902F-D4E2E2462186}" srcOrd="1" destOrd="0" parTransId="{49E7F5DA-AE45-490A-944A-047956D2A207}" sibTransId="{3BF48CEC-1EA4-438A-B34D-9962B92EC9C0}"/>
    <dgm:cxn modelId="{AE36182E-2733-49B5-9760-EC39FD10F28F}" srcId="{07315B92-7CC5-4C29-B12F-C81DA3012B91}" destId="{B4158B0F-CC93-4D93-84FF-5285B96BD6E4}" srcOrd="0" destOrd="0" parTransId="{63550EC3-D9BB-41C6-AAAF-DC56743B3401}" sibTransId="{CC62DF32-F337-46E6-8EA7-876DA03B6265}"/>
    <dgm:cxn modelId="{91E313E7-1928-4965-8379-669D872F1C59}" type="presOf" srcId="{B4158B0F-CC93-4D93-84FF-5285B96BD6E4}" destId="{71431FF1-15EF-4740-B2DE-D728E3FD3809}" srcOrd="0" destOrd="0" presId="urn:microsoft.com/office/officeart/2005/8/layout/chevron2"/>
    <dgm:cxn modelId="{6E07B121-5BA0-42C7-8C5E-64E745A3E057}" srcId="{07315B92-7CC5-4C29-B12F-C81DA3012B91}" destId="{3823FE4A-89F1-4657-AA4E-D00F45DD8672}" srcOrd="2" destOrd="0" parTransId="{4F75B91F-E15D-48BA-88FC-84B3819A469A}" sibTransId="{FD46D065-7118-406F-BF36-7F1B3BA157D3}"/>
    <dgm:cxn modelId="{B52A8D85-1D96-43A2-877C-9C2093FBA002}" srcId="{B4158B0F-CC93-4D93-84FF-5285B96BD6E4}" destId="{8217B5FC-37FD-4D5E-AC87-0A3B099E2A67}" srcOrd="0" destOrd="0" parTransId="{DFD5874C-57C6-4E90-B273-3D0C69FC82CA}" sibTransId="{4FDA5F6B-AB26-4AE3-8CB6-792C63165F82}"/>
    <dgm:cxn modelId="{0BCDA545-87E9-4314-8362-A18AB338D093}" type="presOf" srcId="{3823FE4A-89F1-4657-AA4E-D00F45DD8672}" destId="{0AA2C5AC-7A1E-4564-B54C-C544EE8CAFEB}" srcOrd="0" destOrd="0" presId="urn:microsoft.com/office/officeart/2005/8/layout/chevron2"/>
    <dgm:cxn modelId="{82B97029-3E34-4814-80AD-93327C2DF97E}" type="presParOf" srcId="{7E8D0244-F7C6-4673-B192-04C7BE36DCE6}" destId="{5D2DDAE1-6BF9-4EC9-8CFC-FA729CB2C6E4}" srcOrd="0" destOrd="0" presId="urn:microsoft.com/office/officeart/2005/8/layout/chevron2"/>
    <dgm:cxn modelId="{7D75C8DD-6E10-4EE5-B6DA-F21FAAD091B7}" type="presParOf" srcId="{5D2DDAE1-6BF9-4EC9-8CFC-FA729CB2C6E4}" destId="{71431FF1-15EF-4740-B2DE-D728E3FD3809}" srcOrd="0" destOrd="0" presId="urn:microsoft.com/office/officeart/2005/8/layout/chevron2"/>
    <dgm:cxn modelId="{DD2EC290-F01C-443B-A06A-F21F0ED8F753}" type="presParOf" srcId="{5D2DDAE1-6BF9-4EC9-8CFC-FA729CB2C6E4}" destId="{2FF08380-8886-4E09-8C50-AF6F8DD95A4F}" srcOrd="1" destOrd="0" presId="urn:microsoft.com/office/officeart/2005/8/layout/chevron2"/>
    <dgm:cxn modelId="{7227624E-E4A7-47DB-8643-AD341E8D5AB8}" type="presParOf" srcId="{7E8D0244-F7C6-4673-B192-04C7BE36DCE6}" destId="{FB0D18C6-91DB-4CCD-B2EB-F646ADE062CE}" srcOrd="1" destOrd="0" presId="urn:microsoft.com/office/officeart/2005/8/layout/chevron2"/>
    <dgm:cxn modelId="{8AE2B57E-A3A8-4E6F-8287-E36FAF0C48F0}" type="presParOf" srcId="{7E8D0244-F7C6-4673-B192-04C7BE36DCE6}" destId="{7CB8F909-63A2-4B24-905B-E94B24D64862}" srcOrd="2" destOrd="0" presId="urn:microsoft.com/office/officeart/2005/8/layout/chevron2"/>
    <dgm:cxn modelId="{F0EBBAB3-590D-4103-912A-36E45E560A83}" type="presParOf" srcId="{7CB8F909-63A2-4B24-905B-E94B24D64862}" destId="{2A5074F7-1C64-40DC-9E82-C1D51CC53FE7}" srcOrd="0" destOrd="0" presId="urn:microsoft.com/office/officeart/2005/8/layout/chevron2"/>
    <dgm:cxn modelId="{ACAB7DD2-AFEA-4F9E-9F20-12B06A282AB8}" type="presParOf" srcId="{7CB8F909-63A2-4B24-905B-E94B24D64862}" destId="{82D6BFEE-6AD8-48BE-9FCD-1617D569BF7C}" srcOrd="1" destOrd="0" presId="urn:microsoft.com/office/officeart/2005/8/layout/chevron2"/>
    <dgm:cxn modelId="{0FAF22D6-9F5B-41B0-9CEF-66DD7E2E7657}" type="presParOf" srcId="{7E8D0244-F7C6-4673-B192-04C7BE36DCE6}" destId="{A1FE7C22-2A47-4011-B4E0-E28342FC9758}" srcOrd="3" destOrd="0" presId="urn:microsoft.com/office/officeart/2005/8/layout/chevron2"/>
    <dgm:cxn modelId="{4D6182FC-15F4-41DF-A65C-620500780FCB}" type="presParOf" srcId="{7E8D0244-F7C6-4673-B192-04C7BE36DCE6}" destId="{EB2793C1-85BC-40A3-8618-CBEBDC460631}" srcOrd="4" destOrd="0" presId="urn:microsoft.com/office/officeart/2005/8/layout/chevron2"/>
    <dgm:cxn modelId="{52FEFE54-240E-4071-B722-DBEC7AADB650}" type="presParOf" srcId="{EB2793C1-85BC-40A3-8618-CBEBDC460631}" destId="{0AA2C5AC-7A1E-4564-B54C-C544EE8CAFEB}" srcOrd="0" destOrd="0" presId="urn:microsoft.com/office/officeart/2005/8/layout/chevron2"/>
    <dgm:cxn modelId="{0A52E4DA-FBC6-424E-91AA-132F7B685C99}" type="presParOf" srcId="{EB2793C1-85BC-40A3-8618-CBEBDC460631}" destId="{6E3A8354-2BAE-45A2-823C-BBEAC9FA53E6}"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06.xml><?xml version="1.0" encoding="utf-8"?>
<dgm:dataModel xmlns:dgm="http://schemas.openxmlformats.org/drawingml/2006/diagram" xmlns:a="http://schemas.openxmlformats.org/drawingml/2006/main">
  <dgm:ptLst>
    <dgm:pt modelId="{07315B92-7CC5-4C29-B12F-C81DA3012B91}" type="doc">
      <dgm:prSet loTypeId="urn:microsoft.com/office/officeart/2005/8/layout/chevron2" loCatId="list" qsTypeId="urn:microsoft.com/office/officeart/2005/8/quickstyle/simple1#21" qsCatId="simple" csTypeId="urn:microsoft.com/office/officeart/2005/8/colors/accent1_2#29" csCatId="accent1" phldr="1"/>
      <dgm:spPr/>
      <dgm:t>
        <a:bodyPr/>
        <a:lstStyle/>
        <a:p>
          <a:endParaRPr lang="zh-CN" altLang="en-US"/>
        </a:p>
      </dgm:t>
    </dgm:pt>
    <dgm:pt modelId="{B4158B0F-CC93-4D93-84FF-5285B96BD6E4}">
      <dgm:prSet phldrT="[文本]" custT="1"/>
      <dgm:spPr/>
      <dgm:t>
        <a:bodyPr/>
        <a:lstStyle/>
        <a:p>
          <a:r>
            <a:rPr lang="zh-CN" altLang="en-US" sz="2000" b="1" dirty="0" smtClean="0"/>
            <a:t>①</a:t>
          </a:r>
          <a:endParaRPr lang="zh-CN" altLang="en-US" sz="2000" b="1" dirty="0"/>
        </a:p>
      </dgm:t>
    </dgm:pt>
    <dgm:pt modelId="{63550EC3-D9BB-41C6-AAAF-DC56743B3401}" cxnId="{AE36182E-2733-49B5-9760-EC39FD10F28F}" type="parTrans">
      <dgm:prSet/>
      <dgm:spPr/>
      <dgm:t>
        <a:bodyPr/>
        <a:lstStyle/>
        <a:p>
          <a:endParaRPr lang="zh-CN" altLang="en-US" sz="2400" b="1"/>
        </a:p>
      </dgm:t>
    </dgm:pt>
    <dgm:pt modelId="{CC62DF32-F337-46E6-8EA7-876DA03B6265}" cxnId="{AE36182E-2733-49B5-9760-EC39FD10F28F}" type="sibTrans">
      <dgm:prSet/>
      <dgm:spPr/>
      <dgm:t>
        <a:bodyPr/>
        <a:lstStyle/>
        <a:p>
          <a:endParaRPr lang="zh-CN" altLang="en-US" sz="2400" b="1"/>
        </a:p>
      </dgm:t>
    </dgm:pt>
    <dgm:pt modelId="{8217B5FC-37FD-4D5E-AC87-0A3B099E2A67}">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基于网格的覆盖定位传感器配置算法</a:t>
          </a:r>
          <a:endParaRPr lang="zh-CN" altLang="en-US" sz="2000" b="1" dirty="0"/>
        </a:p>
      </dgm:t>
    </dgm:pt>
    <dgm:pt modelId="{DFD5874C-57C6-4E90-B273-3D0C69FC82CA}" cxnId="{B52A8D85-1D96-43A2-877C-9C2093FBA002}" type="parTrans">
      <dgm:prSet/>
      <dgm:spPr/>
      <dgm:t>
        <a:bodyPr/>
        <a:lstStyle/>
        <a:p>
          <a:endParaRPr lang="zh-CN" altLang="en-US" sz="2400" b="1"/>
        </a:p>
      </dgm:t>
    </dgm:pt>
    <dgm:pt modelId="{4FDA5F6B-AB26-4AE3-8CB6-792C63165F82}" cxnId="{B52A8D85-1D96-43A2-877C-9C2093FBA002}" type="sibTrans">
      <dgm:prSet/>
      <dgm:spPr/>
      <dgm:t>
        <a:bodyPr/>
        <a:lstStyle/>
        <a:p>
          <a:endParaRPr lang="zh-CN" altLang="en-US" sz="2400" b="1"/>
        </a:p>
      </dgm:t>
    </dgm:pt>
    <dgm:pt modelId="{DF9A68E7-8392-4569-902F-D4E2E2462186}">
      <dgm:prSet phldrT="[文本]" custT="1"/>
      <dgm:spPr/>
      <dgm:t>
        <a:bodyPr/>
        <a:lstStyle/>
        <a:p>
          <a:r>
            <a:rPr lang="zh-CN" altLang="en-US" sz="2000" b="1" dirty="0" smtClean="0"/>
            <a:t>②</a:t>
          </a:r>
          <a:endParaRPr lang="zh-CN" altLang="en-US" sz="2000" b="1" dirty="0"/>
        </a:p>
      </dgm:t>
    </dgm:pt>
    <dgm:pt modelId="{49E7F5DA-AE45-490A-944A-047956D2A207}" cxnId="{A354ECAC-647D-4B75-B7DA-591055856431}" type="parTrans">
      <dgm:prSet/>
      <dgm:spPr/>
      <dgm:t>
        <a:bodyPr/>
        <a:lstStyle/>
        <a:p>
          <a:endParaRPr lang="zh-CN" altLang="en-US" sz="2400" b="1"/>
        </a:p>
      </dgm:t>
    </dgm:pt>
    <dgm:pt modelId="{3BF48CEC-1EA4-438A-B34D-9962B92EC9C0}" cxnId="{A354ECAC-647D-4B75-B7DA-591055856431}" type="sibTrans">
      <dgm:prSet/>
      <dgm:spPr/>
      <dgm:t>
        <a:bodyPr/>
        <a:lstStyle/>
        <a:p>
          <a:endParaRPr lang="zh-CN" altLang="en-US" sz="2400" b="1"/>
        </a:p>
      </dgm:t>
    </dgm:pt>
    <dgm:pt modelId="{0C8BB88C-7E47-434D-A23E-8D5BEB663863}">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圆周覆盖</a:t>
          </a:r>
          <a:endParaRPr lang="zh-CN" altLang="en-US" sz="2000" b="1" dirty="0"/>
        </a:p>
      </dgm:t>
    </dgm:pt>
    <dgm:pt modelId="{05F85628-45BB-402D-81D8-C3C0535B3AA9}" cxnId="{D36552CE-AF2C-45EE-BD7E-7EB020823E68}" type="parTrans">
      <dgm:prSet/>
      <dgm:spPr/>
      <dgm:t>
        <a:bodyPr/>
        <a:lstStyle/>
        <a:p>
          <a:endParaRPr lang="zh-CN" altLang="en-US" sz="2400" b="1"/>
        </a:p>
      </dgm:t>
    </dgm:pt>
    <dgm:pt modelId="{36A73C6F-D457-4496-9422-8956B245BCB3}" cxnId="{D36552CE-AF2C-45EE-BD7E-7EB020823E68}" type="sibTrans">
      <dgm:prSet/>
      <dgm:spPr/>
      <dgm:t>
        <a:bodyPr/>
        <a:lstStyle/>
        <a:p>
          <a:endParaRPr lang="zh-CN" altLang="en-US" sz="2400" b="1"/>
        </a:p>
      </dgm:t>
    </dgm:pt>
    <dgm:pt modelId="{3823FE4A-89F1-4657-AA4E-D00F45DD8672}">
      <dgm:prSet phldrT="[文本]" custT="1"/>
      <dgm:spPr/>
      <dgm:t>
        <a:bodyPr/>
        <a:lstStyle/>
        <a:p>
          <a:r>
            <a:rPr lang="zh-CN" altLang="en-US" sz="2000" b="1" dirty="0" smtClean="0"/>
            <a:t>③</a:t>
          </a:r>
          <a:endParaRPr lang="zh-CN" altLang="en-US" sz="2000" b="1" dirty="0"/>
        </a:p>
      </dgm:t>
    </dgm:pt>
    <dgm:pt modelId="{4F75B91F-E15D-48BA-88FC-84B3819A469A}" cxnId="{6E07B121-5BA0-42C7-8C5E-64E745A3E057}" type="parTrans">
      <dgm:prSet/>
      <dgm:spPr/>
      <dgm:t>
        <a:bodyPr/>
        <a:lstStyle/>
        <a:p>
          <a:endParaRPr lang="zh-CN" altLang="en-US" sz="2400" b="1"/>
        </a:p>
      </dgm:t>
    </dgm:pt>
    <dgm:pt modelId="{FD46D065-7118-406F-BF36-7F1B3BA157D3}" cxnId="{6E07B121-5BA0-42C7-8C5E-64E745A3E057}" type="sibTrans">
      <dgm:prSet/>
      <dgm:spPr/>
      <dgm:t>
        <a:bodyPr/>
        <a:lstStyle/>
        <a:p>
          <a:endParaRPr lang="zh-CN" altLang="en-US" sz="2400" b="1"/>
        </a:p>
      </dgm:t>
    </dgm:pt>
    <dgm:pt modelId="{151F9257-0264-4482-9025-8BEB51D9E16D}">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连通传感器覆盖</a:t>
          </a:r>
          <a:endParaRPr lang="zh-CN" altLang="en-US" sz="2000" b="1" dirty="0"/>
        </a:p>
      </dgm:t>
    </dgm:pt>
    <dgm:pt modelId="{76BFE7E4-2435-4A8D-AB41-7A22D7C3A70A}" cxnId="{682BDD77-B774-4A7D-94FE-283B4413701A}" type="parTrans">
      <dgm:prSet/>
      <dgm:spPr/>
      <dgm:t>
        <a:bodyPr/>
        <a:lstStyle/>
        <a:p>
          <a:endParaRPr lang="zh-CN" altLang="en-US" sz="2400" b="1"/>
        </a:p>
      </dgm:t>
    </dgm:pt>
    <dgm:pt modelId="{E2B01640-0A4B-4743-B965-44DCD7FE8F99}" cxnId="{682BDD77-B774-4A7D-94FE-283B4413701A}" type="sibTrans">
      <dgm:prSet/>
      <dgm:spPr/>
      <dgm:t>
        <a:bodyPr/>
        <a:lstStyle/>
        <a:p>
          <a:endParaRPr lang="zh-CN" altLang="en-US" sz="2400" b="1"/>
        </a:p>
      </dgm:t>
    </dgm:pt>
    <dgm:pt modelId="{7E8D0244-F7C6-4673-B192-04C7BE36DCE6}" type="pres">
      <dgm:prSet presAssocID="{07315B92-7CC5-4C29-B12F-C81DA3012B91}" presName="linearFlow" presStyleCnt="0">
        <dgm:presLayoutVars>
          <dgm:dir/>
          <dgm:animLvl val="lvl"/>
          <dgm:resizeHandles val="exact"/>
        </dgm:presLayoutVars>
      </dgm:prSet>
      <dgm:spPr/>
      <dgm:t>
        <a:bodyPr/>
        <a:lstStyle/>
        <a:p>
          <a:endParaRPr lang="zh-CN" altLang="en-US"/>
        </a:p>
      </dgm:t>
    </dgm:pt>
    <dgm:pt modelId="{5D2DDAE1-6BF9-4EC9-8CFC-FA729CB2C6E4}" type="pres">
      <dgm:prSet presAssocID="{B4158B0F-CC93-4D93-84FF-5285B96BD6E4}" presName="composite" presStyleCnt="0"/>
      <dgm:spPr/>
    </dgm:pt>
    <dgm:pt modelId="{71431FF1-15EF-4740-B2DE-D728E3FD3809}" type="pres">
      <dgm:prSet presAssocID="{B4158B0F-CC93-4D93-84FF-5285B96BD6E4}" presName="parentText" presStyleLbl="alignNode1" presStyleIdx="0" presStyleCnt="3">
        <dgm:presLayoutVars>
          <dgm:chMax val="1"/>
          <dgm:bulletEnabled val="1"/>
        </dgm:presLayoutVars>
      </dgm:prSet>
      <dgm:spPr/>
      <dgm:t>
        <a:bodyPr/>
        <a:lstStyle/>
        <a:p>
          <a:endParaRPr lang="zh-CN" altLang="en-US"/>
        </a:p>
      </dgm:t>
    </dgm:pt>
    <dgm:pt modelId="{2FF08380-8886-4E09-8C50-AF6F8DD95A4F}" type="pres">
      <dgm:prSet presAssocID="{B4158B0F-CC93-4D93-84FF-5285B96BD6E4}" presName="descendantText" presStyleLbl="alignAcc1" presStyleIdx="0" presStyleCnt="3">
        <dgm:presLayoutVars>
          <dgm:bulletEnabled val="1"/>
        </dgm:presLayoutVars>
      </dgm:prSet>
      <dgm:spPr/>
      <dgm:t>
        <a:bodyPr/>
        <a:lstStyle/>
        <a:p>
          <a:endParaRPr lang="zh-CN" altLang="en-US"/>
        </a:p>
      </dgm:t>
    </dgm:pt>
    <dgm:pt modelId="{FB0D18C6-91DB-4CCD-B2EB-F646ADE062CE}" type="pres">
      <dgm:prSet presAssocID="{CC62DF32-F337-46E6-8EA7-876DA03B6265}" presName="sp" presStyleCnt="0"/>
      <dgm:spPr/>
    </dgm:pt>
    <dgm:pt modelId="{7CB8F909-63A2-4B24-905B-E94B24D64862}" type="pres">
      <dgm:prSet presAssocID="{DF9A68E7-8392-4569-902F-D4E2E2462186}" presName="composite" presStyleCnt="0"/>
      <dgm:spPr/>
    </dgm:pt>
    <dgm:pt modelId="{2A5074F7-1C64-40DC-9E82-C1D51CC53FE7}" type="pres">
      <dgm:prSet presAssocID="{DF9A68E7-8392-4569-902F-D4E2E2462186}" presName="parentText" presStyleLbl="alignNode1" presStyleIdx="1" presStyleCnt="3">
        <dgm:presLayoutVars>
          <dgm:chMax val="1"/>
          <dgm:bulletEnabled val="1"/>
        </dgm:presLayoutVars>
      </dgm:prSet>
      <dgm:spPr/>
      <dgm:t>
        <a:bodyPr/>
        <a:lstStyle/>
        <a:p>
          <a:endParaRPr lang="zh-CN" altLang="en-US"/>
        </a:p>
      </dgm:t>
    </dgm:pt>
    <dgm:pt modelId="{82D6BFEE-6AD8-48BE-9FCD-1617D569BF7C}" type="pres">
      <dgm:prSet presAssocID="{DF9A68E7-8392-4569-902F-D4E2E2462186}" presName="descendantText" presStyleLbl="alignAcc1" presStyleIdx="1" presStyleCnt="3">
        <dgm:presLayoutVars>
          <dgm:bulletEnabled val="1"/>
        </dgm:presLayoutVars>
      </dgm:prSet>
      <dgm:spPr/>
      <dgm:t>
        <a:bodyPr/>
        <a:lstStyle/>
        <a:p>
          <a:endParaRPr lang="zh-CN" altLang="en-US"/>
        </a:p>
      </dgm:t>
    </dgm:pt>
    <dgm:pt modelId="{A1FE7C22-2A47-4011-B4E0-E28342FC9758}" type="pres">
      <dgm:prSet presAssocID="{3BF48CEC-1EA4-438A-B34D-9962B92EC9C0}" presName="sp" presStyleCnt="0"/>
      <dgm:spPr/>
    </dgm:pt>
    <dgm:pt modelId="{EB2793C1-85BC-40A3-8618-CBEBDC460631}" type="pres">
      <dgm:prSet presAssocID="{3823FE4A-89F1-4657-AA4E-D00F45DD8672}" presName="composite" presStyleCnt="0"/>
      <dgm:spPr/>
    </dgm:pt>
    <dgm:pt modelId="{0AA2C5AC-7A1E-4564-B54C-C544EE8CAFEB}" type="pres">
      <dgm:prSet presAssocID="{3823FE4A-89F1-4657-AA4E-D00F45DD8672}" presName="parentText" presStyleLbl="alignNode1" presStyleIdx="2" presStyleCnt="3">
        <dgm:presLayoutVars>
          <dgm:chMax val="1"/>
          <dgm:bulletEnabled val="1"/>
        </dgm:presLayoutVars>
      </dgm:prSet>
      <dgm:spPr/>
      <dgm:t>
        <a:bodyPr/>
        <a:lstStyle/>
        <a:p>
          <a:endParaRPr lang="zh-CN" altLang="en-US"/>
        </a:p>
      </dgm:t>
    </dgm:pt>
    <dgm:pt modelId="{6E3A8354-2BAE-45A2-823C-BBEAC9FA53E6}" type="pres">
      <dgm:prSet presAssocID="{3823FE4A-89F1-4657-AA4E-D00F45DD8672}" presName="descendantText" presStyleLbl="alignAcc1" presStyleIdx="2" presStyleCnt="3">
        <dgm:presLayoutVars>
          <dgm:bulletEnabled val="1"/>
        </dgm:presLayoutVars>
      </dgm:prSet>
      <dgm:spPr/>
      <dgm:t>
        <a:bodyPr/>
        <a:lstStyle/>
        <a:p>
          <a:endParaRPr lang="zh-CN" altLang="en-US"/>
        </a:p>
      </dgm:t>
    </dgm:pt>
  </dgm:ptLst>
  <dgm:cxnLst>
    <dgm:cxn modelId="{AE36182E-2733-49B5-9760-EC39FD10F28F}" srcId="{07315B92-7CC5-4C29-B12F-C81DA3012B91}" destId="{B4158B0F-CC93-4D93-84FF-5285B96BD6E4}" srcOrd="0" destOrd="0" parTransId="{63550EC3-D9BB-41C6-AAAF-DC56743B3401}" sibTransId="{CC62DF32-F337-46E6-8EA7-876DA03B6265}"/>
    <dgm:cxn modelId="{D36552CE-AF2C-45EE-BD7E-7EB020823E68}" srcId="{DF9A68E7-8392-4569-902F-D4E2E2462186}" destId="{0C8BB88C-7E47-434D-A23E-8D5BEB663863}" srcOrd="0" destOrd="0" parTransId="{05F85628-45BB-402D-81D8-C3C0535B3AA9}" sibTransId="{36A73C6F-D457-4496-9422-8956B245BCB3}"/>
    <dgm:cxn modelId="{B52A8D85-1D96-43A2-877C-9C2093FBA002}" srcId="{B4158B0F-CC93-4D93-84FF-5285B96BD6E4}" destId="{8217B5FC-37FD-4D5E-AC87-0A3B099E2A67}" srcOrd="0" destOrd="0" parTransId="{DFD5874C-57C6-4E90-B273-3D0C69FC82CA}" sibTransId="{4FDA5F6B-AB26-4AE3-8CB6-792C63165F82}"/>
    <dgm:cxn modelId="{6E07B121-5BA0-42C7-8C5E-64E745A3E057}" srcId="{07315B92-7CC5-4C29-B12F-C81DA3012B91}" destId="{3823FE4A-89F1-4657-AA4E-D00F45DD8672}" srcOrd="2" destOrd="0" parTransId="{4F75B91F-E15D-48BA-88FC-84B3819A469A}" sibTransId="{FD46D065-7118-406F-BF36-7F1B3BA157D3}"/>
    <dgm:cxn modelId="{3C0BDC71-92F9-417D-BEC3-369E3C46CB49}" type="presOf" srcId="{07315B92-7CC5-4C29-B12F-C81DA3012B91}" destId="{7E8D0244-F7C6-4673-B192-04C7BE36DCE6}" srcOrd="0" destOrd="0" presId="urn:microsoft.com/office/officeart/2005/8/layout/chevron2"/>
    <dgm:cxn modelId="{44476DCA-06FF-4152-9015-75954CBC90D0}" type="presOf" srcId="{0C8BB88C-7E47-434D-A23E-8D5BEB663863}" destId="{82D6BFEE-6AD8-48BE-9FCD-1617D569BF7C}" srcOrd="0" destOrd="0" presId="urn:microsoft.com/office/officeart/2005/8/layout/chevron2"/>
    <dgm:cxn modelId="{A354ECAC-647D-4B75-B7DA-591055856431}" srcId="{07315B92-7CC5-4C29-B12F-C81DA3012B91}" destId="{DF9A68E7-8392-4569-902F-D4E2E2462186}" srcOrd="1" destOrd="0" parTransId="{49E7F5DA-AE45-490A-944A-047956D2A207}" sibTransId="{3BF48CEC-1EA4-438A-B34D-9962B92EC9C0}"/>
    <dgm:cxn modelId="{9DD1FE61-F356-4FFD-B30C-DECD93DA7E01}" type="presOf" srcId="{151F9257-0264-4482-9025-8BEB51D9E16D}" destId="{6E3A8354-2BAE-45A2-823C-BBEAC9FA53E6}" srcOrd="0" destOrd="0" presId="urn:microsoft.com/office/officeart/2005/8/layout/chevron2"/>
    <dgm:cxn modelId="{EC9F4129-09A8-40EE-A57E-10F7D4034D35}" type="presOf" srcId="{3823FE4A-89F1-4657-AA4E-D00F45DD8672}" destId="{0AA2C5AC-7A1E-4564-B54C-C544EE8CAFEB}" srcOrd="0" destOrd="0" presId="urn:microsoft.com/office/officeart/2005/8/layout/chevron2"/>
    <dgm:cxn modelId="{CB1E5307-5469-4159-AEDD-BF85B88B8F57}" type="presOf" srcId="{DF9A68E7-8392-4569-902F-D4E2E2462186}" destId="{2A5074F7-1C64-40DC-9E82-C1D51CC53FE7}" srcOrd="0" destOrd="0" presId="urn:microsoft.com/office/officeart/2005/8/layout/chevron2"/>
    <dgm:cxn modelId="{BF2F2441-E0DA-4434-B0D1-188AA72FC519}" type="presOf" srcId="{8217B5FC-37FD-4D5E-AC87-0A3B099E2A67}" destId="{2FF08380-8886-4E09-8C50-AF6F8DD95A4F}" srcOrd="0" destOrd="0" presId="urn:microsoft.com/office/officeart/2005/8/layout/chevron2"/>
    <dgm:cxn modelId="{DC92BA80-8E7B-489E-B8BC-C93B708A5492}" type="presOf" srcId="{B4158B0F-CC93-4D93-84FF-5285B96BD6E4}" destId="{71431FF1-15EF-4740-B2DE-D728E3FD3809}" srcOrd="0" destOrd="0" presId="urn:microsoft.com/office/officeart/2005/8/layout/chevron2"/>
    <dgm:cxn modelId="{682BDD77-B774-4A7D-94FE-283B4413701A}" srcId="{3823FE4A-89F1-4657-AA4E-D00F45DD8672}" destId="{151F9257-0264-4482-9025-8BEB51D9E16D}" srcOrd="0" destOrd="0" parTransId="{76BFE7E4-2435-4A8D-AB41-7A22D7C3A70A}" sibTransId="{E2B01640-0A4B-4743-B965-44DCD7FE8F99}"/>
    <dgm:cxn modelId="{D46930E6-F406-4FC4-A1D8-3FDB4B3ECE00}" type="presParOf" srcId="{7E8D0244-F7C6-4673-B192-04C7BE36DCE6}" destId="{5D2DDAE1-6BF9-4EC9-8CFC-FA729CB2C6E4}" srcOrd="0" destOrd="0" presId="urn:microsoft.com/office/officeart/2005/8/layout/chevron2"/>
    <dgm:cxn modelId="{0696DAF9-5A00-427F-A632-935F69E81575}" type="presParOf" srcId="{5D2DDAE1-6BF9-4EC9-8CFC-FA729CB2C6E4}" destId="{71431FF1-15EF-4740-B2DE-D728E3FD3809}" srcOrd="0" destOrd="0" presId="urn:microsoft.com/office/officeart/2005/8/layout/chevron2"/>
    <dgm:cxn modelId="{61C05B91-674B-46AE-82FD-6556FA73D90B}" type="presParOf" srcId="{5D2DDAE1-6BF9-4EC9-8CFC-FA729CB2C6E4}" destId="{2FF08380-8886-4E09-8C50-AF6F8DD95A4F}" srcOrd="1" destOrd="0" presId="urn:microsoft.com/office/officeart/2005/8/layout/chevron2"/>
    <dgm:cxn modelId="{95B623DE-3901-4D33-807E-3EDA6D7AEBE5}" type="presParOf" srcId="{7E8D0244-F7C6-4673-B192-04C7BE36DCE6}" destId="{FB0D18C6-91DB-4CCD-B2EB-F646ADE062CE}" srcOrd="1" destOrd="0" presId="urn:microsoft.com/office/officeart/2005/8/layout/chevron2"/>
    <dgm:cxn modelId="{C6B23C69-6CA2-463A-8B27-DD464CEA9604}" type="presParOf" srcId="{7E8D0244-F7C6-4673-B192-04C7BE36DCE6}" destId="{7CB8F909-63A2-4B24-905B-E94B24D64862}" srcOrd="2" destOrd="0" presId="urn:microsoft.com/office/officeart/2005/8/layout/chevron2"/>
    <dgm:cxn modelId="{BD2296AB-399C-4FC3-92C3-64525DA7961D}" type="presParOf" srcId="{7CB8F909-63A2-4B24-905B-E94B24D64862}" destId="{2A5074F7-1C64-40DC-9E82-C1D51CC53FE7}" srcOrd="0" destOrd="0" presId="urn:microsoft.com/office/officeart/2005/8/layout/chevron2"/>
    <dgm:cxn modelId="{F75BC7BB-42BE-4A14-9154-FCB1A4CEBDEB}" type="presParOf" srcId="{7CB8F909-63A2-4B24-905B-E94B24D64862}" destId="{82D6BFEE-6AD8-48BE-9FCD-1617D569BF7C}" srcOrd="1" destOrd="0" presId="urn:microsoft.com/office/officeart/2005/8/layout/chevron2"/>
    <dgm:cxn modelId="{8B8D08C8-F330-4CB6-A032-43683B05A6D4}" type="presParOf" srcId="{7E8D0244-F7C6-4673-B192-04C7BE36DCE6}" destId="{A1FE7C22-2A47-4011-B4E0-E28342FC9758}" srcOrd="3" destOrd="0" presId="urn:microsoft.com/office/officeart/2005/8/layout/chevron2"/>
    <dgm:cxn modelId="{713F5282-9CD2-41EE-B403-AF42B82D5045}" type="presParOf" srcId="{7E8D0244-F7C6-4673-B192-04C7BE36DCE6}" destId="{EB2793C1-85BC-40A3-8618-CBEBDC460631}" srcOrd="4" destOrd="0" presId="urn:microsoft.com/office/officeart/2005/8/layout/chevron2"/>
    <dgm:cxn modelId="{11EB4B7D-383A-454F-8043-DB58894D6185}" type="presParOf" srcId="{EB2793C1-85BC-40A3-8618-CBEBDC460631}" destId="{0AA2C5AC-7A1E-4564-B54C-C544EE8CAFEB}" srcOrd="0" destOrd="0" presId="urn:microsoft.com/office/officeart/2005/8/layout/chevron2"/>
    <dgm:cxn modelId="{8A5F909A-13BC-47E9-A6A6-D278FFF5B1FA}" type="presParOf" srcId="{EB2793C1-85BC-40A3-8618-CBEBDC460631}" destId="{6E3A8354-2BAE-45A2-823C-BBEAC9FA53E6}" srcOrd="1" destOrd="0" presId="urn:microsoft.com/office/officeart/2005/8/layout/chevron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07.xml><?xml version="1.0" encoding="utf-8"?>
<dgm:dataModel xmlns:dgm="http://schemas.openxmlformats.org/drawingml/2006/diagram" xmlns:a="http://schemas.openxmlformats.org/drawingml/2006/main">
  <dgm:ptLst>
    <dgm:pt modelId="{07315B92-7CC5-4C29-B12F-C81DA3012B91}" type="doc">
      <dgm:prSet loTypeId="urn:microsoft.com/office/officeart/2005/8/layout/chevron2" loCatId="list" qsTypeId="urn:microsoft.com/office/officeart/2005/8/quickstyle/simple1#17" qsCatId="simple" csTypeId="urn:microsoft.com/office/officeart/2005/8/colors/accent1_2#25" csCatId="accent1" phldr="1"/>
      <dgm:spPr/>
      <dgm:t>
        <a:bodyPr/>
        <a:lstStyle/>
        <a:p>
          <a:endParaRPr lang="zh-CN" altLang="en-US"/>
        </a:p>
      </dgm:t>
    </dgm:pt>
    <dgm:pt modelId="{B4158B0F-CC93-4D93-84FF-5285B96BD6E4}">
      <dgm:prSet phldrT="[文本]" custT="1"/>
      <dgm:spPr/>
      <dgm:t>
        <a:bodyPr/>
        <a:lstStyle/>
        <a:p>
          <a:r>
            <a:rPr lang="zh-CN" altLang="en-US" sz="1800" b="1" dirty="0" smtClean="0"/>
            <a:t>④</a:t>
          </a:r>
          <a:endParaRPr lang="zh-CN" altLang="en-US" sz="1800" b="1" dirty="0"/>
        </a:p>
      </dgm:t>
    </dgm:pt>
    <dgm:pt modelId="{63550EC3-D9BB-41C6-AAAF-DC56743B3401}" cxnId="{AE36182E-2733-49B5-9760-EC39FD10F28F}" type="parTrans">
      <dgm:prSet/>
      <dgm:spPr/>
      <dgm:t>
        <a:bodyPr/>
        <a:lstStyle/>
        <a:p>
          <a:endParaRPr lang="zh-CN" altLang="en-US" sz="1800" b="1"/>
        </a:p>
      </dgm:t>
    </dgm:pt>
    <dgm:pt modelId="{CC62DF32-F337-46E6-8EA7-876DA03B6265}" cxnId="{AE36182E-2733-49B5-9760-EC39FD10F28F}" type="sibTrans">
      <dgm:prSet/>
      <dgm:spPr/>
      <dgm:t>
        <a:bodyPr/>
        <a:lstStyle/>
        <a:p>
          <a:endParaRPr lang="zh-CN" altLang="en-US" sz="1800" b="1"/>
        </a:p>
      </dgm:t>
    </dgm:pt>
    <dgm:pt modelId="{8217B5FC-37FD-4D5E-AC87-0A3B099E2A67}">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1800" b="1" dirty="0" smtClean="0"/>
            <a:t>轮换活跃</a:t>
          </a:r>
          <a:r>
            <a:rPr lang="en-US" altLang="zh-CN" sz="1800" b="1" dirty="0" smtClean="0"/>
            <a:t>/</a:t>
          </a:r>
          <a:r>
            <a:rPr lang="zh-CN" altLang="en-US" sz="1800" b="1" dirty="0" smtClean="0"/>
            <a:t>休眠节点的</a:t>
          </a:r>
          <a:r>
            <a:rPr lang="en-US" altLang="zh-CN" sz="1800" b="1" dirty="0" smtClean="0"/>
            <a:t>Self-Scheduling</a:t>
          </a:r>
          <a:r>
            <a:rPr lang="zh-CN" altLang="en-US" sz="1800" b="1" dirty="0" smtClean="0"/>
            <a:t>覆盖协议</a:t>
          </a:r>
          <a:endParaRPr lang="zh-CN" altLang="en-US" sz="1800" b="1" dirty="0"/>
        </a:p>
      </dgm:t>
    </dgm:pt>
    <dgm:pt modelId="{DFD5874C-57C6-4E90-B273-3D0C69FC82CA}" cxnId="{B52A8D85-1D96-43A2-877C-9C2093FBA002}" type="parTrans">
      <dgm:prSet/>
      <dgm:spPr/>
      <dgm:t>
        <a:bodyPr/>
        <a:lstStyle/>
        <a:p>
          <a:endParaRPr lang="zh-CN" altLang="en-US" sz="1800" b="1"/>
        </a:p>
      </dgm:t>
    </dgm:pt>
    <dgm:pt modelId="{4FDA5F6B-AB26-4AE3-8CB6-792C63165F82}" cxnId="{B52A8D85-1D96-43A2-877C-9C2093FBA002}" type="sibTrans">
      <dgm:prSet/>
      <dgm:spPr/>
      <dgm:t>
        <a:bodyPr/>
        <a:lstStyle/>
        <a:p>
          <a:endParaRPr lang="zh-CN" altLang="en-US" sz="1800" b="1"/>
        </a:p>
      </dgm:t>
    </dgm:pt>
    <dgm:pt modelId="{DF9A68E7-8392-4569-902F-D4E2E2462186}">
      <dgm:prSet phldrT="[文本]" custT="1"/>
      <dgm:spPr/>
      <dgm:t>
        <a:bodyPr/>
        <a:lstStyle/>
        <a:p>
          <a:r>
            <a:rPr lang="zh-CN" altLang="en-US" sz="1800" b="1" dirty="0" smtClean="0"/>
            <a:t>⑤</a:t>
          </a:r>
          <a:endParaRPr lang="zh-CN" altLang="en-US" sz="1800" b="1" dirty="0"/>
        </a:p>
      </dgm:t>
    </dgm:pt>
    <dgm:pt modelId="{49E7F5DA-AE45-490A-944A-047956D2A207}" cxnId="{A354ECAC-647D-4B75-B7DA-591055856431}" type="parTrans">
      <dgm:prSet/>
      <dgm:spPr/>
      <dgm:t>
        <a:bodyPr/>
        <a:lstStyle/>
        <a:p>
          <a:endParaRPr lang="zh-CN" altLang="en-US" sz="1800" b="1"/>
        </a:p>
      </dgm:t>
    </dgm:pt>
    <dgm:pt modelId="{3BF48CEC-1EA4-438A-B34D-9962B92EC9C0}" cxnId="{A354ECAC-647D-4B75-B7DA-591055856431}" type="sibTrans">
      <dgm:prSet/>
      <dgm:spPr/>
      <dgm:t>
        <a:bodyPr/>
        <a:lstStyle/>
        <a:p>
          <a:endParaRPr lang="zh-CN" altLang="en-US" sz="1800" b="1"/>
        </a:p>
      </dgm:t>
    </dgm:pt>
    <dgm:pt modelId="{0C8BB88C-7E47-434D-A23E-8D5BEB663863}">
      <dgm:prSet phldrT="[文本]" custT="1">
        <dgm:style>
          <a:lnRef idx="1">
            <a:schemeClr val="accent5"/>
          </a:lnRef>
          <a:fillRef idx="2">
            <a:schemeClr val="accent5"/>
          </a:fillRef>
          <a:effectRef idx="1">
            <a:schemeClr val="accent5"/>
          </a:effectRef>
          <a:fontRef idx="minor">
            <a:schemeClr val="dk1"/>
          </a:fontRef>
        </dgm:style>
      </dgm:prSet>
      <dgm:spPr>
        <a:solidFill>
          <a:schemeClr val="accent6">
            <a:lumMod val="60000"/>
            <a:lumOff val="40000"/>
          </a:schemeClr>
        </a:solidFill>
      </dgm:spPr>
      <dgm:t>
        <a:bodyPr/>
        <a:lstStyle/>
        <a:p>
          <a:r>
            <a:rPr lang="zh-CN" altLang="en-US" sz="2000" b="1" dirty="0" smtClean="0"/>
            <a:t>最坏与最佳情况覆盖</a:t>
          </a:r>
          <a:endParaRPr lang="zh-CN" altLang="en-US" sz="2000" b="1" dirty="0"/>
        </a:p>
      </dgm:t>
    </dgm:pt>
    <dgm:pt modelId="{05F85628-45BB-402D-81D8-C3C0535B3AA9}" cxnId="{D36552CE-AF2C-45EE-BD7E-7EB020823E68}" type="parTrans">
      <dgm:prSet/>
      <dgm:spPr/>
      <dgm:t>
        <a:bodyPr/>
        <a:lstStyle/>
        <a:p>
          <a:endParaRPr lang="zh-CN" altLang="en-US" sz="1800" b="1"/>
        </a:p>
      </dgm:t>
    </dgm:pt>
    <dgm:pt modelId="{36A73C6F-D457-4496-9422-8956B245BCB3}" cxnId="{D36552CE-AF2C-45EE-BD7E-7EB020823E68}" type="sibTrans">
      <dgm:prSet/>
      <dgm:spPr/>
      <dgm:t>
        <a:bodyPr/>
        <a:lstStyle/>
        <a:p>
          <a:endParaRPr lang="zh-CN" altLang="en-US" sz="1800" b="1"/>
        </a:p>
      </dgm:t>
    </dgm:pt>
    <dgm:pt modelId="{3823FE4A-89F1-4657-AA4E-D00F45DD8672}">
      <dgm:prSet phldrT="[文本]" custT="1"/>
      <dgm:spPr/>
      <dgm:t>
        <a:bodyPr/>
        <a:lstStyle/>
        <a:p>
          <a:r>
            <a:rPr lang="zh-CN" altLang="en-US" sz="1800" b="1" dirty="0" smtClean="0"/>
            <a:t>⑥</a:t>
          </a:r>
          <a:endParaRPr lang="zh-CN" altLang="en-US" sz="1800" b="1" dirty="0"/>
        </a:p>
      </dgm:t>
    </dgm:pt>
    <dgm:pt modelId="{4F75B91F-E15D-48BA-88FC-84B3819A469A}" cxnId="{6E07B121-5BA0-42C7-8C5E-64E745A3E057}" type="parTrans">
      <dgm:prSet/>
      <dgm:spPr/>
      <dgm:t>
        <a:bodyPr/>
        <a:lstStyle/>
        <a:p>
          <a:endParaRPr lang="zh-CN" altLang="en-US" sz="1800" b="1"/>
        </a:p>
      </dgm:t>
    </dgm:pt>
    <dgm:pt modelId="{FD46D065-7118-406F-BF36-7F1B3BA157D3}" cxnId="{6E07B121-5BA0-42C7-8C5E-64E745A3E057}" type="sibTrans">
      <dgm:prSet/>
      <dgm:spPr/>
      <dgm:t>
        <a:bodyPr/>
        <a:lstStyle/>
        <a:p>
          <a:endParaRPr lang="zh-CN" altLang="en-US" sz="1800" b="1"/>
        </a:p>
      </dgm:t>
    </dgm:pt>
    <dgm:pt modelId="{151F9257-0264-4482-9025-8BEB51D9E16D}">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暴露穿越覆盖</a:t>
          </a:r>
          <a:endParaRPr lang="zh-CN" altLang="en-US" sz="2000" b="1" dirty="0"/>
        </a:p>
      </dgm:t>
    </dgm:pt>
    <dgm:pt modelId="{76BFE7E4-2435-4A8D-AB41-7A22D7C3A70A}" cxnId="{682BDD77-B774-4A7D-94FE-283B4413701A}" type="parTrans">
      <dgm:prSet/>
      <dgm:spPr/>
      <dgm:t>
        <a:bodyPr/>
        <a:lstStyle/>
        <a:p>
          <a:endParaRPr lang="zh-CN" altLang="en-US" sz="1800" b="1"/>
        </a:p>
      </dgm:t>
    </dgm:pt>
    <dgm:pt modelId="{E2B01640-0A4B-4743-B965-44DCD7FE8F99}" cxnId="{682BDD77-B774-4A7D-94FE-283B4413701A}" type="sibTrans">
      <dgm:prSet/>
      <dgm:spPr/>
      <dgm:t>
        <a:bodyPr/>
        <a:lstStyle/>
        <a:p>
          <a:endParaRPr lang="zh-CN" altLang="en-US" sz="1800" b="1"/>
        </a:p>
      </dgm:t>
    </dgm:pt>
    <dgm:pt modelId="{7E8D0244-F7C6-4673-B192-04C7BE36DCE6}" type="pres">
      <dgm:prSet presAssocID="{07315B92-7CC5-4C29-B12F-C81DA3012B91}" presName="linearFlow" presStyleCnt="0">
        <dgm:presLayoutVars>
          <dgm:dir/>
          <dgm:animLvl val="lvl"/>
          <dgm:resizeHandles val="exact"/>
        </dgm:presLayoutVars>
      </dgm:prSet>
      <dgm:spPr/>
      <dgm:t>
        <a:bodyPr/>
        <a:lstStyle/>
        <a:p>
          <a:endParaRPr lang="zh-CN" altLang="en-US"/>
        </a:p>
      </dgm:t>
    </dgm:pt>
    <dgm:pt modelId="{5D2DDAE1-6BF9-4EC9-8CFC-FA729CB2C6E4}" type="pres">
      <dgm:prSet presAssocID="{B4158B0F-CC93-4D93-84FF-5285B96BD6E4}" presName="composite" presStyleCnt="0"/>
      <dgm:spPr/>
    </dgm:pt>
    <dgm:pt modelId="{71431FF1-15EF-4740-B2DE-D728E3FD3809}" type="pres">
      <dgm:prSet presAssocID="{B4158B0F-CC93-4D93-84FF-5285B96BD6E4}" presName="parentText" presStyleLbl="alignNode1" presStyleIdx="0" presStyleCnt="3">
        <dgm:presLayoutVars>
          <dgm:chMax val="1"/>
          <dgm:bulletEnabled val="1"/>
        </dgm:presLayoutVars>
      </dgm:prSet>
      <dgm:spPr/>
      <dgm:t>
        <a:bodyPr/>
        <a:lstStyle/>
        <a:p>
          <a:endParaRPr lang="zh-CN" altLang="en-US"/>
        </a:p>
      </dgm:t>
    </dgm:pt>
    <dgm:pt modelId="{2FF08380-8886-4E09-8C50-AF6F8DD95A4F}" type="pres">
      <dgm:prSet presAssocID="{B4158B0F-CC93-4D93-84FF-5285B96BD6E4}" presName="descendantText" presStyleLbl="alignAcc1" presStyleIdx="0" presStyleCnt="3">
        <dgm:presLayoutVars>
          <dgm:bulletEnabled val="1"/>
        </dgm:presLayoutVars>
      </dgm:prSet>
      <dgm:spPr/>
      <dgm:t>
        <a:bodyPr/>
        <a:lstStyle/>
        <a:p>
          <a:endParaRPr lang="zh-CN" altLang="en-US"/>
        </a:p>
      </dgm:t>
    </dgm:pt>
    <dgm:pt modelId="{FB0D18C6-91DB-4CCD-B2EB-F646ADE062CE}" type="pres">
      <dgm:prSet presAssocID="{CC62DF32-F337-46E6-8EA7-876DA03B6265}" presName="sp" presStyleCnt="0"/>
      <dgm:spPr/>
    </dgm:pt>
    <dgm:pt modelId="{7CB8F909-63A2-4B24-905B-E94B24D64862}" type="pres">
      <dgm:prSet presAssocID="{DF9A68E7-8392-4569-902F-D4E2E2462186}" presName="composite" presStyleCnt="0"/>
      <dgm:spPr/>
    </dgm:pt>
    <dgm:pt modelId="{2A5074F7-1C64-40DC-9E82-C1D51CC53FE7}" type="pres">
      <dgm:prSet presAssocID="{DF9A68E7-8392-4569-902F-D4E2E2462186}" presName="parentText" presStyleLbl="alignNode1" presStyleIdx="1" presStyleCnt="3">
        <dgm:presLayoutVars>
          <dgm:chMax val="1"/>
          <dgm:bulletEnabled val="1"/>
        </dgm:presLayoutVars>
      </dgm:prSet>
      <dgm:spPr/>
      <dgm:t>
        <a:bodyPr/>
        <a:lstStyle/>
        <a:p>
          <a:endParaRPr lang="zh-CN" altLang="en-US"/>
        </a:p>
      </dgm:t>
    </dgm:pt>
    <dgm:pt modelId="{82D6BFEE-6AD8-48BE-9FCD-1617D569BF7C}" type="pres">
      <dgm:prSet presAssocID="{DF9A68E7-8392-4569-902F-D4E2E2462186}" presName="descendantText" presStyleLbl="alignAcc1" presStyleIdx="1" presStyleCnt="3">
        <dgm:presLayoutVars>
          <dgm:bulletEnabled val="1"/>
        </dgm:presLayoutVars>
      </dgm:prSet>
      <dgm:spPr/>
      <dgm:t>
        <a:bodyPr/>
        <a:lstStyle/>
        <a:p>
          <a:endParaRPr lang="zh-CN" altLang="en-US"/>
        </a:p>
      </dgm:t>
    </dgm:pt>
    <dgm:pt modelId="{A1FE7C22-2A47-4011-B4E0-E28342FC9758}" type="pres">
      <dgm:prSet presAssocID="{3BF48CEC-1EA4-438A-B34D-9962B92EC9C0}" presName="sp" presStyleCnt="0"/>
      <dgm:spPr/>
    </dgm:pt>
    <dgm:pt modelId="{EB2793C1-85BC-40A3-8618-CBEBDC460631}" type="pres">
      <dgm:prSet presAssocID="{3823FE4A-89F1-4657-AA4E-D00F45DD8672}" presName="composite" presStyleCnt="0"/>
      <dgm:spPr/>
    </dgm:pt>
    <dgm:pt modelId="{0AA2C5AC-7A1E-4564-B54C-C544EE8CAFEB}" type="pres">
      <dgm:prSet presAssocID="{3823FE4A-89F1-4657-AA4E-D00F45DD8672}" presName="parentText" presStyleLbl="alignNode1" presStyleIdx="2" presStyleCnt="3">
        <dgm:presLayoutVars>
          <dgm:chMax val="1"/>
          <dgm:bulletEnabled val="1"/>
        </dgm:presLayoutVars>
      </dgm:prSet>
      <dgm:spPr/>
      <dgm:t>
        <a:bodyPr/>
        <a:lstStyle/>
        <a:p>
          <a:endParaRPr lang="zh-CN" altLang="en-US"/>
        </a:p>
      </dgm:t>
    </dgm:pt>
    <dgm:pt modelId="{6E3A8354-2BAE-45A2-823C-BBEAC9FA53E6}" type="pres">
      <dgm:prSet presAssocID="{3823FE4A-89F1-4657-AA4E-D00F45DD8672}" presName="descendantText" presStyleLbl="alignAcc1" presStyleIdx="2" presStyleCnt="3">
        <dgm:presLayoutVars>
          <dgm:bulletEnabled val="1"/>
        </dgm:presLayoutVars>
      </dgm:prSet>
      <dgm:spPr/>
      <dgm:t>
        <a:bodyPr/>
        <a:lstStyle/>
        <a:p>
          <a:endParaRPr lang="zh-CN" altLang="en-US"/>
        </a:p>
      </dgm:t>
    </dgm:pt>
  </dgm:ptLst>
  <dgm:cxnLst>
    <dgm:cxn modelId="{FF8719DD-ADC8-4BD9-A541-A0205976D4C8}" type="presOf" srcId="{0C8BB88C-7E47-434D-A23E-8D5BEB663863}" destId="{82D6BFEE-6AD8-48BE-9FCD-1617D569BF7C}" srcOrd="0" destOrd="0" presId="urn:microsoft.com/office/officeart/2005/8/layout/chevron2"/>
    <dgm:cxn modelId="{D50310B4-C1BF-4575-BFAD-9384A91E277E}" type="presOf" srcId="{DF9A68E7-8392-4569-902F-D4E2E2462186}" destId="{2A5074F7-1C64-40DC-9E82-C1D51CC53FE7}" srcOrd="0" destOrd="0" presId="urn:microsoft.com/office/officeart/2005/8/layout/chevron2"/>
    <dgm:cxn modelId="{D36552CE-AF2C-45EE-BD7E-7EB020823E68}" srcId="{DF9A68E7-8392-4569-902F-D4E2E2462186}" destId="{0C8BB88C-7E47-434D-A23E-8D5BEB663863}" srcOrd="0" destOrd="0" parTransId="{05F85628-45BB-402D-81D8-C3C0535B3AA9}" sibTransId="{36A73C6F-D457-4496-9422-8956B245BCB3}"/>
    <dgm:cxn modelId="{682BDD77-B774-4A7D-94FE-283B4413701A}" srcId="{3823FE4A-89F1-4657-AA4E-D00F45DD8672}" destId="{151F9257-0264-4482-9025-8BEB51D9E16D}" srcOrd="0" destOrd="0" parTransId="{76BFE7E4-2435-4A8D-AB41-7A22D7C3A70A}" sibTransId="{E2B01640-0A4B-4743-B965-44DCD7FE8F99}"/>
    <dgm:cxn modelId="{5B0D2C2B-5143-4015-8BB2-8376A5205DD4}" type="presOf" srcId="{07315B92-7CC5-4C29-B12F-C81DA3012B91}" destId="{7E8D0244-F7C6-4673-B192-04C7BE36DCE6}" srcOrd="0" destOrd="0" presId="urn:microsoft.com/office/officeart/2005/8/layout/chevron2"/>
    <dgm:cxn modelId="{A05BCB31-22A6-4E04-BCEC-7E0D1E0CA934}" type="presOf" srcId="{8217B5FC-37FD-4D5E-AC87-0A3B099E2A67}" destId="{2FF08380-8886-4E09-8C50-AF6F8DD95A4F}" srcOrd="0" destOrd="0" presId="urn:microsoft.com/office/officeart/2005/8/layout/chevron2"/>
    <dgm:cxn modelId="{A354ECAC-647D-4B75-B7DA-591055856431}" srcId="{07315B92-7CC5-4C29-B12F-C81DA3012B91}" destId="{DF9A68E7-8392-4569-902F-D4E2E2462186}" srcOrd="1" destOrd="0" parTransId="{49E7F5DA-AE45-490A-944A-047956D2A207}" sibTransId="{3BF48CEC-1EA4-438A-B34D-9962B92EC9C0}"/>
    <dgm:cxn modelId="{AE36182E-2733-49B5-9760-EC39FD10F28F}" srcId="{07315B92-7CC5-4C29-B12F-C81DA3012B91}" destId="{B4158B0F-CC93-4D93-84FF-5285B96BD6E4}" srcOrd="0" destOrd="0" parTransId="{63550EC3-D9BB-41C6-AAAF-DC56743B3401}" sibTransId="{CC62DF32-F337-46E6-8EA7-876DA03B6265}"/>
    <dgm:cxn modelId="{7F38B71A-4E63-4EB2-B3F8-D35261ED31D3}" type="presOf" srcId="{3823FE4A-89F1-4657-AA4E-D00F45DD8672}" destId="{0AA2C5AC-7A1E-4564-B54C-C544EE8CAFEB}" srcOrd="0" destOrd="0" presId="urn:microsoft.com/office/officeart/2005/8/layout/chevron2"/>
    <dgm:cxn modelId="{81660E7A-519F-4729-8A91-3B626DE72014}" type="presOf" srcId="{151F9257-0264-4482-9025-8BEB51D9E16D}" destId="{6E3A8354-2BAE-45A2-823C-BBEAC9FA53E6}" srcOrd="0" destOrd="0" presId="urn:microsoft.com/office/officeart/2005/8/layout/chevron2"/>
    <dgm:cxn modelId="{6E07B121-5BA0-42C7-8C5E-64E745A3E057}" srcId="{07315B92-7CC5-4C29-B12F-C81DA3012B91}" destId="{3823FE4A-89F1-4657-AA4E-D00F45DD8672}" srcOrd="2" destOrd="0" parTransId="{4F75B91F-E15D-48BA-88FC-84B3819A469A}" sibTransId="{FD46D065-7118-406F-BF36-7F1B3BA157D3}"/>
    <dgm:cxn modelId="{B52A8D85-1D96-43A2-877C-9C2093FBA002}" srcId="{B4158B0F-CC93-4D93-84FF-5285B96BD6E4}" destId="{8217B5FC-37FD-4D5E-AC87-0A3B099E2A67}" srcOrd="0" destOrd="0" parTransId="{DFD5874C-57C6-4E90-B273-3D0C69FC82CA}" sibTransId="{4FDA5F6B-AB26-4AE3-8CB6-792C63165F82}"/>
    <dgm:cxn modelId="{40EAD85B-773F-45D5-A054-C1BA36AF5FFA}" type="presOf" srcId="{B4158B0F-CC93-4D93-84FF-5285B96BD6E4}" destId="{71431FF1-15EF-4740-B2DE-D728E3FD3809}" srcOrd="0" destOrd="0" presId="urn:microsoft.com/office/officeart/2005/8/layout/chevron2"/>
    <dgm:cxn modelId="{2771E3A4-6D3F-4133-810B-C51DE2BFC149}" type="presParOf" srcId="{7E8D0244-F7C6-4673-B192-04C7BE36DCE6}" destId="{5D2DDAE1-6BF9-4EC9-8CFC-FA729CB2C6E4}" srcOrd="0" destOrd="0" presId="urn:microsoft.com/office/officeart/2005/8/layout/chevron2"/>
    <dgm:cxn modelId="{A05112EB-E9CE-4FA4-AA4E-8EFB4D62C9EC}" type="presParOf" srcId="{5D2DDAE1-6BF9-4EC9-8CFC-FA729CB2C6E4}" destId="{71431FF1-15EF-4740-B2DE-D728E3FD3809}" srcOrd="0" destOrd="0" presId="urn:microsoft.com/office/officeart/2005/8/layout/chevron2"/>
    <dgm:cxn modelId="{DE0110D9-5F34-4AD7-8DC6-504F3D79B8F9}" type="presParOf" srcId="{5D2DDAE1-6BF9-4EC9-8CFC-FA729CB2C6E4}" destId="{2FF08380-8886-4E09-8C50-AF6F8DD95A4F}" srcOrd="1" destOrd="0" presId="urn:microsoft.com/office/officeart/2005/8/layout/chevron2"/>
    <dgm:cxn modelId="{34514DB1-B980-4C68-810F-3588D3E1B0F4}" type="presParOf" srcId="{7E8D0244-F7C6-4673-B192-04C7BE36DCE6}" destId="{FB0D18C6-91DB-4CCD-B2EB-F646ADE062CE}" srcOrd="1" destOrd="0" presId="urn:microsoft.com/office/officeart/2005/8/layout/chevron2"/>
    <dgm:cxn modelId="{98E00F1C-5B68-44CE-8455-075EC0C82B07}" type="presParOf" srcId="{7E8D0244-F7C6-4673-B192-04C7BE36DCE6}" destId="{7CB8F909-63A2-4B24-905B-E94B24D64862}" srcOrd="2" destOrd="0" presId="urn:microsoft.com/office/officeart/2005/8/layout/chevron2"/>
    <dgm:cxn modelId="{361F7693-9008-411D-9576-A05F1D43F6FC}" type="presParOf" srcId="{7CB8F909-63A2-4B24-905B-E94B24D64862}" destId="{2A5074F7-1C64-40DC-9E82-C1D51CC53FE7}" srcOrd="0" destOrd="0" presId="urn:microsoft.com/office/officeart/2005/8/layout/chevron2"/>
    <dgm:cxn modelId="{0C231EDC-6AD8-4611-A65A-55DF7924868F}" type="presParOf" srcId="{7CB8F909-63A2-4B24-905B-E94B24D64862}" destId="{82D6BFEE-6AD8-48BE-9FCD-1617D569BF7C}" srcOrd="1" destOrd="0" presId="urn:microsoft.com/office/officeart/2005/8/layout/chevron2"/>
    <dgm:cxn modelId="{F8BB3DD3-2EAB-4C85-B1EB-3200D11B31AA}" type="presParOf" srcId="{7E8D0244-F7C6-4673-B192-04C7BE36DCE6}" destId="{A1FE7C22-2A47-4011-B4E0-E28342FC9758}" srcOrd="3" destOrd="0" presId="urn:microsoft.com/office/officeart/2005/8/layout/chevron2"/>
    <dgm:cxn modelId="{3387A238-4228-49AD-886B-8A7C1DABD041}" type="presParOf" srcId="{7E8D0244-F7C6-4673-B192-04C7BE36DCE6}" destId="{EB2793C1-85BC-40A3-8618-CBEBDC460631}" srcOrd="4" destOrd="0" presId="urn:microsoft.com/office/officeart/2005/8/layout/chevron2"/>
    <dgm:cxn modelId="{4E86CB96-B172-4D7B-AADF-8B39BAB67857}" type="presParOf" srcId="{EB2793C1-85BC-40A3-8618-CBEBDC460631}" destId="{0AA2C5AC-7A1E-4564-B54C-C544EE8CAFEB}" srcOrd="0" destOrd="0" presId="urn:microsoft.com/office/officeart/2005/8/layout/chevron2"/>
    <dgm:cxn modelId="{EDE89E6F-FC06-42AA-9196-2473DA2E4F0A}" type="presParOf" srcId="{EB2793C1-85BC-40A3-8618-CBEBDC460631}" destId="{6E3A8354-2BAE-45A2-823C-BBEAC9FA53E6}"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08.xml><?xml version="1.0" encoding="utf-8"?>
<dgm:dataModel xmlns:dgm="http://schemas.openxmlformats.org/drawingml/2006/diagram" xmlns:a="http://schemas.openxmlformats.org/drawingml/2006/main">
  <dgm:ptLst>
    <dgm:pt modelId="{07315B92-7CC5-4C29-B12F-C81DA3012B91}" type="doc">
      <dgm:prSet loTypeId="urn:microsoft.com/office/officeart/2005/8/layout/chevron2" loCatId="list" qsTypeId="urn:microsoft.com/office/officeart/2005/8/quickstyle/simple1#21" qsCatId="simple" csTypeId="urn:microsoft.com/office/officeart/2005/8/colors/accent1_2#29" csCatId="accent1" phldr="1"/>
      <dgm:spPr/>
      <dgm:t>
        <a:bodyPr/>
        <a:lstStyle/>
        <a:p>
          <a:endParaRPr lang="zh-CN" altLang="en-US"/>
        </a:p>
      </dgm:t>
    </dgm:pt>
    <dgm:pt modelId="{B4158B0F-CC93-4D93-84FF-5285B96BD6E4}">
      <dgm:prSet phldrT="[文本]" custT="1"/>
      <dgm:spPr/>
      <dgm:t>
        <a:bodyPr/>
        <a:lstStyle/>
        <a:p>
          <a:r>
            <a:rPr lang="zh-CN" altLang="en-US" sz="2000" b="1" dirty="0" smtClean="0"/>
            <a:t>①</a:t>
          </a:r>
          <a:endParaRPr lang="zh-CN" altLang="en-US" sz="2000" b="1" dirty="0"/>
        </a:p>
      </dgm:t>
    </dgm:pt>
    <dgm:pt modelId="{63550EC3-D9BB-41C6-AAAF-DC56743B3401}" cxnId="{AE36182E-2733-49B5-9760-EC39FD10F28F}" type="parTrans">
      <dgm:prSet/>
      <dgm:spPr/>
      <dgm:t>
        <a:bodyPr/>
        <a:lstStyle/>
        <a:p>
          <a:endParaRPr lang="zh-CN" altLang="en-US" sz="2400" b="1"/>
        </a:p>
      </dgm:t>
    </dgm:pt>
    <dgm:pt modelId="{CC62DF32-F337-46E6-8EA7-876DA03B6265}" cxnId="{AE36182E-2733-49B5-9760-EC39FD10F28F}" type="sibTrans">
      <dgm:prSet/>
      <dgm:spPr/>
      <dgm:t>
        <a:bodyPr/>
        <a:lstStyle/>
        <a:p>
          <a:endParaRPr lang="zh-CN" altLang="en-US" sz="2400" b="1"/>
        </a:p>
      </dgm:t>
    </dgm:pt>
    <dgm:pt modelId="{8217B5FC-37FD-4D5E-AC87-0A3B099E2A67}">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基于网格的覆盖定位传感器配置算法</a:t>
          </a:r>
          <a:endParaRPr lang="zh-CN" altLang="en-US" sz="2000" b="1" dirty="0"/>
        </a:p>
      </dgm:t>
    </dgm:pt>
    <dgm:pt modelId="{DFD5874C-57C6-4E90-B273-3D0C69FC82CA}" cxnId="{B52A8D85-1D96-43A2-877C-9C2093FBA002}" type="parTrans">
      <dgm:prSet/>
      <dgm:spPr/>
      <dgm:t>
        <a:bodyPr/>
        <a:lstStyle/>
        <a:p>
          <a:endParaRPr lang="zh-CN" altLang="en-US" sz="2400" b="1"/>
        </a:p>
      </dgm:t>
    </dgm:pt>
    <dgm:pt modelId="{4FDA5F6B-AB26-4AE3-8CB6-792C63165F82}" cxnId="{B52A8D85-1D96-43A2-877C-9C2093FBA002}" type="sibTrans">
      <dgm:prSet/>
      <dgm:spPr/>
      <dgm:t>
        <a:bodyPr/>
        <a:lstStyle/>
        <a:p>
          <a:endParaRPr lang="zh-CN" altLang="en-US" sz="2400" b="1"/>
        </a:p>
      </dgm:t>
    </dgm:pt>
    <dgm:pt modelId="{DF9A68E7-8392-4569-902F-D4E2E2462186}">
      <dgm:prSet phldrT="[文本]" custT="1"/>
      <dgm:spPr/>
      <dgm:t>
        <a:bodyPr/>
        <a:lstStyle/>
        <a:p>
          <a:r>
            <a:rPr lang="zh-CN" altLang="en-US" sz="2000" b="1" dirty="0" smtClean="0"/>
            <a:t>②</a:t>
          </a:r>
          <a:endParaRPr lang="zh-CN" altLang="en-US" sz="2000" b="1" dirty="0"/>
        </a:p>
      </dgm:t>
    </dgm:pt>
    <dgm:pt modelId="{49E7F5DA-AE45-490A-944A-047956D2A207}" cxnId="{A354ECAC-647D-4B75-B7DA-591055856431}" type="parTrans">
      <dgm:prSet/>
      <dgm:spPr/>
      <dgm:t>
        <a:bodyPr/>
        <a:lstStyle/>
        <a:p>
          <a:endParaRPr lang="zh-CN" altLang="en-US" sz="2400" b="1"/>
        </a:p>
      </dgm:t>
    </dgm:pt>
    <dgm:pt modelId="{3BF48CEC-1EA4-438A-B34D-9962B92EC9C0}" cxnId="{A354ECAC-647D-4B75-B7DA-591055856431}" type="sibTrans">
      <dgm:prSet/>
      <dgm:spPr/>
      <dgm:t>
        <a:bodyPr/>
        <a:lstStyle/>
        <a:p>
          <a:endParaRPr lang="zh-CN" altLang="en-US" sz="2400" b="1"/>
        </a:p>
      </dgm:t>
    </dgm:pt>
    <dgm:pt modelId="{0C8BB88C-7E47-434D-A23E-8D5BEB663863}">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圆周覆盖</a:t>
          </a:r>
          <a:endParaRPr lang="zh-CN" altLang="en-US" sz="2000" b="1" dirty="0"/>
        </a:p>
      </dgm:t>
    </dgm:pt>
    <dgm:pt modelId="{05F85628-45BB-402D-81D8-C3C0535B3AA9}" cxnId="{D36552CE-AF2C-45EE-BD7E-7EB020823E68}" type="parTrans">
      <dgm:prSet/>
      <dgm:spPr/>
      <dgm:t>
        <a:bodyPr/>
        <a:lstStyle/>
        <a:p>
          <a:endParaRPr lang="zh-CN" altLang="en-US" sz="2400" b="1"/>
        </a:p>
      </dgm:t>
    </dgm:pt>
    <dgm:pt modelId="{36A73C6F-D457-4496-9422-8956B245BCB3}" cxnId="{D36552CE-AF2C-45EE-BD7E-7EB020823E68}" type="sibTrans">
      <dgm:prSet/>
      <dgm:spPr/>
      <dgm:t>
        <a:bodyPr/>
        <a:lstStyle/>
        <a:p>
          <a:endParaRPr lang="zh-CN" altLang="en-US" sz="2400" b="1"/>
        </a:p>
      </dgm:t>
    </dgm:pt>
    <dgm:pt modelId="{3823FE4A-89F1-4657-AA4E-D00F45DD8672}">
      <dgm:prSet phldrT="[文本]" custT="1"/>
      <dgm:spPr/>
      <dgm:t>
        <a:bodyPr/>
        <a:lstStyle/>
        <a:p>
          <a:r>
            <a:rPr lang="zh-CN" altLang="en-US" sz="2000" b="1" dirty="0" smtClean="0"/>
            <a:t>③</a:t>
          </a:r>
          <a:endParaRPr lang="zh-CN" altLang="en-US" sz="2000" b="1" dirty="0"/>
        </a:p>
      </dgm:t>
    </dgm:pt>
    <dgm:pt modelId="{4F75B91F-E15D-48BA-88FC-84B3819A469A}" cxnId="{6E07B121-5BA0-42C7-8C5E-64E745A3E057}" type="parTrans">
      <dgm:prSet/>
      <dgm:spPr/>
      <dgm:t>
        <a:bodyPr/>
        <a:lstStyle/>
        <a:p>
          <a:endParaRPr lang="zh-CN" altLang="en-US" sz="2400" b="1"/>
        </a:p>
      </dgm:t>
    </dgm:pt>
    <dgm:pt modelId="{FD46D065-7118-406F-BF36-7F1B3BA157D3}" cxnId="{6E07B121-5BA0-42C7-8C5E-64E745A3E057}" type="sibTrans">
      <dgm:prSet/>
      <dgm:spPr/>
      <dgm:t>
        <a:bodyPr/>
        <a:lstStyle/>
        <a:p>
          <a:endParaRPr lang="zh-CN" altLang="en-US" sz="2400" b="1"/>
        </a:p>
      </dgm:t>
    </dgm:pt>
    <dgm:pt modelId="{151F9257-0264-4482-9025-8BEB51D9E16D}">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连通传感器覆盖</a:t>
          </a:r>
          <a:endParaRPr lang="zh-CN" altLang="en-US" sz="2000" b="1" dirty="0"/>
        </a:p>
      </dgm:t>
    </dgm:pt>
    <dgm:pt modelId="{76BFE7E4-2435-4A8D-AB41-7A22D7C3A70A}" cxnId="{682BDD77-B774-4A7D-94FE-283B4413701A}" type="parTrans">
      <dgm:prSet/>
      <dgm:spPr/>
      <dgm:t>
        <a:bodyPr/>
        <a:lstStyle/>
        <a:p>
          <a:endParaRPr lang="zh-CN" altLang="en-US" sz="2400" b="1"/>
        </a:p>
      </dgm:t>
    </dgm:pt>
    <dgm:pt modelId="{E2B01640-0A4B-4743-B965-44DCD7FE8F99}" cxnId="{682BDD77-B774-4A7D-94FE-283B4413701A}" type="sibTrans">
      <dgm:prSet/>
      <dgm:spPr/>
      <dgm:t>
        <a:bodyPr/>
        <a:lstStyle/>
        <a:p>
          <a:endParaRPr lang="zh-CN" altLang="en-US" sz="2400" b="1"/>
        </a:p>
      </dgm:t>
    </dgm:pt>
    <dgm:pt modelId="{7E8D0244-F7C6-4673-B192-04C7BE36DCE6}" type="pres">
      <dgm:prSet presAssocID="{07315B92-7CC5-4C29-B12F-C81DA3012B91}" presName="linearFlow" presStyleCnt="0">
        <dgm:presLayoutVars>
          <dgm:dir/>
          <dgm:animLvl val="lvl"/>
          <dgm:resizeHandles val="exact"/>
        </dgm:presLayoutVars>
      </dgm:prSet>
      <dgm:spPr/>
      <dgm:t>
        <a:bodyPr/>
        <a:lstStyle/>
        <a:p>
          <a:endParaRPr lang="zh-CN" altLang="en-US"/>
        </a:p>
      </dgm:t>
    </dgm:pt>
    <dgm:pt modelId="{5D2DDAE1-6BF9-4EC9-8CFC-FA729CB2C6E4}" type="pres">
      <dgm:prSet presAssocID="{B4158B0F-CC93-4D93-84FF-5285B96BD6E4}" presName="composite" presStyleCnt="0"/>
      <dgm:spPr/>
    </dgm:pt>
    <dgm:pt modelId="{71431FF1-15EF-4740-B2DE-D728E3FD3809}" type="pres">
      <dgm:prSet presAssocID="{B4158B0F-CC93-4D93-84FF-5285B96BD6E4}" presName="parentText" presStyleLbl="alignNode1" presStyleIdx="0" presStyleCnt="3">
        <dgm:presLayoutVars>
          <dgm:chMax val="1"/>
          <dgm:bulletEnabled val="1"/>
        </dgm:presLayoutVars>
      </dgm:prSet>
      <dgm:spPr/>
      <dgm:t>
        <a:bodyPr/>
        <a:lstStyle/>
        <a:p>
          <a:endParaRPr lang="zh-CN" altLang="en-US"/>
        </a:p>
      </dgm:t>
    </dgm:pt>
    <dgm:pt modelId="{2FF08380-8886-4E09-8C50-AF6F8DD95A4F}" type="pres">
      <dgm:prSet presAssocID="{B4158B0F-CC93-4D93-84FF-5285B96BD6E4}" presName="descendantText" presStyleLbl="alignAcc1" presStyleIdx="0" presStyleCnt="3">
        <dgm:presLayoutVars>
          <dgm:bulletEnabled val="1"/>
        </dgm:presLayoutVars>
      </dgm:prSet>
      <dgm:spPr/>
      <dgm:t>
        <a:bodyPr/>
        <a:lstStyle/>
        <a:p>
          <a:endParaRPr lang="zh-CN" altLang="en-US"/>
        </a:p>
      </dgm:t>
    </dgm:pt>
    <dgm:pt modelId="{FB0D18C6-91DB-4CCD-B2EB-F646ADE062CE}" type="pres">
      <dgm:prSet presAssocID="{CC62DF32-F337-46E6-8EA7-876DA03B6265}" presName="sp" presStyleCnt="0"/>
      <dgm:spPr/>
    </dgm:pt>
    <dgm:pt modelId="{7CB8F909-63A2-4B24-905B-E94B24D64862}" type="pres">
      <dgm:prSet presAssocID="{DF9A68E7-8392-4569-902F-D4E2E2462186}" presName="composite" presStyleCnt="0"/>
      <dgm:spPr/>
    </dgm:pt>
    <dgm:pt modelId="{2A5074F7-1C64-40DC-9E82-C1D51CC53FE7}" type="pres">
      <dgm:prSet presAssocID="{DF9A68E7-8392-4569-902F-D4E2E2462186}" presName="parentText" presStyleLbl="alignNode1" presStyleIdx="1" presStyleCnt="3">
        <dgm:presLayoutVars>
          <dgm:chMax val="1"/>
          <dgm:bulletEnabled val="1"/>
        </dgm:presLayoutVars>
      </dgm:prSet>
      <dgm:spPr/>
      <dgm:t>
        <a:bodyPr/>
        <a:lstStyle/>
        <a:p>
          <a:endParaRPr lang="zh-CN" altLang="en-US"/>
        </a:p>
      </dgm:t>
    </dgm:pt>
    <dgm:pt modelId="{82D6BFEE-6AD8-48BE-9FCD-1617D569BF7C}" type="pres">
      <dgm:prSet presAssocID="{DF9A68E7-8392-4569-902F-D4E2E2462186}" presName="descendantText" presStyleLbl="alignAcc1" presStyleIdx="1" presStyleCnt="3">
        <dgm:presLayoutVars>
          <dgm:bulletEnabled val="1"/>
        </dgm:presLayoutVars>
      </dgm:prSet>
      <dgm:spPr/>
      <dgm:t>
        <a:bodyPr/>
        <a:lstStyle/>
        <a:p>
          <a:endParaRPr lang="zh-CN" altLang="en-US"/>
        </a:p>
      </dgm:t>
    </dgm:pt>
    <dgm:pt modelId="{A1FE7C22-2A47-4011-B4E0-E28342FC9758}" type="pres">
      <dgm:prSet presAssocID="{3BF48CEC-1EA4-438A-B34D-9962B92EC9C0}" presName="sp" presStyleCnt="0"/>
      <dgm:spPr/>
    </dgm:pt>
    <dgm:pt modelId="{EB2793C1-85BC-40A3-8618-CBEBDC460631}" type="pres">
      <dgm:prSet presAssocID="{3823FE4A-89F1-4657-AA4E-D00F45DD8672}" presName="composite" presStyleCnt="0"/>
      <dgm:spPr/>
    </dgm:pt>
    <dgm:pt modelId="{0AA2C5AC-7A1E-4564-B54C-C544EE8CAFEB}" type="pres">
      <dgm:prSet presAssocID="{3823FE4A-89F1-4657-AA4E-D00F45DD8672}" presName="parentText" presStyleLbl="alignNode1" presStyleIdx="2" presStyleCnt="3">
        <dgm:presLayoutVars>
          <dgm:chMax val="1"/>
          <dgm:bulletEnabled val="1"/>
        </dgm:presLayoutVars>
      </dgm:prSet>
      <dgm:spPr/>
      <dgm:t>
        <a:bodyPr/>
        <a:lstStyle/>
        <a:p>
          <a:endParaRPr lang="zh-CN" altLang="en-US"/>
        </a:p>
      </dgm:t>
    </dgm:pt>
    <dgm:pt modelId="{6E3A8354-2BAE-45A2-823C-BBEAC9FA53E6}" type="pres">
      <dgm:prSet presAssocID="{3823FE4A-89F1-4657-AA4E-D00F45DD8672}" presName="descendantText" presStyleLbl="alignAcc1" presStyleIdx="2" presStyleCnt="3">
        <dgm:presLayoutVars>
          <dgm:bulletEnabled val="1"/>
        </dgm:presLayoutVars>
      </dgm:prSet>
      <dgm:spPr/>
      <dgm:t>
        <a:bodyPr/>
        <a:lstStyle/>
        <a:p>
          <a:endParaRPr lang="zh-CN" altLang="en-US"/>
        </a:p>
      </dgm:t>
    </dgm:pt>
  </dgm:ptLst>
  <dgm:cxnLst>
    <dgm:cxn modelId="{B03ECF75-2052-4CF4-B701-29452C28A8EA}" type="presOf" srcId="{07315B92-7CC5-4C29-B12F-C81DA3012B91}" destId="{7E8D0244-F7C6-4673-B192-04C7BE36DCE6}" srcOrd="0" destOrd="0" presId="urn:microsoft.com/office/officeart/2005/8/layout/chevron2"/>
    <dgm:cxn modelId="{D36552CE-AF2C-45EE-BD7E-7EB020823E68}" srcId="{DF9A68E7-8392-4569-902F-D4E2E2462186}" destId="{0C8BB88C-7E47-434D-A23E-8D5BEB663863}" srcOrd="0" destOrd="0" parTransId="{05F85628-45BB-402D-81D8-C3C0535B3AA9}" sibTransId="{36A73C6F-D457-4496-9422-8956B245BCB3}"/>
    <dgm:cxn modelId="{6B263AB5-7FA5-4A1F-95D8-8A5C0363F8D0}" type="presOf" srcId="{151F9257-0264-4482-9025-8BEB51D9E16D}" destId="{6E3A8354-2BAE-45A2-823C-BBEAC9FA53E6}" srcOrd="0" destOrd="0" presId="urn:microsoft.com/office/officeart/2005/8/layout/chevron2"/>
    <dgm:cxn modelId="{682BDD77-B774-4A7D-94FE-283B4413701A}" srcId="{3823FE4A-89F1-4657-AA4E-D00F45DD8672}" destId="{151F9257-0264-4482-9025-8BEB51D9E16D}" srcOrd="0" destOrd="0" parTransId="{76BFE7E4-2435-4A8D-AB41-7A22D7C3A70A}" sibTransId="{E2B01640-0A4B-4743-B965-44DCD7FE8F99}"/>
    <dgm:cxn modelId="{A354ECAC-647D-4B75-B7DA-591055856431}" srcId="{07315B92-7CC5-4C29-B12F-C81DA3012B91}" destId="{DF9A68E7-8392-4569-902F-D4E2E2462186}" srcOrd="1" destOrd="0" parTransId="{49E7F5DA-AE45-490A-944A-047956D2A207}" sibTransId="{3BF48CEC-1EA4-438A-B34D-9962B92EC9C0}"/>
    <dgm:cxn modelId="{5797001D-9C14-4EEC-8CE1-8A3D570054A1}" type="presOf" srcId="{B4158B0F-CC93-4D93-84FF-5285B96BD6E4}" destId="{71431FF1-15EF-4740-B2DE-D728E3FD3809}" srcOrd="0" destOrd="0" presId="urn:microsoft.com/office/officeart/2005/8/layout/chevron2"/>
    <dgm:cxn modelId="{AE36182E-2733-49B5-9760-EC39FD10F28F}" srcId="{07315B92-7CC5-4C29-B12F-C81DA3012B91}" destId="{B4158B0F-CC93-4D93-84FF-5285B96BD6E4}" srcOrd="0" destOrd="0" parTransId="{63550EC3-D9BB-41C6-AAAF-DC56743B3401}" sibTransId="{CC62DF32-F337-46E6-8EA7-876DA03B6265}"/>
    <dgm:cxn modelId="{6E07B121-5BA0-42C7-8C5E-64E745A3E057}" srcId="{07315B92-7CC5-4C29-B12F-C81DA3012B91}" destId="{3823FE4A-89F1-4657-AA4E-D00F45DD8672}" srcOrd="2" destOrd="0" parTransId="{4F75B91F-E15D-48BA-88FC-84B3819A469A}" sibTransId="{FD46D065-7118-406F-BF36-7F1B3BA157D3}"/>
    <dgm:cxn modelId="{DF2B810A-484A-47E3-B55F-674C609DA7F8}" type="presOf" srcId="{8217B5FC-37FD-4D5E-AC87-0A3B099E2A67}" destId="{2FF08380-8886-4E09-8C50-AF6F8DD95A4F}" srcOrd="0" destOrd="0" presId="urn:microsoft.com/office/officeart/2005/8/layout/chevron2"/>
    <dgm:cxn modelId="{B52A8D85-1D96-43A2-877C-9C2093FBA002}" srcId="{B4158B0F-CC93-4D93-84FF-5285B96BD6E4}" destId="{8217B5FC-37FD-4D5E-AC87-0A3B099E2A67}" srcOrd="0" destOrd="0" parTransId="{DFD5874C-57C6-4E90-B273-3D0C69FC82CA}" sibTransId="{4FDA5F6B-AB26-4AE3-8CB6-792C63165F82}"/>
    <dgm:cxn modelId="{2BD7A3BF-B72B-4721-AB30-8AEBC9354784}" type="presOf" srcId="{DF9A68E7-8392-4569-902F-D4E2E2462186}" destId="{2A5074F7-1C64-40DC-9E82-C1D51CC53FE7}" srcOrd="0" destOrd="0" presId="urn:microsoft.com/office/officeart/2005/8/layout/chevron2"/>
    <dgm:cxn modelId="{6C15AE5B-AD6A-42E3-99B2-7DF93A28DA8C}" type="presOf" srcId="{0C8BB88C-7E47-434D-A23E-8D5BEB663863}" destId="{82D6BFEE-6AD8-48BE-9FCD-1617D569BF7C}" srcOrd="0" destOrd="0" presId="urn:microsoft.com/office/officeart/2005/8/layout/chevron2"/>
    <dgm:cxn modelId="{35E57931-7F61-4B61-8240-BB2877FC4D96}" type="presOf" srcId="{3823FE4A-89F1-4657-AA4E-D00F45DD8672}" destId="{0AA2C5AC-7A1E-4564-B54C-C544EE8CAFEB}" srcOrd="0" destOrd="0" presId="urn:microsoft.com/office/officeart/2005/8/layout/chevron2"/>
    <dgm:cxn modelId="{127C5D3F-76B0-470F-976A-D4A8F15A061D}" type="presParOf" srcId="{7E8D0244-F7C6-4673-B192-04C7BE36DCE6}" destId="{5D2DDAE1-6BF9-4EC9-8CFC-FA729CB2C6E4}" srcOrd="0" destOrd="0" presId="urn:microsoft.com/office/officeart/2005/8/layout/chevron2"/>
    <dgm:cxn modelId="{F6B378D6-9837-4FD5-8F92-EDB5904218F9}" type="presParOf" srcId="{5D2DDAE1-6BF9-4EC9-8CFC-FA729CB2C6E4}" destId="{71431FF1-15EF-4740-B2DE-D728E3FD3809}" srcOrd="0" destOrd="0" presId="urn:microsoft.com/office/officeart/2005/8/layout/chevron2"/>
    <dgm:cxn modelId="{D5CB4090-F6A2-4ACD-ADFB-184FED937EA9}" type="presParOf" srcId="{5D2DDAE1-6BF9-4EC9-8CFC-FA729CB2C6E4}" destId="{2FF08380-8886-4E09-8C50-AF6F8DD95A4F}" srcOrd="1" destOrd="0" presId="urn:microsoft.com/office/officeart/2005/8/layout/chevron2"/>
    <dgm:cxn modelId="{532136A1-389B-4620-9A33-F3C4DE92A46E}" type="presParOf" srcId="{7E8D0244-F7C6-4673-B192-04C7BE36DCE6}" destId="{FB0D18C6-91DB-4CCD-B2EB-F646ADE062CE}" srcOrd="1" destOrd="0" presId="urn:microsoft.com/office/officeart/2005/8/layout/chevron2"/>
    <dgm:cxn modelId="{8F83AC21-9229-4A9B-AA22-993C771F06F6}" type="presParOf" srcId="{7E8D0244-F7C6-4673-B192-04C7BE36DCE6}" destId="{7CB8F909-63A2-4B24-905B-E94B24D64862}" srcOrd="2" destOrd="0" presId="urn:microsoft.com/office/officeart/2005/8/layout/chevron2"/>
    <dgm:cxn modelId="{A64D78C6-4FBB-4870-904E-DAB4C1856FF0}" type="presParOf" srcId="{7CB8F909-63A2-4B24-905B-E94B24D64862}" destId="{2A5074F7-1C64-40DC-9E82-C1D51CC53FE7}" srcOrd="0" destOrd="0" presId="urn:microsoft.com/office/officeart/2005/8/layout/chevron2"/>
    <dgm:cxn modelId="{B7775DCE-ED7B-4646-ACDE-CB8D24512909}" type="presParOf" srcId="{7CB8F909-63A2-4B24-905B-E94B24D64862}" destId="{82D6BFEE-6AD8-48BE-9FCD-1617D569BF7C}" srcOrd="1" destOrd="0" presId="urn:microsoft.com/office/officeart/2005/8/layout/chevron2"/>
    <dgm:cxn modelId="{841746D5-6A71-4807-B959-E3067E058D04}" type="presParOf" srcId="{7E8D0244-F7C6-4673-B192-04C7BE36DCE6}" destId="{A1FE7C22-2A47-4011-B4E0-E28342FC9758}" srcOrd="3" destOrd="0" presId="urn:microsoft.com/office/officeart/2005/8/layout/chevron2"/>
    <dgm:cxn modelId="{322D1DA9-2A78-453D-B671-5EBE379CB683}" type="presParOf" srcId="{7E8D0244-F7C6-4673-B192-04C7BE36DCE6}" destId="{EB2793C1-85BC-40A3-8618-CBEBDC460631}" srcOrd="4" destOrd="0" presId="urn:microsoft.com/office/officeart/2005/8/layout/chevron2"/>
    <dgm:cxn modelId="{CD8A923F-6C3D-4E48-B8FA-EE76294C0FDC}" type="presParOf" srcId="{EB2793C1-85BC-40A3-8618-CBEBDC460631}" destId="{0AA2C5AC-7A1E-4564-B54C-C544EE8CAFEB}" srcOrd="0" destOrd="0" presId="urn:microsoft.com/office/officeart/2005/8/layout/chevron2"/>
    <dgm:cxn modelId="{50291D9A-7DC0-42FC-828A-A7B91F365228}" type="presParOf" srcId="{EB2793C1-85BC-40A3-8618-CBEBDC460631}" destId="{6E3A8354-2BAE-45A2-823C-BBEAC9FA53E6}" srcOrd="1" destOrd="0" presId="urn:microsoft.com/office/officeart/2005/8/layout/chevron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09.xml><?xml version="1.0" encoding="utf-8"?>
<dgm:dataModel xmlns:dgm="http://schemas.openxmlformats.org/drawingml/2006/diagram" xmlns:a="http://schemas.openxmlformats.org/drawingml/2006/main">
  <dgm:ptLst>
    <dgm:pt modelId="{07315B92-7CC5-4C29-B12F-C81DA3012B91}" type="doc">
      <dgm:prSet loTypeId="urn:microsoft.com/office/officeart/2005/8/layout/chevron2" loCatId="list" qsTypeId="urn:microsoft.com/office/officeart/2005/8/quickstyle/simple1#17" qsCatId="simple" csTypeId="urn:microsoft.com/office/officeart/2005/8/colors/accent1_2#25" csCatId="accent1" phldr="1"/>
      <dgm:spPr/>
      <dgm:t>
        <a:bodyPr/>
        <a:lstStyle/>
        <a:p>
          <a:endParaRPr lang="zh-CN" altLang="en-US"/>
        </a:p>
      </dgm:t>
    </dgm:pt>
    <dgm:pt modelId="{B4158B0F-CC93-4D93-84FF-5285B96BD6E4}">
      <dgm:prSet phldrT="[文本]" custT="1"/>
      <dgm:spPr/>
      <dgm:t>
        <a:bodyPr/>
        <a:lstStyle/>
        <a:p>
          <a:r>
            <a:rPr lang="zh-CN" altLang="en-US" sz="1800" b="1" dirty="0" smtClean="0"/>
            <a:t>④</a:t>
          </a:r>
          <a:endParaRPr lang="zh-CN" altLang="en-US" sz="1800" b="1" dirty="0"/>
        </a:p>
      </dgm:t>
    </dgm:pt>
    <dgm:pt modelId="{63550EC3-D9BB-41C6-AAAF-DC56743B3401}" cxnId="{AE36182E-2733-49B5-9760-EC39FD10F28F}" type="parTrans">
      <dgm:prSet/>
      <dgm:spPr/>
      <dgm:t>
        <a:bodyPr/>
        <a:lstStyle/>
        <a:p>
          <a:endParaRPr lang="zh-CN" altLang="en-US" sz="1800" b="1"/>
        </a:p>
      </dgm:t>
    </dgm:pt>
    <dgm:pt modelId="{CC62DF32-F337-46E6-8EA7-876DA03B6265}" cxnId="{AE36182E-2733-49B5-9760-EC39FD10F28F}" type="sibTrans">
      <dgm:prSet/>
      <dgm:spPr/>
      <dgm:t>
        <a:bodyPr/>
        <a:lstStyle/>
        <a:p>
          <a:endParaRPr lang="zh-CN" altLang="en-US" sz="1800" b="1"/>
        </a:p>
      </dgm:t>
    </dgm:pt>
    <dgm:pt modelId="{8217B5FC-37FD-4D5E-AC87-0A3B099E2A67}">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1800" b="1" dirty="0" smtClean="0"/>
            <a:t>轮换活跃</a:t>
          </a:r>
          <a:r>
            <a:rPr lang="en-US" altLang="zh-CN" sz="1800" b="1" dirty="0" smtClean="0"/>
            <a:t>/</a:t>
          </a:r>
          <a:r>
            <a:rPr lang="zh-CN" altLang="en-US" sz="1800" b="1" dirty="0" smtClean="0"/>
            <a:t>休眠节点的</a:t>
          </a:r>
          <a:r>
            <a:rPr lang="en-US" altLang="zh-CN" sz="1800" b="1" dirty="0" smtClean="0"/>
            <a:t>Self-Scheduling</a:t>
          </a:r>
          <a:r>
            <a:rPr lang="zh-CN" altLang="en-US" sz="1800" b="1" dirty="0" smtClean="0"/>
            <a:t>覆盖协议</a:t>
          </a:r>
          <a:endParaRPr lang="zh-CN" altLang="en-US" sz="1800" b="1" dirty="0"/>
        </a:p>
      </dgm:t>
    </dgm:pt>
    <dgm:pt modelId="{DFD5874C-57C6-4E90-B273-3D0C69FC82CA}" cxnId="{B52A8D85-1D96-43A2-877C-9C2093FBA002}" type="parTrans">
      <dgm:prSet/>
      <dgm:spPr/>
      <dgm:t>
        <a:bodyPr/>
        <a:lstStyle/>
        <a:p>
          <a:endParaRPr lang="zh-CN" altLang="en-US" sz="1800" b="1"/>
        </a:p>
      </dgm:t>
    </dgm:pt>
    <dgm:pt modelId="{4FDA5F6B-AB26-4AE3-8CB6-792C63165F82}" cxnId="{B52A8D85-1D96-43A2-877C-9C2093FBA002}" type="sibTrans">
      <dgm:prSet/>
      <dgm:spPr/>
      <dgm:t>
        <a:bodyPr/>
        <a:lstStyle/>
        <a:p>
          <a:endParaRPr lang="zh-CN" altLang="en-US" sz="1800" b="1"/>
        </a:p>
      </dgm:t>
    </dgm:pt>
    <dgm:pt modelId="{DF9A68E7-8392-4569-902F-D4E2E2462186}">
      <dgm:prSet phldrT="[文本]" custT="1"/>
      <dgm:spPr/>
      <dgm:t>
        <a:bodyPr/>
        <a:lstStyle/>
        <a:p>
          <a:r>
            <a:rPr lang="zh-CN" altLang="en-US" sz="1800" b="1" dirty="0" smtClean="0"/>
            <a:t>⑤</a:t>
          </a:r>
          <a:endParaRPr lang="zh-CN" altLang="en-US" sz="1800" b="1" dirty="0"/>
        </a:p>
      </dgm:t>
    </dgm:pt>
    <dgm:pt modelId="{49E7F5DA-AE45-490A-944A-047956D2A207}" cxnId="{A354ECAC-647D-4B75-B7DA-591055856431}" type="parTrans">
      <dgm:prSet/>
      <dgm:spPr/>
      <dgm:t>
        <a:bodyPr/>
        <a:lstStyle/>
        <a:p>
          <a:endParaRPr lang="zh-CN" altLang="en-US" sz="1800" b="1"/>
        </a:p>
      </dgm:t>
    </dgm:pt>
    <dgm:pt modelId="{3BF48CEC-1EA4-438A-B34D-9962B92EC9C0}" cxnId="{A354ECAC-647D-4B75-B7DA-591055856431}" type="sibTrans">
      <dgm:prSet/>
      <dgm:spPr/>
      <dgm:t>
        <a:bodyPr/>
        <a:lstStyle/>
        <a:p>
          <a:endParaRPr lang="zh-CN" altLang="en-US" sz="1800" b="1"/>
        </a:p>
      </dgm:t>
    </dgm:pt>
    <dgm:pt modelId="{0C8BB88C-7E47-434D-A23E-8D5BEB663863}">
      <dgm:prSet phldrT="[文本]" custT="1">
        <dgm:style>
          <a:lnRef idx="1">
            <a:schemeClr val="accent5"/>
          </a:lnRef>
          <a:fillRef idx="2">
            <a:schemeClr val="accent5"/>
          </a:fillRef>
          <a:effectRef idx="1">
            <a:schemeClr val="accent5"/>
          </a:effectRef>
          <a:fontRef idx="minor">
            <a:schemeClr val="dk1"/>
          </a:fontRef>
        </dgm:style>
      </dgm:prSet>
      <dgm:spPr>
        <a:solidFill>
          <a:schemeClr val="accent6">
            <a:lumMod val="60000"/>
            <a:lumOff val="40000"/>
          </a:schemeClr>
        </a:solidFill>
      </dgm:spPr>
      <dgm:t>
        <a:bodyPr/>
        <a:lstStyle/>
        <a:p>
          <a:r>
            <a:rPr lang="zh-CN" altLang="en-US" sz="2000" b="1" dirty="0" smtClean="0"/>
            <a:t>最坏与最佳情况覆盖</a:t>
          </a:r>
          <a:endParaRPr lang="zh-CN" altLang="en-US" sz="2000" b="1" dirty="0"/>
        </a:p>
      </dgm:t>
    </dgm:pt>
    <dgm:pt modelId="{05F85628-45BB-402D-81D8-C3C0535B3AA9}" cxnId="{D36552CE-AF2C-45EE-BD7E-7EB020823E68}" type="parTrans">
      <dgm:prSet/>
      <dgm:spPr/>
      <dgm:t>
        <a:bodyPr/>
        <a:lstStyle/>
        <a:p>
          <a:endParaRPr lang="zh-CN" altLang="en-US" sz="1800" b="1"/>
        </a:p>
      </dgm:t>
    </dgm:pt>
    <dgm:pt modelId="{36A73C6F-D457-4496-9422-8956B245BCB3}" cxnId="{D36552CE-AF2C-45EE-BD7E-7EB020823E68}" type="sibTrans">
      <dgm:prSet/>
      <dgm:spPr/>
      <dgm:t>
        <a:bodyPr/>
        <a:lstStyle/>
        <a:p>
          <a:endParaRPr lang="zh-CN" altLang="en-US" sz="1800" b="1"/>
        </a:p>
      </dgm:t>
    </dgm:pt>
    <dgm:pt modelId="{3823FE4A-89F1-4657-AA4E-D00F45DD8672}">
      <dgm:prSet phldrT="[文本]" custT="1"/>
      <dgm:spPr/>
      <dgm:t>
        <a:bodyPr/>
        <a:lstStyle/>
        <a:p>
          <a:r>
            <a:rPr lang="zh-CN" altLang="en-US" sz="1800" b="1" dirty="0" smtClean="0"/>
            <a:t>⑥</a:t>
          </a:r>
          <a:endParaRPr lang="zh-CN" altLang="en-US" sz="1800" b="1" dirty="0"/>
        </a:p>
      </dgm:t>
    </dgm:pt>
    <dgm:pt modelId="{4F75B91F-E15D-48BA-88FC-84B3819A469A}" cxnId="{6E07B121-5BA0-42C7-8C5E-64E745A3E057}" type="parTrans">
      <dgm:prSet/>
      <dgm:spPr/>
      <dgm:t>
        <a:bodyPr/>
        <a:lstStyle/>
        <a:p>
          <a:endParaRPr lang="zh-CN" altLang="en-US" sz="1800" b="1"/>
        </a:p>
      </dgm:t>
    </dgm:pt>
    <dgm:pt modelId="{FD46D065-7118-406F-BF36-7F1B3BA157D3}" cxnId="{6E07B121-5BA0-42C7-8C5E-64E745A3E057}" type="sibTrans">
      <dgm:prSet/>
      <dgm:spPr/>
      <dgm:t>
        <a:bodyPr/>
        <a:lstStyle/>
        <a:p>
          <a:endParaRPr lang="zh-CN" altLang="en-US" sz="1800" b="1"/>
        </a:p>
      </dgm:t>
    </dgm:pt>
    <dgm:pt modelId="{151F9257-0264-4482-9025-8BEB51D9E16D}">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暴露穿越覆盖</a:t>
          </a:r>
          <a:endParaRPr lang="zh-CN" altLang="en-US" sz="2000" b="1" dirty="0"/>
        </a:p>
      </dgm:t>
    </dgm:pt>
    <dgm:pt modelId="{76BFE7E4-2435-4A8D-AB41-7A22D7C3A70A}" cxnId="{682BDD77-B774-4A7D-94FE-283B4413701A}" type="parTrans">
      <dgm:prSet/>
      <dgm:spPr/>
      <dgm:t>
        <a:bodyPr/>
        <a:lstStyle/>
        <a:p>
          <a:endParaRPr lang="zh-CN" altLang="en-US" sz="1800" b="1"/>
        </a:p>
      </dgm:t>
    </dgm:pt>
    <dgm:pt modelId="{E2B01640-0A4B-4743-B965-44DCD7FE8F99}" cxnId="{682BDD77-B774-4A7D-94FE-283B4413701A}" type="sibTrans">
      <dgm:prSet/>
      <dgm:spPr/>
      <dgm:t>
        <a:bodyPr/>
        <a:lstStyle/>
        <a:p>
          <a:endParaRPr lang="zh-CN" altLang="en-US" sz="1800" b="1"/>
        </a:p>
      </dgm:t>
    </dgm:pt>
    <dgm:pt modelId="{7E8D0244-F7C6-4673-B192-04C7BE36DCE6}" type="pres">
      <dgm:prSet presAssocID="{07315B92-7CC5-4C29-B12F-C81DA3012B91}" presName="linearFlow" presStyleCnt="0">
        <dgm:presLayoutVars>
          <dgm:dir/>
          <dgm:animLvl val="lvl"/>
          <dgm:resizeHandles val="exact"/>
        </dgm:presLayoutVars>
      </dgm:prSet>
      <dgm:spPr/>
      <dgm:t>
        <a:bodyPr/>
        <a:lstStyle/>
        <a:p>
          <a:endParaRPr lang="zh-CN" altLang="en-US"/>
        </a:p>
      </dgm:t>
    </dgm:pt>
    <dgm:pt modelId="{5D2DDAE1-6BF9-4EC9-8CFC-FA729CB2C6E4}" type="pres">
      <dgm:prSet presAssocID="{B4158B0F-CC93-4D93-84FF-5285B96BD6E4}" presName="composite" presStyleCnt="0"/>
      <dgm:spPr/>
    </dgm:pt>
    <dgm:pt modelId="{71431FF1-15EF-4740-B2DE-D728E3FD3809}" type="pres">
      <dgm:prSet presAssocID="{B4158B0F-CC93-4D93-84FF-5285B96BD6E4}" presName="parentText" presStyleLbl="alignNode1" presStyleIdx="0" presStyleCnt="3">
        <dgm:presLayoutVars>
          <dgm:chMax val="1"/>
          <dgm:bulletEnabled val="1"/>
        </dgm:presLayoutVars>
      </dgm:prSet>
      <dgm:spPr/>
      <dgm:t>
        <a:bodyPr/>
        <a:lstStyle/>
        <a:p>
          <a:endParaRPr lang="zh-CN" altLang="en-US"/>
        </a:p>
      </dgm:t>
    </dgm:pt>
    <dgm:pt modelId="{2FF08380-8886-4E09-8C50-AF6F8DD95A4F}" type="pres">
      <dgm:prSet presAssocID="{B4158B0F-CC93-4D93-84FF-5285B96BD6E4}" presName="descendantText" presStyleLbl="alignAcc1" presStyleIdx="0" presStyleCnt="3">
        <dgm:presLayoutVars>
          <dgm:bulletEnabled val="1"/>
        </dgm:presLayoutVars>
      </dgm:prSet>
      <dgm:spPr/>
      <dgm:t>
        <a:bodyPr/>
        <a:lstStyle/>
        <a:p>
          <a:endParaRPr lang="zh-CN" altLang="en-US"/>
        </a:p>
      </dgm:t>
    </dgm:pt>
    <dgm:pt modelId="{FB0D18C6-91DB-4CCD-B2EB-F646ADE062CE}" type="pres">
      <dgm:prSet presAssocID="{CC62DF32-F337-46E6-8EA7-876DA03B6265}" presName="sp" presStyleCnt="0"/>
      <dgm:spPr/>
    </dgm:pt>
    <dgm:pt modelId="{7CB8F909-63A2-4B24-905B-E94B24D64862}" type="pres">
      <dgm:prSet presAssocID="{DF9A68E7-8392-4569-902F-D4E2E2462186}" presName="composite" presStyleCnt="0"/>
      <dgm:spPr/>
    </dgm:pt>
    <dgm:pt modelId="{2A5074F7-1C64-40DC-9E82-C1D51CC53FE7}" type="pres">
      <dgm:prSet presAssocID="{DF9A68E7-8392-4569-902F-D4E2E2462186}" presName="parentText" presStyleLbl="alignNode1" presStyleIdx="1" presStyleCnt="3">
        <dgm:presLayoutVars>
          <dgm:chMax val="1"/>
          <dgm:bulletEnabled val="1"/>
        </dgm:presLayoutVars>
      </dgm:prSet>
      <dgm:spPr/>
      <dgm:t>
        <a:bodyPr/>
        <a:lstStyle/>
        <a:p>
          <a:endParaRPr lang="zh-CN" altLang="en-US"/>
        </a:p>
      </dgm:t>
    </dgm:pt>
    <dgm:pt modelId="{82D6BFEE-6AD8-48BE-9FCD-1617D569BF7C}" type="pres">
      <dgm:prSet presAssocID="{DF9A68E7-8392-4569-902F-D4E2E2462186}" presName="descendantText" presStyleLbl="alignAcc1" presStyleIdx="1" presStyleCnt="3">
        <dgm:presLayoutVars>
          <dgm:bulletEnabled val="1"/>
        </dgm:presLayoutVars>
      </dgm:prSet>
      <dgm:spPr/>
      <dgm:t>
        <a:bodyPr/>
        <a:lstStyle/>
        <a:p>
          <a:endParaRPr lang="zh-CN" altLang="en-US"/>
        </a:p>
      </dgm:t>
    </dgm:pt>
    <dgm:pt modelId="{A1FE7C22-2A47-4011-B4E0-E28342FC9758}" type="pres">
      <dgm:prSet presAssocID="{3BF48CEC-1EA4-438A-B34D-9962B92EC9C0}" presName="sp" presStyleCnt="0"/>
      <dgm:spPr/>
    </dgm:pt>
    <dgm:pt modelId="{EB2793C1-85BC-40A3-8618-CBEBDC460631}" type="pres">
      <dgm:prSet presAssocID="{3823FE4A-89F1-4657-AA4E-D00F45DD8672}" presName="composite" presStyleCnt="0"/>
      <dgm:spPr/>
    </dgm:pt>
    <dgm:pt modelId="{0AA2C5AC-7A1E-4564-B54C-C544EE8CAFEB}" type="pres">
      <dgm:prSet presAssocID="{3823FE4A-89F1-4657-AA4E-D00F45DD8672}" presName="parentText" presStyleLbl="alignNode1" presStyleIdx="2" presStyleCnt="3">
        <dgm:presLayoutVars>
          <dgm:chMax val="1"/>
          <dgm:bulletEnabled val="1"/>
        </dgm:presLayoutVars>
      </dgm:prSet>
      <dgm:spPr/>
      <dgm:t>
        <a:bodyPr/>
        <a:lstStyle/>
        <a:p>
          <a:endParaRPr lang="zh-CN" altLang="en-US"/>
        </a:p>
      </dgm:t>
    </dgm:pt>
    <dgm:pt modelId="{6E3A8354-2BAE-45A2-823C-BBEAC9FA53E6}" type="pres">
      <dgm:prSet presAssocID="{3823FE4A-89F1-4657-AA4E-D00F45DD8672}" presName="descendantText" presStyleLbl="alignAcc1" presStyleIdx="2" presStyleCnt="3">
        <dgm:presLayoutVars>
          <dgm:bulletEnabled val="1"/>
        </dgm:presLayoutVars>
      </dgm:prSet>
      <dgm:spPr/>
      <dgm:t>
        <a:bodyPr/>
        <a:lstStyle/>
        <a:p>
          <a:endParaRPr lang="zh-CN" altLang="en-US"/>
        </a:p>
      </dgm:t>
    </dgm:pt>
  </dgm:ptLst>
  <dgm:cxnLst>
    <dgm:cxn modelId="{D36552CE-AF2C-45EE-BD7E-7EB020823E68}" srcId="{DF9A68E7-8392-4569-902F-D4E2E2462186}" destId="{0C8BB88C-7E47-434D-A23E-8D5BEB663863}" srcOrd="0" destOrd="0" parTransId="{05F85628-45BB-402D-81D8-C3C0535B3AA9}" sibTransId="{36A73C6F-D457-4496-9422-8956B245BCB3}"/>
    <dgm:cxn modelId="{682BDD77-B774-4A7D-94FE-283B4413701A}" srcId="{3823FE4A-89F1-4657-AA4E-D00F45DD8672}" destId="{151F9257-0264-4482-9025-8BEB51D9E16D}" srcOrd="0" destOrd="0" parTransId="{76BFE7E4-2435-4A8D-AB41-7A22D7C3A70A}" sibTransId="{E2B01640-0A4B-4743-B965-44DCD7FE8F99}"/>
    <dgm:cxn modelId="{6E601BAC-4B48-4C00-824B-1B9A925F5FD8}" type="presOf" srcId="{0C8BB88C-7E47-434D-A23E-8D5BEB663863}" destId="{82D6BFEE-6AD8-48BE-9FCD-1617D569BF7C}" srcOrd="0" destOrd="0" presId="urn:microsoft.com/office/officeart/2005/8/layout/chevron2"/>
    <dgm:cxn modelId="{0E96AAA7-3F6E-46A2-8F8E-7557E93C1AF9}" type="presOf" srcId="{3823FE4A-89F1-4657-AA4E-D00F45DD8672}" destId="{0AA2C5AC-7A1E-4564-B54C-C544EE8CAFEB}" srcOrd="0" destOrd="0" presId="urn:microsoft.com/office/officeart/2005/8/layout/chevron2"/>
    <dgm:cxn modelId="{A354ECAC-647D-4B75-B7DA-591055856431}" srcId="{07315B92-7CC5-4C29-B12F-C81DA3012B91}" destId="{DF9A68E7-8392-4569-902F-D4E2E2462186}" srcOrd="1" destOrd="0" parTransId="{49E7F5DA-AE45-490A-944A-047956D2A207}" sibTransId="{3BF48CEC-1EA4-438A-B34D-9962B92EC9C0}"/>
    <dgm:cxn modelId="{AE36182E-2733-49B5-9760-EC39FD10F28F}" srcId="{07315B92-7CC5-4C29-B12F-C81DA3012B91}" destId="{B4158B0F-CC93-4D93-84FF-5285B96BD6E4}" srcOrd="0" destOrd="0" parTransId="{63550EC3-D9BB-41C6-AAAF-DC56743B3401}" sibTransId="{CC62DF32-F337-46E6-8EA7-876DA03B6265}"/>
    <dgm:cxn modelId="{B52B8596-96CE-4F5A-850B-48A48302BC97}" type="presOf" srcId="{DF9A68E7-8392-4569-902F-D4E2E2462186}" destId="{2A5074F7-1C64-40DC-9E82-C1D51CC53FE7}" srcOrd="0" destOrd="0" presId="urn:microsoft.com/office/officeart/2005/8/layout/chevron2"/>
    <dgm:cxn modelId="{A2DEE524-1D87-494F-8320-25A860FFC1EA}" type="presOf" srcId="{B4158B0F-CC93-4D93-84FF-5285B96BD6E4}" destId="{71431FF1-15EF-4740-B2DE-D728E3FD3809}" srcOrd="0" destOrd="0" presId="urn:microsoft.com/office/officeart/2005/8/layout/chevron2"/>
    <dgm:cxn modelId="{6E07B121-5BA0-42C7-8C5E-64E745A3E057}" srcId="{07315B92-7CC5-4C29-B12F-C81DA3012B91}" destId="{3823FE4A-89F1-4657-AA4E-D00F45DD8672}" srcOrd="2" destOrd="0" parTransId="{4F75B91F-E15D-48BA-88FC-84B3819A469A}" sibTransId="{FD46D065-7118-406F-BF36-7F1B3BA157D3}"/>
    <dgm:cxn modelId="{B52A8D85-1D96-43A2-877C-9C2093FBA002}" srcId="{B4158B0F-CC93-4D93-84FF-5285B96BD6E4}" destId="{8217B5FC-37FD-4D5E-AC87-0A3B099E2A67}" srcOrd="0" destOrd="0" parTransId="{DFD5874C-57C6-4E90-B273-3D0C69FC82CA}" sibTransId="{4FDA5F6B-AB26-4AE3-8CB6-792C63165F82}"/>
    <dgm:cxn modelId="{CFA82009-475E-4561-BEAA-8D3AFD004172}" type="presOf" srcId="{8217B5FC-37FD-4D5E-AC87-0A3B099E2A67}" destId="{2FF08380-8886-4E09-8C50-AF6F8DD95A4F}" srcOrd="0" destOrd="0" presId="urn:microsoft.com/office/officeart/2005/8/layout/chevron2"/>
    <dgm:cxn modelId="{1B412DFF-A3EE-435C-8F02-F444517BB523}" type="presOf" srcId="{07315B92-7CC5-4C29-B12F-C81DA3012B91}" destId="{7E8D0244-F7C6-4673-B192-04C7BE36DCE6}" srcOrd="0" destOrd="0" presId="urn:microsoft.com/office/officeart/2005/8/layout/chevron2"/>
    <dgm:cxn modelId="{2999EF68-E94E-4EFD-9CBA-DE315BB6A29B}" type="presOf" srcId="{151F9257-0264-4482-9025-8BEB51D9E16D}" destId="{6E3A8354-2BAE-45A2-823C-BBEAC9FA53E6}" srcOrd="0" destOrd="0" presId="urn:microsoft.com/office/officeart/2005/8/layout/chevron2"/>
    <dgm:cxn modelId="{82EAE4E1-D0E3-4F39-93BB-FF036BC234E6}" type="presParOf" srcId="{7E8D0244-F7C6-4673-B192-04C7BE36DCE6}" destId="{5D2DDAE1-6BF9-4EC9-8CFC-FA729CB2C6E4}" srcOrd="0" destOrd="0" presId="urn:microsoft.com/office/officeart/2005/8/layout/chevron2"/>
    <dgm:cxn modelId="{3CE2028F-06F3-4DA6-89C3-9078C4BB2E2B}" type="presParOf" srcId="{5D2DDAE1-6BF9-4EC9-8CFC-FA729CB2C6E4}" destId="{71431FF1-15EF-4740-B2DE-D728E3FD3809}" srcOrd="0" destOrd="0" presId="urn:microsoft.com/office/officeart/2005/8/layout/chevron2"/>
    <dgm:cxn modelId="{686FBA54-129C-4EB6-BCB2-607D6915221F}" type="presParOf" srcId="{5D2DDAE1-6BF9-4EC9-8CFC-FA729CB2C6E4}" destId="{2FF08380-8886-4E09-8C50-AF6F8DD95A4F}" srcOrd="1" destOrd="0" presId="urn:microsoft.com/office/officeart/2005/8/layout/chevron2"/>
    <dgm:cxn modelId="{84A591BE-F640-4608-95EF-4C53B8C7C9A7}" type="presParOf" srcId="{7E8D0244-F7C6-4673-B192-04C7BE36DCE6}" destId="{FB0D18C6-91DB-4CCD-B2EB-F646ADE062CE}" srcOrd="1" destOrd="0" presId="urn:microsoft.com/office/officeart/2005/8/layout/chevron2"/>
    <dgm:cxn modelId="{A7045B26-C797-486F-A6A6-2170C9D6C52B}" type="presParOf" srcId="{7E8D0244-F7C6-4673-B192-04C7BE36DCE6}" destId="{7CB8F909-63A2-4B24-905B-E94B24D64862}" srcOrd="2" destOrd="0" presId="urn:microsoft.com/office/officeart/2005/8/layout/chevron2"/>
    <dgm:cxn modelId="{FF5650AF-CD8A-4B22-9F64-FC19CFB38500}" type="presParOf" srcId="{7CB8F909-63A2-4B24-905B-E94B24D64862}" destId="{2A5074F7-1C64-40DC-9E82-C1D51CC53FE7}" srcOrd="0" destOrd="0" presId="urn:microsoft.com/office/officeart/2005/8/layout/chevron2"/>
    <dgm:cxn modelId="{B95B764B-0967-4C29-B7F7-71D495738502}" type="presParOf" srcId="{7CB8F909-63A2-4B24-905B-E94B24D64862}" destId="{82D6BFEE-6AD8-48BE-9FCD-1617D569BF7C}" srcOrd="1" destOrd="0" presId="urn:microsoft.com/office/officeart/2005/8/layout/chevron2"/>
    <dgm:cxn modelId="{624FB5F8-5985-4EB7-BA08-9F468E74A7FB}" type="presParOf" srcId="{7E8D0244-F7C6-4673-B192-04C7BE36DCE6}" destId="{A1FE7C22-2A47-4011-B4E0-E28342FC9758}" srcOrd="3" destOrd="0" presId="urn:microsoft.com/office/officeart/2005/8/layout/chevron2"/>
    <dgm:cxn modelId="{2F420CB9-6EB2-46EB-B8DB-4B48A37B82E7}" type="presParOf" srcId="{7E8D0244-F7C6-4673-B192-04C7BE36DCE6}" destId="{EB2793C1-85BC-40A3-8618-CBEBDC460631}" srcOrd="4" destOrd="0" presId="urn:microsoft.com/office/officeart/2005/8/layout/chevron2"/>
    <dgm:cxn modelId="{726F6089-A181-420F-90C1-E8EA48C1B8EE}" type="presParOf" srcId="{EB2793C1-85BC-40A3-8618-CBEBDC460631}" destId="{0AA2C5AC-7A1E-4564-B54C-C544EE8CAFEB}" srcOrd="0" destOrd="0" presId="urn:microsoft.com/office/officeart/2005/8/layout/chevron2"/>
    <dgm:cxn modelId="{D7F51B89-C544-4066-8ABE-E03DDDF786F7}" type="presParOf" srcId="{EB2793C1-85BC-40A3-8618-CBEBDC460631}" destId="{6E3A8354-2BAE-45A2-823C-BBEAC9FA53E6}"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9035851-5795-4206-B577-4D26E3B84F10}" type="doc">
      <dgm:prSet loTypeId="urn:microsoft.com/office/officeart/2005/8/layout/vList6" loCatId="list" qsTypeId="urn:microsoft.com/office/officeart/2005/8/quickstyle/simple1#1" qsCatId="simple" csTypeId="urn:microsoft.com/office/officeart/2005/8/colors/accent1_2#3" csCatId="accent1" phldr="1"/>
      <dgm:spPr/>
      <dgm:t>
        <a:bodyPr/>
        <a:lstStyle/>
        <a:p>
          <a:endParaRPr lang="zh-CN" altLang="en-US"/>
        </a:p>
      </dgm:t>
    </dgm:pt>
    <dgm:pt modelId="{B40A3371-8D54-4CFF-8608-42882514FDCC}">
      <dgm:prSet phldrT="[文本]"/>
      <dgm:spPr/>
      <dgm:t>
        <a:bodyPr/>
        <a:lstStyle/>
        <a:p>
          <a:r>
            <a:rPr lang="en-US" altLang="zh-CN" dirty="0" smtClean="0"/>
            <a:t>1</a:t>
          </a:r>
          <a:endParaRPr lang="zh-CN" altLang="en-US" dirty="0"/>
        </a:p>
      </dgm:t>
    </dgm:pt>
    <dgm:pt modelId="{031764B6-F163-4FB6-843F-D0245E5ADD98}" cxnId="{F4D37845-3660-446B-A6BB-A9607EF2DD06}" type="parTrans">
      <dgm:prSet/>
      <dgm:spPr/>
      <dgm:t>
        <a:bodyPr/>
        <a:lstStyle/>
        <a:p>
          <a:endParaRPr lang="zh-CN" altLang="en-US"/>
        </a:p>
      </dgm:t>
    </dgm:pt>
    <dgm:pt modelId="{D74480DA-BB63-4CE2-9535-46D2D24453CF}" cxnId="{F4D37845-3660-446B-A6BB-A9607EF2DD06}" type="sibTrans">
      <dgm:prSet/>
      <dgm:spPr/>
      <dgm:t>
        <a:bodyPr/>
        <a:lstStyle/>
        <a:p>
          <a:endParaRPr lang="zh-CN" altLang="en-US"/>
        </a:p>
      </dgm:t>
    </dgm:pt>
    <dgm:pt modelId="{FB9BC1F4-CFC5-495F-B1B3-C58E8CFC3898}">
      <dgm:prSet phldrT="[文本]"/>
      <dgm:spPr>
        <a:effectLst/>
      </dgm:spPr>
      <dgm:t>
        <a:bodyPr/>
        <a:lstStyle/>
        <a:p>
          <a:r>
            <a:rPr lang="zh-CN" altLang="en-US" dirty="0" smtClean="0"/>
            <a:t>能量消耗</a:t>
          </a:r>
          <a:endParaRPr lang="zh-CN" altLang="en-US" dirty="0"/>
        </a:p>
      </dgm:t>
    </dgm:pt>
    <dgm:pt modelId="{FCE443D5-A140-46C3-90E3-50A5604AA69E}" cxnId="{282A89CA-F948-4D51-860D-7E40984C673F}" type="parTrans">
      <dgm:prSet/>
      <dgm:spPr/>
      <dgm:t>
        <a:bodyPr/>
        <a:lstStyle/>
        <a:p>
          <a:endParaRPr lang="zh-CN" altLang="en-US"/>
        </a:p>
      </dgm:t>
    </dgm:pt>
    <dgm:pt modelId="{65980E7D-4DAA-4E89-94B7-230DDC873C89}" cxnId="{282A89CA-F948-4D51-860D-7E40984C673F}" type="sibTrans">
      <dgm:prSet/>
      <dgm:spPr/>
      <dgm:t>
        <a:bodyPr/>
        <a:lstStyle/>
        <a:p>
          <a:endParaRPr lang="zh-CN" altLang="en-US"/>
        </a:p>
      </dgm:t>
    </dgm:pt>
    <dgm:pt modelId="{DD7312FC-FA63-4A8A-AC01-5CD598751B43}">
      <dgm:prSet phldrT="[文本]"/>
      <dgm:spPr/>
      <dgm:t>
        <a:bodyPr/>
        <a:lstStyle/>
        <a:p>
          <a:r>
            <a:rPr lang="en-US" altLang="zh-CN" dirty="0" smtClean="0"/>
            <a:t>2</a:t>
          </a:r>
          <a:endParaRPr lang="zh-CN" altLang="en-US" dirty="0"/>
        </a:p>
      </dgm:t>
    </dgm:pt>
    <dgm:pt modelId="{4AFBD493-6863-42D8-AB3E-F6C20EC46195}" cxnId="{D23A94EA-629D-412D-8AF3-A0E37065A05F}" type="parTrans">
      <dgm:prSet/>
      <dgm:spPr/>
      <dgm:t>
        <a:bodyPr/>
        <a:lstStyle/>
        <a:p>
          <a:endParaRPr lang="zh-CN" altLang="en-US"/>
        </a:p>
      </dgm:t>
    </dgm:pt>
    <dgm:pt modelId="{6DD646A1-084F-499E-BC55-BA1EC2B63A01}" cxnId="{D23A94EA-629D-412D-8AF3-A0E37065A05F}" type="sibTrans">
      <dgm:prSet/>
      <dgm:spPr/>
      <dgm:t>
        <a:bodyPr/>
        <a:lstStyle/>
        <a:p>
          <a:endParaRPr lang="zh-CN" altLang="en-US"/>
        </a:p>
      </dgm:t>
    </dgm:pt>
    <dgm:pt modelId="{8F119779-A7D2-41FB-9271-0B2EC0DAE715}">
      <dgm:prSet phldrT="[文本]"/>
      <dgm:spPr/>
      <dgm:t>
        <a:bodyPr/>
        <a:lstStyle/>
        <a:p>
          <a:r>
            <a:rPr lang="zh-CN" altLang="en-US" dirty="0" smtClean="0"/>
            <a:t>覆盖度</a:t>
          </a:r>
          <a:endParaRPr lang="zh-CN" altLang="en-US" dirty="0"/>
        </a:p>
      </dgm:t>
    </dgm:pt>
    <dgm:pt modelId="{4643B668-6C91-4B9A-B067-81FB670FDF93}" cxnId="{D9C9B1F6-EDAF-41D3-BBF6-D3D72B1B16F9}" type="parTrans">
      <dgm:prSet/>
      <dgm:spPr/>
      <dgm:t>
        <a:bodyPr/>
        <a:lstStyle/>
        <a:p>
          <a:endParaRPr lang="zh-CN" altLang="en-US"/>
        </a:p>
      </dgm:t>
    </dgm:pt>
    <dgm:pt modelId="{10D841B7-5A2D-4C42-8D41-9A9070404799}" cxnId="{D9C9B1F6-EDAF-41D3-BBF6-D3D72B1B16F9}" type="sibTrans">
      <dgm:prSet/>
      <dgm:spPr/>
      <dgm:t>
        <a:bodyPr/>
        <a:lstStyle/>
        <a:p>
          <a:endParaRPr lang="zh-CN" altLang="en-US"/>
        </a:p>
      </dgm:t>
    </dgm:pt>
    <dgm:pt modelId="{8BEA65D0-5680-4755-A20B-2D2D3A2B44DB}" type="pres">
      <dgm:prSet presAssocID="{A9035851-5795-4206-B577-4D26E3B84F10}" presName="Name0" presStyleCnt="0">
        <dgm:presLayoutVars>
          <dgm:dir/>
          <dgm:animLvl val="lvl"/>
          <dgm:resizeHandles/>
        </dgm:presLayoutVars>
      </dgm:prSet>
      <dgm:spPr/>
      <dgm:t>
        <a:bodyPr/>
        <a:lstStyle/>
        <a:p>
          <a:endParaRPr lang="zh-CN" altLang="en-US"/>
        </a:p>
      </dgm:t>
    </dgm:pt>
    <dgm:pt modelId="{374AD5A6-5D36-4D12-BA9A-9998F213D505}" type="pres">
      <dgm:prSet presAssocID="{B40A3371-8D54-4CFF-8608-42882514FDCC}" presName="linNode" presStyleCnt="0"/>
      <dgm:spPr/>
    </dgm:pt>
    <dgm:pt modelId="{BD81915B-1D1C-46DE-9DF5-EDA0489DF8DF}" type="pres">
      <dgm:prSet presAssocID="{B40A3371-8D54-4CFF-8608-42882514FDCC}" presName="parentShp" presStyleLbl="node1" presStyleIdx="0" presStyleCnt="2" custScaleX="21093">
        <dgm:presLayoutVars>
          <dgm:bulletEnabled val="1"/>
        </dgm:presLayoutVars>
      </dgm:prSet>
      <dgm:spPr/>
      <dgm:t>
        <a:bodyPr/>
        <a:lstStyle/>
        <a:p>
          <a:endParaRPr lang="zh-CN" altLang="en-US"/>
        </a:p>
      </dgm:t>
    </dgm:pt>
    <dgm:pt modelId="{833AEA80-2E64-45C2-8885-DC13FCD98210}" type="pres">
      <dgm:prSet presAssocID="{B40A3371-8D54-4CFF-8608-42882514FDCC}" presName="childShp" presStyleLbl="bgAccFollowNode1" presStyleIdx="0" presStyleCnt="2">
        <dgm:presLayoutVars>
          <dgm:bulletEnabled val="1"/>
        </dgm:presLayoutVars>
      </dgm:prSet>
      <dgm:spPr/>
      <dgm:t>
        <a:bodyPr/>
        <a:lstStyle/>
        <a:p>
          <a:endParaRPr lang="zh-CN" altLang="en-US"/>
        </a:p>
      </dgm:t>
    </dgm:pt>
    <dgm:pt modelId="{A508CE7D-C454-4B98-A20B-74DC57ECABB5}" type="pres">
      <dgm:prSet presAssocID="{D74480DA-BB63-4CE2-9535-46D2D24453CF}" presName="spacing" presStyleCnt="0"/>
      <dgm:spPr/>
    </dgm:pt>
    <dgm:pt modelId="{2323EF19-142D-4E58-9387-528E540C73F1}" type="pres">
      <dgm:prSet presAssocID="{DD7312FC-FA63-4A8A-AC01-5CD598751B43}" presName="linNode" presStyleCnt="0"/>
      <dgm:spPr/>
    </dgm:pt>
    <dgm:pt modelId="{672192FF-DB9E-407B-A810-7E48E082BDAF}" type="pres">
      <dgm:prSet presAssocID="{DD7312FC-FA63-4A8A-AC01-5CD598751B43}" presName="parentShp" presStyleLbl="node1" presStyleIdx="1" presStyleCnt="2" custScaleX="21093">
        <dgm:presLayoutVars>
          <dgm:bulletEnabled val="1"/>
        </dgm:presLayoutVars>
      </dgm:prSet>
      <dgm:spPr/>
      <dgm:t>
        <a:bodyPr/>
        <a:lstStyle/>
        <a:p>
          <a:endParaRPr lang="zh-CN" altLang="en-US"/>
        </a:p>
      </dgm:t>
    </dgm:pt>
    <dgm:pt modelId="{15B7986B-8E01-4045-B48F-5D89F2961334}" type="pres">
      <dgm:prSet presAssocID="{DD7312FC-FA63-4A8A-AC01-5CD598751B43}" presName="childShp" presStyleLbl="bgAccFollowNode1" presStyleIdx="1" presStyleCnt="2">
        <dgm:presLayoutVars>
          <dgm:bulletEnabled val="1"/>
        </dgm:presLayoutVars>
      </dgm:prSet>
      <dgm:spPr/>
      <dgm:t>
        <a:bodyPr/>
        <a:lstStyle/>
        <a:p>
          <a:endParaRPr lang="zh-CN" altLang="en-US"/>
        </a:p>
      </dgm:t>
    </dgm:pt>
  </dgm:ptLst>
  <dgm:cxnLst>
    <dgm:cxn modelId="{42877994-C0BD-4599-861F-9AFD6D03E86C}" type="presOf" srcId="{FB9BC1F4-CFC5-495F-B1B3-C58E8CFC3898}" destId="{833AEA80-2E64-45C2-8885-DC13FCD98210}" srcOrd="0" destOrd="0" presId="urn:microsoft.com/office/officeart/2005/8/layout/vList6"/>
    <dgm:cxn modelId="{28B3022F-496E-4FB5-93C7-FC93DE77E943}" type="presOf" srcId="{8F119779-A7D2-41FB-9271-0B2EC0DAE715}" destId="{15B7986B-8E01-4045-B48F-5D89F2961334}" srcOrd="0" destOrd="0" presId="urn:microsoft.com/office/officeart/2005/8/layout/vList6"/>
    <dgm:cxn modelId="{F4D37845-3660-446B-A6BB-A9607EF2DD06}" srcId="{A9035851-5795-4206-B577-4D26E3B84F10}" destId="{B40A3371-8D54-4CFF-8608-42882514FDCC}" srcOrd="0" destOrd="0" parTransId="{031764B6-F163-4FB6-843F-D0245E5ADD98}" sibTransId="{D74480DA-BB63-4CE2-9535-46D2D24453CF}"/>
    <dgm:cxn modelId="{371FA843-14DA-4D6D-8410-21112AC7C13F}" type="presOf" srcId="{A9035851-5795-4206-B577-4D26E3B84F10}" destId="{8BEA65D0-5680-4755-A20B-2D2D3A2B44DB}" srcOrd="0" destOrd="0" presId="urn:microsoft.com/office/officeart/2005/8/layout/vList6"/>
    <dgm:cxn modelId="{21E5973F-A0AD-4156-8491-4884AF02023D}" type="presOf" srcId="{B40A3371-8D54-4CFF-8608-42882514FDCC}" destId="{BD81915B-1D1C-46DE-9DF5-EDA0489DF8DF}" srcOrd="0" destOrd="0" presId="urn:microsoft.com/office/officeart/2005/8/layout/vList6"/>
    <dgm:cxn modelId="{282A89CA-F948-4D51-860D-7E40984C673F}" srcId="{B40A3371-8D54-4CFF-8608-42882514FDCC}" destId="{FB9BC1F4-CFC5-495F-B1B3-C58E8CFC3898}" srcOrd="0" destOrd="0" parTransId="{FCE443D5-A140-46C3-90E3-50A5604AA69E}" sibTransId="{65980E7D-4DAA-4E89-94B7-230DDC873C89}"/>
    <dgm:cxn modelId="{D9C9B1F6-EDAF-41D3-BBF6-D3D72B1B16F9}" srcId="{DD7312FC-FA63-4A8A-AC01-5CD598751B43}" destId="{8F119779-A7D2-41FB-9271-0B2EC0DAE715}" srcOrd="0" destOrd="0" parTransId="{4643B668-6C91-4B9A-B067-81FB670FDF93}" sibTransId="{10D841B7-5A2D-4C42-8D41-9A9070404799}"/>
    <dgm:cxn modelId="{43DC0E6C-2A02-4B46-A615-87A1A4659ED4}" type="presOf" srcId="{DD7312FC-FA63-4A8A-AC01-5CD598751B43}" destId="{672192FF-DB9E-407B-A810-7E48E082BDAF}" srcOrd="0" destOrd="0" presId="urn:microsoft.com/office/officeart/2005/8/layout/vList6"/>
    <dgm:cxn modelId="{D23A94EA-629D-412D-8AF3-A0E37065A05F}" srcId="{A9035851-5795-4206-B577-4D26E3B84F10}" destId="{DD7312FC-FA63-4A8A-AC01-5CD598751B43}" srcOrd="1" destOrd="0" parTransId="{4AFBD493-6863-42D8-AB3E-F6C20EC46195}" sibTransId="{6DD646A1-084F-499E-BC55-BA1EC2B63A01}"/>
    <dgm:cxn modelId="{1FF6D883-7F10-4203-A85C-4B7894446828}" type="presParOf" srcId="{8BEA65D0-5680-4755-A20B-2D2D3A2B44DB}" destId="{374AD5A6-5D36-4D12-BA9A-9998F213D505}" srcOrd="0" destOrd="0" presId="urn:microsoft.com/office/officeart/2005/8/layout/vList6"/>
    <dgm:cxn modelId="{45DB1044-9F79-452D-9137-20BA24B915D1}" type="presParOf" srcId="{374AD5A6-5D36-4D12-BA9A-9998F213D505}" destId="{BD81915B-1D1C-46DE-9DF5-EDA0489DF8DF}" srcOrd="0" destOrd="0" presId="urn:microsoft.com/office/officeart/2005/8/layout/vList6"/>
    <dgm:cxn modelId="{FA91D799-BA5D-40EA-BAF2-0706AA2E8ECA}" type="presParOf" srcId="{374AD5A6-5D36-4D12-BA9A-9998F213D505}" destId="{833AEA80-2E64-45C2-8885-DC13FCD98210}" srcOrd="1" destOrd="0" presId="urn:microsoft.com/office/officeart/2005/8/layout/vList6"/>
    <dgm:cxn modelId="{EC6B115A-E23F-42F9-B0F3-3E2D81E5F694}" type="presParOf" srcId="{8BEA65D0-5680-4755-A20B-2D2D3A2B44DB}" destId="{A508CE7D-C454-4B98-A20B-74DC57ECABB5}" srcOrd="1" destOrd="0" presId="urn:microsoft.com/office/officeart/2005/8/layout/vList6"/>
    <dgm:cxn modelId="{4C153B66-1FF4-46A3-91E1-3A4A10BCB296}" type="presParOf" srcId="{8BEA65D0-5680-4755-A20B-2D2D3A2B44DB}" destId="{2323EF19-142D-4E58-9387-528E540C73F1}" srcOrd="2" destOrd="0" presId="urn:microsoft.com/office/officeart/2005/8/layout/vList6"/>
    <dgm:cxn modelId="{757F6F2F-D2A8-49FE-94DE-F2785BB92132}" type="presParOf" srcId="{2323EF19-142D-4E58-9387-528E540C73F1}" destId="{672192FF-DB9E-407B-A810-7E48E082BDAF}" srcOrd="0" destOrd="0" presId="urn:microsoft.com/office/officeart/2005/8/layout/vList6"/>
    <dgm:cxn modelId="{5F9778FF-A253-4AED-9FC5-25FF0EEF97A5}" type="presParOf" srcId="{2323EF19-142D-4E58-9387-528E540C73F1}" destId="{15B7986B-8E01-4045-B48F-5D89F2961334}" srcOrd="1" destOrd="0" presId="urn:microsoft.com/office/officeart/2005/8/layout/vList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10.xml><?xml version="1.0" encoding="utf-8"?>
<dgm:dataModel xmlns:dgm="http://schemas.openxmlformats.org/drawingml/2006/diagram" xmlns:a="http://schemas.openxmlformats.org/drawingml/2006/main">
  <dgm:ptLst>
    <dgm:pt modelId="{07315B92-7CC5-4C29-B12F-C81DA3012B91}" type="doc">
      <dgm:prSet loTypeId="urn:microsoft.com/office/officeart/2005/8/layout/chevron2" loCatId="list" qsTypeId="urn:microsoft.com/office/officeart/2005/8/quickstyle/simple1#21" qsCatId="simple" csTypeId="urn:microsoft.com/office/officeart/2005/8/colors/accent1_2#29" csCatId="accent1" phldr="1"/>
      <dgm:spPr/>
      <dgm:t>
        <a:bodyPr/>
        <a:lstStyle/>
        <a:p>
          <a:endParaRPr lang="zh-CN" altLang="en-US"/>
        </a:p>
      </dgm:t>
    </dgm:pt>
    <dgm:pt modelId="{B4158B0F-CC93-4D93-84FF-5285B96BD6E4}">
      <dgm:prSet phldrT="[文本]" custT="1"/>
      <dgm:spPr/>
      <dgm:t>
        <a:bodyPr/>
        <a:lstStyle/>
        <a:p>
          <a:r>
            <a:rPr lang="zh-CN" altLang="en-US" sz="2000" b="1" dirty="0" smtClean="0"/>
            <a:t>①</a:t>
          </a:r>
          <a:endParaRPr lang="zh-CN" altLang="en-US" sz="2000" b="1" dirty="0"/>
        </a:p>
      </dgm:t>
    </dgm:pt>
    <dgm:pt modelId="{63550EC3-D9BB-41C6-AAAF-DC56743B3401}" cxnId="{AE36182E-2733-49B5-9760-EC39FD10F28F}" type="parTrans">
      <dgm:prSet/>
      <dgm:spPr/>
      <dgm:t>
        <a:bodyPr/>
        <a:lstStyle/>
        <a:p>
          <a:endParaRPr lang="zh-CN" altLang="en-US" sz="2400" b="1"/>
        </a:p>
      </dgm:t>
    </dgm:pt>
    <dgm:pt modelId="{CC62DF32-F337-46E6-8EA7-876DA03B6265}" cxnId="{AE36182E-2733-49B5-9760-EC39FD10F28F}" type="sibTrans">
      <dgm:prSet/>
      <dgm:spPr/>
      <dgm:t>
        <a:bodyPr/>
        <a:lstStyle/>
        <a:p>
          <a:endParaRPr lang="zh-CN" altLang="en-US" sz="2400" b="1"/>
        </a:p>
      </dgm:t>
    </dgm:pt>
    <dgm:pt modelId="{8217B5FC-37FD-4D5E-AC87-0A3B099E2A67}">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基于网格的覆盖定位传感器配置算法</a:t>
          </a:r>
          <a:endParaRPr lang="zh-CN" altLang="en-US" sz="2000" b="1" dirty="0"/>
        </a:p>
      </dgm:t>
    </dgm:pt>
    <dgm:pt modelId="{DFD5874C-57C6-4E90-B273-3D0C69FC82CA}" cxnId="{B52A8D85-1D96-43A2-877C-9C2093FBA002}" type="parTrans">
      <dgm:prSet/>
      <dgm:spPr/>
      <dgm:t>
        <a:bodyPr/>
        <a:lstStyle/>
        <a:p>
          <a:endParaRPr lang="zh-CN" altLang="en-US" sz="2400" b="1"/>
        </a:p>
      </dgm:t>
    </dgm:pt>
    <dgm:pt modelId="{4FDA5F6B-AB26-4AE3-8CB6-792C63165F82}" cxnId="{B52A8D85-1D96-43A2-877C-9C2093FBA002}" type="sibTrans">
      <dgm:prSet/>
      <dgm:spPr/>
      <dgm:t>
        <a:bodyPr/>
        <a:lstStyle/>
        <a:p>
          <a:endParaRPr lang="zh-CN" altLang="en-US" sz="2400" b="1"/>
        </a:p>
      </dgm:t>
    </dgm:pt>
    <dgm:pt modelId="{DF9A68E7-8392-4569-902F-D4E2E2462186}">
      <dgm:prSet phldrT="[文本]" custT="1"/>
      <dgm:spPr/>
      <dgm:t>
        <a:bodyPr/>
        <a:lstStyle/>
        <a:p>
          <a:r>
            <a:rPr lang="zh-CN" altLang="en-US" sz="2000" b="1" dirty="0" smtClean="0"/>
            <a:t>②</a:t>
          </a:r>
          <a:endParaRPr lang="zh-CN" altLang="en-US" sz="2000" b="1" dirty="0"/>
        </a:p>
      </dgm:t>
    </dgm:pt>
    <dgm:pt modelId="{49E7F5DA-AE45-490A-944A-047956D2A207}" cxnId="{A354ECAC-647D-4B75-B7DA-591055856431}" type="parTrans">
      <dgm:prSet/>
      <dgm:spPr/>
      <dgm:t>
        <a:bodyPr/>
        <a:lstStyle/>
        <a:p>
          <a:endParaRPr lang="zh-CN" altLang="en-US" sz="2400" b="1"/>
        </a:p>
      </dgm:t>
    </dgm:pt>
    <dgm:pt modelId="{3BF48CEC-1EA4-438A-B34D-9962B92EC9C0}" cxnId="{A354ECAC-647D-4B75-B7DA-591055856431}" type="sibTrans">
      <dgm:prSet/>
      <dgm:spPr/>
      <dgm:t>
        <a:bodyPr/>
        <a:lstStyle/>
        <a:p>
          <a:endParaRPr lang="zh-CN" altLang="en-US" sz="2400" b="1"/>
        </a:p>
      </dgm:t>
    </dgm:pt>
    <dgm:pt modelId="{0C8BB88C-7E47-434D-A23E-8D5BEB663863}">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圆周覆盖</a:t>
          </a:r>
          <a:endParaRPr lang="zh-CN" altLang="en-US" sz="2000" b="1" dirty="0"/>
        </a:p>
      </dgm:t>
    </dgm:pt>
    <dgm:pt modelId="{05F85628-45BB-402D-81D8-C3C0535B3AA9}" cxnId="{D36552CE-AF2C-45EE-BD7E-7EB020823E68}" type="parTrans">
      <dgm:prSet/>
      <dgm:spPr/>
      <dgm:t>
        <a:bodyPr/>
        <a:lstStyle/>
        <a:p>
          <a:endParaRPr lang="zh-CN" altLang="en-US" sz="2400" b="1"/>
        </a:p>
      </dgm:t>
    </dgm:pt>
    <dgm:pt modelId="{36A73C6F-D457-4496-9422-8956B245BCB3}" cxnId="{D36552CE-AF2C-45EE-BD7E-7EB020823E68}" type="sibTrans">
      <dgm:prSet/>
      <dgm:spPr/>
      <dgm:t>
        <a:bodyPr/>
        <a:lstStyle/>
        <a:p>
          <a:endParaRPr lang="zh-CN" altLang="en-US" sz="2400" b="1"/>
        </a:p>
      </dgm:t>
    </dgm:pt>
    <dgm:pt modelId="{3823FE4A-89F1-4657-AA4E-D00F45DD8672}">
      <dgm:prSet phldrT="[文本]" custT="1"/>
      <dgm:spPr/>
      <dgm:t>
        <a:bodyPr/>
        <a:lstStyle/>
        <a:p>
          <a:r>
            <a:rPr lang="zh-CN" altLang="en-US" sz="2000" b="1" dirty="0" smtClean="0"/>
            <a:t>③</a:t>
          </a:r>
          <a:endParaRPr lang="zh-CN" altLang="en-US" sz="2000" b="1" dirty="0"/>
        </a:p>
      </dgm:t>
    </dgm:pt>
    <dgm:pt modelId="{4F75B91F-E15D-48BA-88FC-84B3819A469A}" cxnId="{6E07B121-5BA0-42C7-8C5E-64E745A3E057}" type="parTrans">
      <dgm:prSet/>
      <dgm:spPr/>
      <dgm:t>
        <a:bodyPr/>
        <a:lstStyle/>
        <a:p>
          <a:endParaRPr lang="zh-CN" altLang="en-US" sz="2400" b="1"/>
        </a:p>
      </dgm:t>
    </dgm:pt>
    <dgm:pt modelId="{FD46D065-7118-406F-BF36-7F1B3BA157D3}" cxnId="{6E07B121-5BA0-42C7-8C5E-64E745A3E057}" type="sibTrans">
      <dgm:prSet/>
      <dgm:spPr/>
      <dgm:t>
        <a:bodyPr/>
        <a:lstStyle/>
        <a:p>
          <a:endParaRPr lang="zh-CN" altLang="en-US" sz="2400" b="1"/>
        </a:p>
      </dgm:t>
    </dgm:pt>
    <dgm:pt modelId="{151F9257-0264-4482-9025-8BEB51D9E16D}">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连通传感器覆盖</a:t>
          </a:r>
          <a:endParaRPr lang="zh-CN" altLang="en-US" sz="2000" b="1" dirty="0"/>
        </a:p>
      </dgm:t>
    </dgm:pt>
    <dgm:pt modelId="{76BFE7E4-2435-4A8D-AB41-7A22D7C3A70A}" cxnId="{682BDD77-B774-4A7D-94FE-283B4413701A}" type="parTrans">
      <dgm:prSet/>
      <dgm:spPr/>
      <dgm:t>
        <a:bodyPr/>
        <a:lstStyle/>
        <a:p>
          <a:endParaRPr lang="zh-CN" altLang="en-US" sz="2400" b="1"/>
        </a:p>
      </dgm:t>
    </dgm:pt>
    <dgm:pt modelId="{E2B01640-0A4B-4743-B965-44DCD7FE8F99}" cxnId="{682BDD77-B774-4A7D-94FE-283B4413701A}" type="sibTrans">
      <dgm:prSet/>
      <dgm:spPr/>
      <dgm:t>
        <a:bodyPr/>
        <a:lstStyle/>
        <a:p>
          <a:endParaRPr lang="zh-CN" altLang="en-US" sz="2400" b="1"/>
        </a:p>
      </dgm:t>
    </dgm:pt>
    <dgm:pt modelId="{7E8D0244-F7C6-4673-B192-04C7BE36DCE6}" type="pres">
      <dgm:prSet presAssocID="{07315B92-7CC5-4C29-B12F-C81DA3012B91}" presName="linearFlow" presStyleCnt="0">
        <dgm:presLayoutVars>
          <dgm:dir/>
          <dgm:animLvl val="lvl"/>
          <dgm:resizeHandles val="exact"/>
        </dgm:presLayoutVars>
      </dgm:prSet>
      <dgm:spPr/>
      <dgm:t>
        <a:bodyPr/>
        <a:lstStyle/>
        <a:p>
          <a:endParaRPr lang="zh-CN" altLang="en-US"/>
        </a:p>
      </dgm:t>
    </dgm:pt>
    <dgm:pt modelId="{5D2DDAE1-6BF9-4EC9-8CFC-FA729CB2C6E4}" type="pres">
      <dgm:prSet presAssocID="{B4158B0F-CC93-4D93-84FF-5285B96BD6E4}" presName="composite" presStyleCnt="0"/>
      <dgm:spPr/>
    </dgm:pt>
    <dgm:pt modelId="{71431FF1-15EF-4740-B2DE-D728E3FD3809}" type="pres">
      <dgm:prSet presAssocID="{B4158B0F-CC93-4D93-84FF-5285B96BD6E4}" presName="parentText" presStyleLbl="alignNode1" presStyleIdx="0" presStyleCnt="3">
        <dgm:presLayoutVars>
          <dgm:chMax val="1"/>
          <dgm:bulletEnabled val="1"/>
        </dgm:presLayoutVars>
      </dgm:prSet>
      <dgm:spPr/>
      <dgm:t>
        <a:bodyPr/>
        <a:lstStyle/>
        <a:p>
          <a:endParaRPr lang="zh-CN" altLang="en-US"/>
        </a:p>
      </dgm:t>
    </dgm:pt>
    <dgm:pt modelId="{2FF08380-8886-4E09-8C50-AF6F8DD95A4F}" type="pres">
      <dgm:prSet presAssocID="{B4158B0F-CC93-4D93-84FF-5285B96BD6E4}" presName="descendantText" presStyleLbl="alignAcc1" presStyleIdx="0" presStyleCnt="3">
        <dgm:presLayoutVars>
          <dgm:bulletEnabled val="1"/>
        </dgm:presLayoutVars>
      </dgm:prSet>
      <dgm:spPr/>
      <dgm:t>
        <a:bodyPr/>
        <a:lstStyle/>
        <a:p>
          <a:endParaRPr lang="zh-CN" altLang="en-US"/>
        </a:p>
      </dgm:t>
    </dgm:pt>
    <dgm:pt modelId="{FB0D18C6-91DB-4CCD-B2EB-F646ADE062CE}" type="pres">
      <dgm:prSet presAssocID="{CC62DF32-F337-46E6-8EA7-876DA03B6265}" presName="sp" presStyleCnt="0"/>
      <dgm:spPr/>
    </dgm:pt>
    <dgm:pt modelId="{7CB8F909-63A2-4B24-905B-E94B24D64862}" type="pres">
      <dgm:prSet presAssocID="{DF9A68E7-8392-4569-902F-D4E2E2462186}" presName="composite" presStyleCnt="0"/>
      <dgm:spPr/>
    </dgm:pt>
    <dgm:pt modelId="{2A5074F7-1C64-40DC-9E82-C1D51CC53FE7}" type="pres">
      <dgm:prSet presAssocID="{DF9A68E7-8392-4569-902F-D4E2E2462186}" presName="parentText" presStyleLbl="alignNode1" presStyleIdx="1" presStyleCnt="3">
        <dgm:presLayoutVars>
          <dgm:chMax val="1"/>
          <dgm:bulletEnabled val="1"/>
        </dgm:presLayoutVars>
      </dgm:prSet>
      <dgm:spPr/>
      <dgm:t>
        <a:bodyPr/>
        <a:lstStyle/>
        <a:p>
          <a:endParaRPr lang="zh-CN" altLang="en-US"/>
        </a:p>
      </dgm:t>
    </dgm:pt>
    <dgm:pt modelId="{82D6BFEE-6AD8-48BE-9FCD-1617D569BF7C}" type="pres">
      <dgm:prSet presAssocID="{DF9A68E7-8392-4569-902F-D4E2E2462186}" presName="descendantText" presStyleLbl="alignAcc1" presStyleIdx="1" presStyleCnt="3">
        <dgm:presLayoutVars>
          <dgm:bulletEnabled val="1"/>
        </dgm:presLayoutVars>
      </dgm:prSet>
      <dgm:spPr/>
      <dgm:t>
        <a:bodyPr/>
        <a:lstStyle/>
        <a:p>
          <a:endParaRPr lang="zh-CN" altLang="en-US"/>
        </a:p>
      </dgm:t>
    </dgm:pt>
    <dgm:pt modelId="{A1FE7C22-2A47-4011-B4E0-E28342FC9758}" type="pres">
      <dgm:prSet presAssocID="{3BF48CEC-1EA4-438A-B34D-9962B92EC9C0}" presName="sp" presStyleCnt="0"/>
      <dgm:spPr/>
    </dgm:pt>
    <dgm:pt modelId="{EB2793C1-85BC-40A3-8618-CBEBDC460631}" type="pres">
      <dgm:prSet presAssocID="{3823FE4A-89F1-4657-AA4E-D00F45DD8672}" presName="composite" presStyleCnt="0"/>
      <dgm:spPr/>
    </dgm:pt>
    <dgm:pt modelId="{0AA2C5AC-7A1E-4564-B54C-C544EE8CAFEB}" type="pres">
      <dgm:prSet presAssocID="{3823FE4A-89F1-4657-AA4E-D00F45DD8672}" presName="parentText" presStyleLbl="alignNode1" presStyleIdx="2" presStyleCnt="3">
        <dgm:presLayoutVars>
          <dgm:chMax val="1"/>
          <dgm:bulletEnabled val="1"/>
        </dgm:presLayoutVars>
      </dgm:prSet>
      <dgm:spPr/>
      <dgm:t>
        <a:bodyPr/>
        <a:lstStyle/>
        <a:p>
          <a:endParaRPr lang="zh-CN" altLang="en-US"/>
        </a:p>
      </dgm:t>
    </dgm:pt>
    <dgm:pt modelId="{6E3A8354-2BAE-45A2-823C-BBEAC9FA53E6}" type="pres">
      <dgm:prSet presAssocID="{3823FE4A-89F1-4657-AA4E-D00F45DD8672}" presName="descendantText" presStyleLbl="alignAcc1" presStyleIdx="2" presStyleCnt="3">
        <dgm:presLayoutVars>
          <dgm:bulletEnabled val="1"/>
        </dgm:presLayoutVars>
      </dgm:prSet>
      <dgm:spPr/>
      <dgm:t>
        <a:bodyPr/>
        <a:lstStyle/>
        <a:p>
          <a:endParaRPr lang="zh-CN" altLang="en-US"/>
        </a:p>
      </dgm:t>
    </dgm:pt>
  </dgm:ptLst>
  <dgm:cxnLst>
    <dgm:cxn modelId="{AE36182E-2733-49B5-9760-EC39FD10F28F}" srcId="{07315B92-7CC5-4C29-B12F-C81DA3012B91}" destId="{B4158B0F-CC93-4D93-84FF-5285B96BD6E4}" srcOrd="0" destOrd="0" parTransId="{63550EC3-D9BB-41C6-AAAF-DC56743B3401}" sibTransId="{CC62DF32-F337-46E6-8EA7-876DA03B6265}"/>
    <dgm:cxn modelId="{8814AD18-A7A1-4BCE-B7F9-4CC478337D1E}" type="presOf" srcId="{DF9A68E7-8392-4569-902F-D4E2E2462186}" destId="{2A5074F7-1C64-40DC-9E82-C1D51CC53FE7}" srcOrd="0" destOrd="0" presId="urn:microsoft.com/office/officeart/2005/8/layout/chevron2"/>
    <dgm:cxn modelId="{D36552CE-AF2C-45EE-BD7E-7EB020823E68}" srcId="{DF9A68E7-8392-4569-902F-D4E2E2462186}" destId="{0C8BB88C-7E47-434D-A23E-8D5BEB663863}" srcOrd="0" destOrd="0" parTransId="{05F85628-45BB-402D-81D8-C3C0535B3AA9}" sibTransId="{36A73C6F-D457-4496-9422-8956B245BCB3}"/>
    <dgm:cxn modelId="{D5746314-E7BA-4B16-B8B5-59C2ABD3AE56}" type="presOf" srcId="{0C8BB88C-7E47-434D-A23E-8D5BEB663863}" destId="{82D6BFEE-6AD8-48BE-9FCD-1617D569BF7C}" srcOrd="0" destOrd="0" presId="urn:microsoft.com/office/officeart/2005/8/layout/chevron2"/>
    <dgm:cxn modelId="{B52A8D85-1D96-43A2-877C-9C2093FBA002}" srcId="{B4158B0F-CC93-4D93-84FF-5285B96BD6E4}" destId="{8217B5FC-37FD-4D5E-AC87-0A3B099E2A67}" srcOrd="0" destOrd="0" parTransId="{DFD5874C-57C6-4E90-B273-3D0C69FC82CA}" sibTransId="{4FDA5F6B-AB26-4AE3-8CB6-792C63165F82}"/>
    <dgm:cxn modelId="{6E07B121-5BA0-42C7-8C5E-64E745A3E057}" srcId="{07315B92-7CC5-4C29-B12F-C81DA3012B91}" destId="{3823FE4A-89F1-4657-AA4E-D00F45DD8672}" srcOrd="2" destOrd="0" parTransId="{4F75B91F-E15D-48BA-88FC-84B3819A469A}" sibTransId="{FD46D065-7118-406F-BF36-7F1B3BA157D3}"/>
    <dgm:cxn modelId="{9121FCAD-A382-4CF3-9F1B-B1F42196DABF}" type="presOf" srcId="{8217B5FC-37FD-4D5E-AC87-0A3B099E2A67}" destId="{2FF08380-8886-4E09-8C50-AF6F8DD95A4F}" srcOrd="0" destOrd="0" presId="urn:microsoft.com/office/officeart/2005/8/layout/chevron2"/>
    <dgm:cxn modelId="{A354ECAC-647D-4B75-B7DA-591055856431}" srcId="{07315B92-7CC5-4C29-B12F-C81DA3012B91}" destId="{DF9A68E7-8392-4569-902F-D4E2E2462186}" srcOrd="1" destOrd="0" parTransId="{49E7F5DA-AE45-490A-944A-047956D2A207}" sibTransId="{3BF48CEC-1EA4-438A-B34D-9962B92EC9C0}"/>
    <dgm:cxn modelId="{E81C27F1-7D04-4B6F-AB16-24E1398E0FDF}" type="presOf" srcId="{3823FE4A-89F1-4657-AA4E-D00F45DD8672}" destId="{0AA2C5AC-7A1E-4564-B54C-C544EE8CAFEB}" srcOrd="0" destOrd="0" presId="urn:microsoft.com/office/officeart/2005/8/layout/chevron2"/>
    <dgm:cxn modelId="{90E9304D-F33B-4315-ACE2-FD3DBDB8FF7E}" type="presOf" srcId="{151F9257-0264-4482-9025-8BEB51D9E16D}" destId="{6E3A8354-2BAE-45A2-823C-BBEAC9FA53E6}" srcOrd="0" destOrd="0" presId="urn:microsoft.com/office/officeart/2005/8/layout/chevron2"/>
    <dgm:cxn modelId="{211FC810-3062-4A16-B10F-2A1DDA38081B}" type="presOf" srcId="{07315B92-7CC5-4C29-B12F-C81DA3012B91}" destId="{7E8D0244-F7C6-4673-B192-04C7BE36DCE6}" srcOrd="0" destOrd="0" presId="urn:microsoft.com/office/officeart/2005/8/layout/chevron2"/>
    <dgm:cxn modelId="{680280D7-FD0B-4B31-9C3E-72CCA815983A}" type="presOf" srcId="{B4158B0F-CC93-4D93-84FF-5285B96BD6E4}" destId="{71431FF1-15EF-4740-B2DE-D728E3FD3809}" srcOrd="0" destOrd="0" presId="urn:microsoft.com/office/officeart/2005/8/layout/chevron2"/>
    <dgm:cxn modelId="{682BDD77-B774-4A7D-94FE-283B4413701A}" srcId="{3823FE4A-89F1-4657-AA4E-D00F45DD8672}" destId="{151F9257-0264-4482-9025-8BEB51D9E16D}" srcOrd="0" destOrd="0" parTransId="{76BFE7E4-2435-4A8D-AB41-7A22D7C3A70A}" sibTransId="{E2B01640-0A4B-4743-B965-44DCD7FE8F99}"/>
    <dgm:cxn modelId="{EC7D4414-BCC6-42A6-9A7D-67E53E6B3A3B}" type="presParOf" srcId="{7E8D0244-F7C6-4673-B192-04C7BE36DCE6}" destId="{5D2DDAE1-6BF9-4EC9-8CFC-FA729CB2C6E4}" srcOrd="0" destOrd="0" presId="urn:microsoft.com/office/officeart/2005/8/layout/chevron2"/>
    <dgm:cxn modelId="{8313E219-49BD-4814-9B96-2CCAB8A2C28D}" type="presParOf" srcId="{5D2DDAE1-6BF9-4EC9-8CFC-FA729CB2C6E4}" destId="{71431FF1-15EF-4740-B2DE-D728E3FD3809}" srcOrd="0" destOrd="0" presId="urn:microsoft.com/office/officeart/2005/8/layout/chevron2"/>
    <dgm:cxn modelId="{CF99C08F-39D7-4653-B242-07769BFEA643}" type="presParOf" srcId="{5D2DDAE1-6BF9-4EC9-8CFC-FA729CB2C6E4}" destId="{2FF08380-8886-4E09-8C50-AF6F8DD95A4F}" srcOrd="1" destOrd="0" presId="urn:microsoft.com/office/officeart/2005/8/layout/chevron2"/>
    <dgm:cxn modelId="{80338D9A-02C4-4EFE-9272-AA658DE968F5}" type="presParOf" srcId="{7E8D0244-F7C6-4673-B192-04C7BE36DCE6}" destId="{FB0D18C6-91DB-4CCD-B2EB-F646ADE062CE}" srcOrd="1" destOrd="0" presId="urn:microsoft.com/office/officeart/2005/8/layout/chevron2"/>
    <dgm:cxn modelId="{9ADCDA68-02E7-4E7B-8A71-1A8FE159DBDE}" type="presParOf" srcId="{7E8D0244-F7C6-4673-B192-04C7BE36DCE6}" destId="{7CB8F909-63A2-4B24-905B-E94B24D64862}" srcOrd="2" destOrd="0" presId="urn:microsoft.com/office/officeart/2005/8/layout/chevron2"/>
    <dgm:cxn modelId="{7B2F5847-3C1E-4B7F-A5C2-1D1ECA0EFEF9}" type="presParOf" srcId="{7CB8F909-63A2-4B24-905B-E94B24D64862}" destId="{2A5074F7-1C64-40DC-9E82-C1D51CC53FE7}" srcOrd="0" destOrd="0" presId="urn:microsoft.com/office/officeart/2005/8/layout/chevron2"/>
    <dgm:cxn modelId="{32B64251-3737-41CC-8D14-FECD9378E561}" type="presParOf" srcId="{7CB8F909-63A2-4B24-905B-E94B24D64862}" destId="{82D6BFEE-6AD8-48BE-9FCD-1617D569BF7C}" srcOrd="1" destOrd="0" presId="urn:microsoft.com/office/officeart/2005/8/layout/chevron2"/>
    <dgm:cxn modelId="{8D33D4C1-FC46-46E4-8214-AEDC1D1A8DD2}" type="presParOf" srcId="{7E8D0244-F7C6-4673-B192-04C7BE36DCE6}" destId="{A1FE7C22-2A47-4011-B4E0-E28342FC9758}" srcOrd="3" destOrd="0" presId="urn:microsoft.com/office/officeart/2005/8/layout/chevron2"/>
    <dgm:cxn modelId="{4C275190-D3AF-40FB-B99D-FE04966FD73D}" type="presParOf" srcId="{7E8D0244-F7C6-4673-B192-04C7BE36DCE6}" destId="{EB2793C1-85BC-40A3-8618-CBEBDC460631}" srcOrd="4" destOrd="0" presId="urn:microsoft.com/office/officeart/2005/8/layout/chevron2"/>
    <dgm:cxn modelId="{FED15FCF-907C-4507-9176-E8E71036B558}" type="presParOf" srcId="{EB2793C1-85BC-40A3-8618-CBEBDC460631}" destId="{0AA2C5AC-7A1E-4564-B54C-C544EE8CAFEB}" srcOrd="0" destOrd="0" presId="urn:microsoft.com/office/officeart/2005/8/layout/chevron2"/>
    <dgm:cxn modelId="{9334E0C3-CAA5-4AEF-A309-24B75A9A8212}" type="presParOf" srcId="{EB2793C1-85BC-40A3-8618-CBEBDC460631}" destId="{6E3A8354-2BAE-45A2-823C-BBEAC9FA53E6}" srcOrd="1" destOrd="0" presId="urn:microsoft.com/office/officeart/2005/8/layout/chevron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11.xml><?xml version="1.0" encoding="utf-8"?>
<dgm:dataModel xmlns:dgm="http://schemas.openxmlformats.org/drawingml/2006/diagram" xmlns:a="http://schemas.openxmlformats.org/drawingml/2006/main">
  <dgm:ptLst>
    <dgm:pt modelId="{07315B92-7CC5-4C29-B12F-C81DA3012B91}" type="doc">
      <dgm:prSet loTypeId="urn:microsoft.com/office/officeart/2005/8/layout/chevron2" loCatId="list" qsTypeId="urn:microsoft.com/office/officeart/2005/8/quickstyle/simple1#17" qsCatId="simple" csTypeId="urn:microsoft.com/office/officeart/2005/8/colors/accent1_2#25" csCatId="accent1" phldr="1"/>
      <dgm:spPr/>
      <dgm:t>
        <a:bodyPr/>
        <a:lstStyle/>
        <a:p>
          <a:endParaRPr lang="zh-CN" altLang="en-US"/>
        </a:p>
      </dgm:t>
    </dgm:pt>
    <dgm:pt modelId="{B4158B0F-CC93-4D93-84FF-5285B96BD6E4}">
      <dgm:prSet phldrT="[文本]" custT="1"/>
      <dgm:spPr/>
      <dgm:t>
        <a:bodyPr/>
        <a:lstStyle/>
        <a:p>
          <a:r>
            <a:rPr lang="zh-CN" altLang="en-US" sz="1800" b="1" dirty="0" smtClean="0"/>
            <a:t>④</a:t>
          </a:r>
          <a:endParaRPr lang="zh-CN" altLang="en-US" sz="1800" b="1" dirty="0"/>
        </a:p>
      </dgm:t>
    </dgm:pt>
    <dgm:pt modelId="{63550EC3-D9BB-41C6-AAAF-DC56743B3401}" cxnId="{AE36182E-2733-49B5-9760-EC39FD10F28F}" type="parTrans">
      <dgm:prSet/>
      <dgm:spPr/>
      <dgm:t>
        <a:bodyPr/>
        <a:lstStyle/>
        <a:p>
          <a:endParaRPr lang="zh-CN" altLang="en-US" sz="1800" b="1"/>
        </a:p>
      </dgm:t>
    </dgm:pt>
    <dgm:pt modelId="{CC62DF32-F337-46E6-8EA7-876DA03B6265}" cxnId="{AE36182E-2733-49B5-9760-EC39FD10F28F}" type="sibTrans">
      <dgm:prSet/>
      <dgm:spPr/>
      <dgm:t>
        <a:bodyPr/>
        <a:lstStyle/>
        <a:p>
          <a:endParaRPr lang="zh-CN" altLang="en-US" sz="1800" b="1"/>
        </a:p>
      </dgm:t>
    </dgm:pt>
    <dgm:pt modelId="{8217B5FC-37FD-4D5E-AC87-0A3B099E2A67}">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1800" b="1" dirty="0" smtClean="0"/>
            <a:t>轮换活跃</a:t>
          </a:r>
          <a:r>
            <a:rPr lang="en-US" altLang="zh-CN" sz="1800" b="1" dirty="0" smtClean="0"/>
            <a:t>/</a:t>
          </a:r>
          <a:r>
            <a:rPr lang="zh-CN" altLang="en-US" sz="1800" b="1" dirty="0" smtClean="0"/>
            <a:t>休眠节点的</a:t>
          </a:r>
          <a:r>
            <a:rPr lang="en-US" altLang="zh-CN" sz="1800" b="1" dirty="0" smtClean="0"/>
            <a:t>Self-Scheduling</a:t>
          </a:r>
          <a:r>
            <a:rPr lang="zh-CN" altLang="en-US" sz="1800" b="1" dirty="0" smtClean="0"/>
            <a:t>覆盖协议</a:t>
          </a:r>
          <a:endParaRPr lang="zh-CN" altLang="en-US" sz="1800" b="1" dirty="0"/>
        </a:p>
      </dgm:t>
    </dgm:pt>
    <dgm:pt modelId="{DFD5874C-57C6-4E90-B273-3D0C69FC82CA}" cxnId="{B52A8D85-1D96-43A2-877C-9C2093FBA002}" type="parTrans">
      <dgm:prSet/>
      <dgm:spPr/>
      <dgm:t>
        <a:bodyPr/>
        <a:lstStyle/>
        <a:p>
          <a:endParaRPr lang="zh-CN" altLang="en-US" sz="1800" b="1"/>
        </a:p>
      </dgm:t>
    </dgm:pt>
    <dgm:pt modelId="{4FDA5F6B-AB26-4AE3-8CB6-792C63165F82}" cxnId="{B52A8D85-1D96-43A2-877C-9C2093FBA002}" type="sibTrans">
      <dgm:prSet/>
      <dgm:spPr/>
      <dgm:t>
        <a:bodyPr/>
        <a:lstStyle/>
        <a:p>
          <a:endParaRPr lang="zh-CN" altLang="en-US" sz="1800" b="1"/>
        </a:p>
      </dgm:t>
    </dgm:pt>
    <dgm:pt modelId="{DF9A68E7-8392-4569-902F-D4E2E2462186}">
      <dgm:prSet phldrT="[文本]" custT="1"/>
      <dgm:spPr/>
      <dgm:t>
        <a:bodyPr/>
        <a:lstStyle/>
        <a:p>
          <a:r>
            <a:rPr lang="zh-CN" altLang="en-US" sz="1800" b="1" dirty="0" smtClean="0"/>
            <a:t>⑤</a:t>
          </a:r>
          <a:endParaRPr lang="zh-CN" altLang="en-US" sz="1800" b="1" dirty="0"/>
        </a:p>
      </dgm:t>
    </dgm:pt>
    <dgm:pt modelId="{49E7F5DA-AE45-490A-944A-047956D2A207}" cxnId="{A354ECAC-647D-4B75-B7DA-591055856431}" type="parTrans">
      <dgm:prSet/>
      <dgm:spPr/>
      <dgm:t>
        <a:bodyPr/>
        <a:lstStyle/>
        <a:p>
          <a:endParaRPr lang="zh-CN" altLang="en-US" sz="1800" b="1"/>
        </a:p>
      </dgm:t>
    </dgm:pt>
    <dgm:pt modelId="{3BF48CEC-1EA4-438A-B34D-9962B92EC9C0}" cxnId="{A354ECAC-647D-4B75-B7DA-591055856431}" type="sibTrans">
      <dgm:prSet/>
      <dgm:spPr/>
      <dgm:t>
        <a:bodyPr/>
        <a:lstStyle/>
        <a:p>
          <a:endParaRPr lang="zh-CN" altLang="en-US" sz="1800" b="1"/>
        </a:p>
      </dgm:t>
    </dgm:pt>
    <dgm:pt modelId="{0C8BB88C-7E47-434D-A23E-8D5BEB663863}">
      <dgm:prSet phldrT="[文本]" custT="1">
        <dgm:style>
          <a:lnRef idx="1">
            <a:schemeClr val="accent5"/>
          </a:lnRef>
          <a:fillRef idx="2">
            <a:schemeClr val="accent5"/>
          </a:fillRef>
          <a:effectRef idx="1">
            <a:schemeClr val="accent5"/>
          </a:effectRef>
          <a:fontRef idx="minor">
            <a:schemeClr val="dk1"/>
          </a:fontRef>
        </dgm:style>
      </dgm:prSet>
      <dgm:spPr>
        <a:solidFill>
          <a:schemeClr val="accent6">
            <a:lumMod val="60000"/>
            <a:lumOff val="40000"/>
          </a:schemeClr>
        </a:solidFill>
      </dgm:spPr>
      <dgm:t>
        <a:bodyPr/>
        <a:lstStyle/>
        <a:p>
          <a:r>
            <a:rPr lang="zh-CN" altLang="en-US" sz="2000" b="1" dirty="0" smtClean="0"/>
            <a:t>最坏与最佳情况覆盖</a:t>
          </a:r>
          <a:endParaRPr lang="zh-CN" altLang="en-US" sz="2000" b="1" dirty="0"/>
        </a:p>
      </dgm:t>
    </dgm:pt>
    <dgm:pt modelId="{05F85628-45BB-402D-81D8-C3C0535B3AA9}" cxnId="{D36552CE-AF2C-45EE-BD7E-7EB020823E68}" type="parTrans">
      <dgm:prSet/>
      <dgm:spPr/>
      <dgm:t>
        <a:bodyPr/>
        <a:lstStyle/>
        <a:p>
          <a:endParaRPr lang="zh-CN" altLang="en-US" sz="1800" b="1"/>
        </a:p>
      </dgm:t>
    </dgm:pt>
    <dgm:pt modelId="{36A73C6F-D457-4496-9422-8956B245BCB3}" cxnId="{D36552CE-AF2C-45EE-BD7E-7EB020823E68}" type="sibTrans">
      <dgm:prSet/>
      <dgm:spPr/>
      <dgm:t>
        <a:bodyPr/>
        <a:lstStyle/>
        <a:p>
          <a:endParaRPr lang="zh-CN" altLang="en-US" sz="1800" b="1"/>
        </a:p>
      </dgm:t>
    </dgm:pt>
    <dgm:pt modelId="{3823FE4A-89F1-4657-AA4E-D00F45DD8672}">
      <dgm:prSet phldrT="[文本]" custT="1"/>
      <dgm:spPr/>
      <dgm:t>
        <a:bodyPr/>
        <a:lstStyle/>
        <a:p>
          <a:r>
            <a:rPr lang="zh-CN" altLang="en-US" sz="1800" b="1" dirty="0" smtClean="0"/>
            <a:t>⑥</a:t>
          </a:r>
          <a:endParaRPr lang="zh-CN" altLang="en-US" sz="1800" b="1" dirty="0"/>
        </a:p>
      </dgm:t>
    </dgm:pt>
    <dgm:pt modelId="{4F75B91F-E15D-48BA-88FC-84B3819A469A}" cxnId="{6E07B121-5BA0-42C7-8C5E-64E745A3E057}" type="parTrans">
      <dgm:prSet/>
      <dgm:spPr/>
      <dgm:t>
        <a:bodyPr/>
        <a:lstStyle/>
        <a:p>
          <a:endParaRPr lang="zh-CN" altLang="en-US" sz="1800" b="1"/>
        </a:p>
      </dgm:t>
    </dgm:pt>
    <dgm:pt modelId="{FD46D065-7118-406F-BF36-7F1B3BA157D3}" cxnId="{6E07B121-5BA0-42C7-8C5E-64E745A3E057}" type="sibTrans">
      <dgm:prSet/>
      <dgm:spPr/>
      <dgm:t>
        <a:bodyPr/>
        <a:lstStyle/>
        <a:p>
          <a:endParaRPr lang="zh-CN" altLang="en-US" sz="1800" b="1"/>
        </a:p>
      </dgm:t>
    </dgm:pt>
    <dgm:pt modelId="{151F9257-0264-4482-9025-8BEB51D9E16D}">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暴露穿越覆盖</a:t>
          </a:r>
          <a:endParaRPr lang="zh-CN" altLang="en-US" sz="2000" b="1" dirty="0"/>
        </a:p>
      </dgm:t>
    </dgm:pt>
    <dgm:pt modelId="{76BFE7E4-2435-4A8D-AB41-7A22D7C3A70A}" cxnId="{682BDD77-B774-4A7D-94FE-283B4413701A}" type="parTrans">
      <dgm:prSet/>
      <dgm:spPr/>
      <dgm:t>
        <a:bodyPr/>
        <a:lstStyle/>
        <a:p>
          <a:endParaRPr lang="zh-CN" altLang="en-US" sz="1800" b="1"/>
        </a:p>
      </dgm:t>
    </dgm:pt>
    <dgm:pt modelId="{E2B01640-0A4B-4743-B965-44DCD7FE8F99}" cxnId="{682BDD77-B774-4A7D-94FE-283B4413701A}" type="sibTrans">
      <dgm:prSet/>
      <dgm:spPr/>
      <dgm:t>
        <a:bodyPr/>
        <a:lstStyle/>
        <a:p>
          <a:endParaRPr lang="zh-CN" altLang="en-US" sz="1800" b="1"/>
        </a:p>
      </dgm:t>
    </dgm:pt>
    <dgm:pt modelId="{7E8D0244-F7C6-4673-B192-04C7BE36DCE6}" type="pres">
      <dgm:prSet presAssocID="{07315B92-7CC5-4C29-B12F-C81DA3012B91}" presName="linearFlow" presStyleCnt="0">
        <dgm:presLayoutVars>
          <dgm:dir/>
          <dgm:animLvl val="lvl"/>
          <dgm:resizeHandles val="exact"/>
        </dgm:presLayoutVars>
      </dgm:prSet>
      <dgm:spPr/>
      <dgm:t>
        <a:bodyPr/>
        <a:lstStyle/>
        <a:p>
          <a:endParaRPr lang="zh-CN" altLang="en-US"/>
        </a:p>
      </dgm:t>
    </dgm:pt>
    <dgm:pt modelId="{5D2DDAE1-6BF9-4EC9-8CFC-FA729CB2C6E4}" type="pres">
      <dgm:prSet presAssocID="{B4158B0F-CC93-4D93-84FF-5285B96BD6E4}" presName="composite" presStyleCnt="0"/>
      <dgm:spPr/>
    </dgm:pt>
    <dgm:pt modelId="{71431FF1-15EF-4740-B2DE-D728E3FD3809}" type="pres">
      <dgm:prSet presAssocID="{B4158B0F-CC93-4D93-84FF-5285B96BD6E4}" presName="parentText" presStyleLbl="alignNode1" presStyleIdx="0" presStyleCnt="3">
        <dgm:presLayoutVars>
          <dgm:chMax val="1"/>
          <dgm:bulletEnabled val="1"/>
        </dgm:presLayoutVars>
      </dgm:prSet>
      <dgm:spPr/>
      <dgm:t>
        <a:bodyPr/>
        <a:lstStyle/>
        <a:p>
          <a:endParaRPr lang="zh-CN" altLang="en-US"/>
        </a:p>
      </dgm:t>
    </dgm:pt>
    <dgm:pt modelId="{2FF08380-8886-4E09-8C50-AF6F8DD95A4F}" type="pres">
      <dgm:prSet presAssocID="{B4158B0F-CC93-4D93-84FF-5285B96BD6E4}" presName="descendantText" presStyleLbl="alignAcc1" presStyleIdx="0" presStyleCnt="3">
        <dgm:presLayoutVars>
          <dgm:bulletEnabled val="1"/>
        </dgm:presLayoutVars>
      </dgm:prSet>
      <dgm:spPr/>
      <dgm:t>
        <a:bodyPr/>
        <a:lstStyle/>
        <a:p>
          <a:endParaRPr lang="zh-CN" altLang="en-US"/>
        </a:p>
      </dgm:t>
    </dgm:pt>
    <dgm:pt modelId="{FB0D18C6-91DB-4CCD-B2EB-F646ADE062CE}" type="pres">
      <dgm:prSet presAssocID="{CC62DF32-F337-46E6-8EA7-876DA03B6265}" presName="sp" presStyleCnt="0"/>
      <dgm:spPr/>
    </dgm:pt>
    <dgm:pt modelId="{7CB8F909-63A2-4B24-905B-E94B24D64862}" type="pres">
      <dgm:prSet presAssocID="{DF9A68E7-8392-4569-902F-D4E2E2462186}" presName="composite" presStyleCnt="0"/>
      <dgm:spPr/>
    </dgm:pt>
    <dgm:pt modelId="{2A5074F7-1C64-40DC-9E82-C1D51CC53FE7}" type="pres">
      <dgm:prSet presAssocID="{DF9A68E7-8392-4569-902F-D4E2E2462186}" presName="parentText" presStyleLbl="alignNode1" presStyleIdx="1" presStyleCnt="3">
        <dgm:presLayoutVars>
          <dgm:chMax val="1"/>
          <dgm:bulletEnabled val="1"/>
        </dgm:presLayoutVars>
      </dgm:prSet>
      <dgm:spPr/>
      <dgm:t>
        <a:bodyPr/>
        <a:lstStyle/>
        <a:p>
          <a:endParaRPr lang="zh-CN" altLang="en-US"/>
        </a:p>
      </dgm:t>
    </dgm:pt>
    <dgm:pt modelId="{82D6BFEE-6AD8-48BE-9FCD-1617D569BF7C}" type="pres">
      <dgm:prSet presAssocID="{DF9A68E7-8392-4569-902F-D4E2E2462186}" presName="descendantText" presStyleLbl="alignAcc1" presStyleIdx="1" presStyleCnt="3">
        <dgm:presLayoutVars>
          <dgm:bulletEnabled val="1"/>
        </dgm:presLayoutVars>
      </dgm:prSet>
      <dgm:spPr/>
      <dgm:t>
        <a:bodyPr/>
        <a:lstStyle/>
        <a:p>
          <a:endParaRPr lang="zh-CN" altLang="en-US"/>
        </a:p>
      </dgm:t>
    </dgm:pt>
    <dgm:pt modelId="{A1FE7C22-2A47-4011-B4E0-E28342FC9758}" type="pres">
      <dgm:prSet presAssocID="{3BF48CEC-1EA4-438A-B34D-9962B92EC9C0}" presName="sp" presStyleCnt="0"/>
      <dgm:spPr/>
    </dgm:pt>
    <dgm:pt modelId="{EB2793C1-85BC-40A3-8618-CBEBDC460631}" type="pres">
      <dgm:prSet presAssocID="{3823FE4A-89F1-4657-AA4E-D00F45DD8672}" presName="composite" presStyleCnt="0"/>
      <dgm:spPr/>
    </dgm:pt>
    <dgm:pt modelId="{0AA2C5AC-7A1E-4564-B54C-C544EE8CAFEB}" type="pres">
      <dgm:prSet presAssocID="{3823FE4A-89F1-4657-AA4E-D00F45DD8672}" presName="parentText" presStyleLbl="alignNode1" presStyleIdx="2" presStyleCnt="3">
        <dgm:presLayoutVars>
          <dgm:chMax val="1"/>
          <dgm:bulletEnabled val="1"/>
        </dgm:presLayoutVars>
      </dgm:prSet>
      <dgm:spPr/>
      <dgm:t>
        <a:bodyPr/>
        <a:lstStyle/>
        <a:p>
          <a:endParaRPr lang="zh-CN" altLang="en-US"/>
        </a:p>
      </dgm:t>
    </dgm:pt>
    <dgm:pt modelId="{6E3A8354-2BAE-45A2-823C-BBEAC9FA53E6}" type="pres">
      <dgm:prSet presAssocID="{3823FE4A-89F1-4657-AA4E-D00F45DD8672}" presName="descendantText" presStyleLbl="alignAcc1" presStyleIdx="2" presStyleCnt="3">
        <dgm:presLayoutVars>
          <dgm:bulletEnabled val="1"/>
        </dgm:presLayoutVars>
      </dgm:prSet>
      <dgm:spPr/>
      <dgm:t>
        <a:bodyPr/>
        <a:lstStyle/>
        <a:p>
          <a:endParaRPr lang="zh-CN" altLang="en-US"/>
        </a:p>
      </dgm:t>
    </dgm:pt>
  </dgm:ptLst>
  <dgm:cxnLst>
    <dgm:cxn modelId="{D36552CE-AF2C-45EE-BD7E-7EB020823E68}" srcId="{DF9A68E7-8392-4569-902F-D4E2E2462186}" destId="{0C8BB88C-7E47-434D-A23E-8D5BEB663863}" srcOrd="0" destOrd="0" parTransId="{05F85628-45BB-402D-81D8-C3C0535B3AA9}" sibTransId="{36A73C6F-D457-4496-9422-8956B245BCB3}"/>
    <dgm:cxn modelId="{682BDD77-B774-4A7D-94FE-283B4413701A}" srcId="{3823FE4A-89F1-4657-AA4E-D00F45DD8672}" destId="{151F9257-0264-4482-9025-8BEB51D9E16D}" srcOrd="0" destOrd="0" parTransId="{76BFE7E4-2435-4A8D-AB41-7A22D7C3A70A}" sibTransId="{E2B01640-0A4B-4743-B965-44DCD7FE8F99}"/>
    <dgm:cxn modelId="{56715C7E-8DFC-4624-B1A8-FA50203AEE3D}" type="presOf" srcId="{07315B92-7CC5-4C29-B12F-C81DA3012B91}" destId="{7E8D0244-F7C6-4673-B192-04C7BE36DCE6}" srcOrd="0" destOrd="0" presId="urn:microsoft.com/office/officeart/2005/8/layout/chevron2"/>
    <dgm:cxn modelId="{A61814AA-F8E8-4CB3-B426-1A7652A67C11}" type="presOf" srcId="{DF9A68E7-8392-4569-902F-D4E2E2462186}" destId="{2A5074F7-1C64-40DC-9E82-C1D51CC53FE7}" srcOrd="0" destOrd="0" presId="urn:microsoft.com/office/officeart/2005/8/layout/chevron2"/>
    <dgm:cxn modelId="{51779DF4-41CE-4E7A-A215-578F66B6742B}" type="presOf" srcId="{B4158B0F-CC93-4D93-84FF-5285B96BD6E4}" destId="{71431FF1-15EF-4740-B2DE-D728E3FD3809}" srcOrd="0" destOrd="0" presId="urn:microsoft.com/office/officeart/2005/8/layout/chevron2"/>
    <dgm:cxn modelId="{F1CB6280-7531-4856-A6E1-DA2CA7CD84E5}" type="presOf" srcId="{3823FE4A-89F1-4657-AA4E-D00F45DD8672}" destId="{0AA2C5AC-7A1E-4564-B54C-C544EE8CAFEB}" srcOrd="0" destOrd="0" presId="urn:microsoft.com/office/officeart/2005/8/layout/chevron2"/>
    <dgm:cxn modelId="{A354ECAC-647D-4B75-B7DA-591055856431}" srcId="{07315B92-7CC5-4C29-B12F-C81DA3012B91}" destId="{DF9A68E7-8392-4569-902F-D4E2E2462186}" srcOrd="1" destOrd="0" parTransId="{49E7F5DA-AE45-490A-944A-047956D2A207}" sibTransId="{3BF48CEC-1EA4-438A-B34D-9962B92EC9C0}"/>
    <dgm:cxn modelId="{AE36182E-2733-49B5-9760-EC39FD10F28F}" srcId="{07315B92-7CC5-4C29-B12F-C81DA3012B91}" destId="{B4158B0F-CC93-4D93-84FF-5285B96BD6E4}" srcOrd="0" destOrd="0" parTransId="{63550EC3-D9BB-41C6-AAAF-DC56743B3401}" sibTransId="{CC62DF32-F337-46E6-8EA7-876DA03B6265}"/>
    <dgm:cxn modelId="{9BEF685A-28F8-4B24-96B5-A532AEB22640}" type="presOf" srcId="{0C8BB88C-7E47-434D-A23E-8D5BEB663863}" destId="{82D6BFEE-6AD8-48BE-9FCD-1617D569BF7C}" srcOrd="0" destOrd="0" presId="urn:microsoft.com/office/officeart/2005/8/layout/chevron2"/>
    <dgm:cxn modelId="{6E07B121-5BA0-42C7-8C5E-64E745A3E057}" srcId="{07315B92-7CC5-4C29-B12F-C81DA3012B91}" destId="{3823FE4A-89F1-4657-AA4E-D00F45DD8672}" srcOrd="2" destOrd="0" parTransId="{4F75B91F-E15D-48BA-88FC-84B3819A469A}" sibTransId="{FD46D065-7118-406F-BF36-7F1B3BA157D3}"/>
    <dgm:cxn modelId="{34CAEAED-9F63-4CF5-9938-9447307D3B31}" type="presOf" srcId="{151F9257-0264-4482-9025-8BEB51D9E16D}" destId="{6E3A8354-2BAE-45A2-823C-BBEAC9FA53E6}" srcOrd="0" destOrd="0" presId="urn:microsoft.com/office/officeart/2005/8/layout/chevron2"/>
    <dgm:cxn modelId="{B52A8D85-1D96-43A2-877C-9C2093FBA002}" srcId="{B4158B0F-CC93-4D93-84FF-5285B96BD6E4}" destId="{8217B5FC-37FD-4D5E-AC87-0A3B099E2A67}" srcOrd="0" destOrd="0" parTransId="{DFD5874C-57C6-4E90-B273-3D0C69FC82CA}" sibTransId="{4FDA5F6B-AB26-4AE3-8CB6-792C63165F82}"/>
    <dgm:cxn modelId="{6043D437-0381-4395-ACB3-902DA27DD0EC}" type="presOf" srcId="{8217B5FC-37FD-4D5E-AC87-0A3B099E2A67}" destId="{2FF08380-8886-4E09-8C50-AF6F8DD95A4F}" srcOrd="0" destOrd="0" presId="urn:microsoft.com/office/officeart/2005/8/layout/chevron2"/>
    <dgm:cxn modelId="{54CD155E-CB10-44DE-B077-D511ED984390}" type="presParOf" srcId="{7E8D0244-F7C6-4673-B192-04C7BE36DCE6}" destId="{5D2DDAE1-6BF9-4EC9-8CFC-FA729CB2C6E4}" srcOrd="0" destOrd="0" presId="urn:microsoft.com/office/officeart/2005/8/layout/chevron2"/>
    <dgm:cxn modelId="{0E14C9D6-DAC6-45FF-AF96-E4364C6B92E4}" type="presParOf" srcId="{5D2DDAE1-6BF9-4EC9-8CFC-FA729CB2C6E4}" destId="{71431FF1-15EF-4740-B2DE-D728E3FD3809}" srcOrd="0" destOrd="0" presId="urn:microsoft.com/office/officeart/2005/8/layout/chevron2"/>
    <dgm:cxn modelId="{1F51D4FB-8112-489B-A043-3153F9C6B079}" type="presParOf" srcId="{5D2DDAE1-6BF9-4EC9-8CFC-FA729CB2C6E4}" destId="{2FF08380-8886-4E09-8C50-AF6F8DD95A4F}" srcOrd="1" destOrd="0" presId="urn:microsoft.com/office/officeart/2005/8/layout/chevron2"/>
    <dgm:cxn modelId="{21BB34D6-1473-4B1E-B775-50488FB9AFF4}" type="presParOf" srcId="{7E8D0244-F7C6-4673-B192-04C7BE36DCE6}" destId="{FB0D18C6-91DB-4CCD-B2EB-F646ADE062CE}" srcOrd="1" destOrd="0" presId="urn:microsoft.com/office/officeart/2005/8/layout/chevron2"/>
    <dgm:cxn modelId="{49915DEF-F099-4646-9219-EC7AAD1EFFB9}" type="presParOf" srcId="{7E8D0244-F7C6-4673-B192-04C7BE36DCE6}" destId="{7CB8F909-63A2-4B24-905B-E94B24D64862}" srcOrd="2" destOrd="0" presId="urn:microsoft.com/office/officeart/2005/8/layout/chevron2"/>
    <dgm:cxn modelId="{23CB95AE-6F9B-4CA8-9041-4894B42AE0DD}" type="presParOf" srcId="{7CB8F909-63A2-4B24-905B-E94B24D64862}" destId="{2A5074F7-1C64-40DC-9E82-C1D51CC53FE7}" srcOrd="0" destOrd="0" presId="urn:microsoft.com/office/officeart/2005/8/layout/chevron2"/>
    <dgm:cxn modelId="{504345A9-575D-43D8-9A07-B27A96B5395C}" type="presParOf" srcId="{7CB8F909-63A2-4B24-905B-E94B24D64862}" destId="{82D6BFEE-6AD8-48BE-9FCD-1617D569BF7C}" srcOrd="1" destOrd="0" presId="urn:microsoft.com/office/officeart/2005/8/layout/chevron2"/>
    <dgm:cxn modelId="{97BCD4EC-B37D-4D25-A092-74D920DCB7E0}" type="presParOf" srcId="{7E8D0244-F7C6-4673-B192-04C7BE36DCE6}" destId="{A1FE7C22-2A47-4011-B4E0-E28342FC9758}" srcOrd="3" destOrd="0" presId="urn:microsoft.com/office/officeart/2005/8/layout/chevron2"/>
    <dgm:cxn modelId="{D25E71CB-5E26-4E5D-8272-86C56AEC4351}" type="presParOf" srcId="{7E8D0244-F7C6-4673-B192-04C7BE36DCE6}" destId="{EB2793C1-85BC-40A3-8618-CBEBDC460631}" srcOrd="4" destOrd="0" presId="urn:microsoft.com/office/officeart/2005/8/layout/chevron2"/>
    <dgm:cxn modelId="{CC09788F-96DF-4B25-B8AF-4305D37908B8}" type="presParOf" srcId="{EB2793C1-85BC-40A3-8618-CBEBDC460631}" destId="{0AA2C5AC-7A1E-4564-B54C-C544EE8CAFEB}" srcOrd="0" destOrd="0" presId="urn:microsoft.com/office/officeart/2005/8/layout/chevron2"/>
    <dgm:cxn modelId="{6CD8FFD7-A188-427B-8756-6B49AD9B6742}" type="presParOf" srcId="{EB2793C1-85BC-40A3-8618-CBEBDC460631}" destId="{6E3A8354-2BAE-45A2-823C-BBEAC9FA53E6}"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12.xml><?xml version="1.0" encoding="utf-8"?>
<dgm:dataModel xmlns:dgm="http://schemas.openxmlformats.org/drawingml/2006/diagram" xmlns:a="http://schemas.openxmlformats.org/drawingml/2006/main">
  <dgm:ptLst>
    <dgm:pt modelId="{07315B92-7CC5-4C29-B12F-C81DA3012B91}" type="doc">
      <dgm:prSet loTypeId="urn:microsoft.com/office/officeart/2005/8/layout/chevron2" loCatId="list" qsTypeId="urn:microsoft.com/office/officeart/2005/8/quickstyle/simple1#21" qsCatId="simple" csTypeId="urn:microsoft.com/office/officeart/2005/8/colors/accent1_2#29" csCatId="accent1" phldr="1"/>
      <dgm:spPr/>
      <dgm:t>
        <a:bodyPr/>
        <a:lstStyle/>
        <a:p>
          <a:endParaRPr lang="zh-CN" altLang="en-US"/>
        </a:p>
      </dgm:t>
    </dgm:pt>
    <dgm:pt modelId="{B4158B0F-CC93-4D93-84FF-5285B96BD6E4}">
      <dgm:prSet phldrT="[文本]" custT="1"/>
      <dgm:spPr/>
      <dgm:t>
        <a:bodyPr/>
        <a:lstStyle/>
        <a:p>
          <a:r>
            <a:rPr lang="zh-CN" altLang="en-US" sz="2000" b="1" dirty="0" smtClean="0"/>
            <a:t>①</a:t>
          </a:r>
          <a:endParaRPr lang="zh-CN" altLang="en-US" sz="2000" b="1" dirty="0"/>
        </a:p>
      </dgm:t>
    </dgm:pt>
    <dgm:pt modelId="{63550EC3-D9BB-41C6-AAAF-DC56743B3401}" cxnId="{AE36182E-2733-49B5-9760-EC39FD10F28F}" type="parTrans">
      <dgm:prSet/>
      <dgm:spPr/>
      <dgm:t>
        <a:bodyPr/>
        <a:lstStyle/>
        <a:p>
          <a:endParaRPr lang="zh-CN" altLang="en-US" sz="2400" b="1"/>
        </a:p>
      </dgm:t>
    </dgm:pt>
    <dgm:pt modelId="{CC62DF32-F337-46E6-8EA7-876DA03B6265}" cxnId="{AE36182E-2733-49B5-9760-EC39FD10F28F}" type="sibTrans">
      <dgm:prSet/>
      <dgm:spPr/>
      <dgm:t>
        <a:bodyPr/>
        <a:lstStyle/>
        <a:p>
          <a:endParaRPr lang="zh-CN" altLang="en-US" sz="2400" b="1"/>
        </a:p>
      </dgm:t>
    </dgm:pt>
    <dgm:pt modelId="{8217B5FC-37FD-4D5E-AC87-0A3B099E2A67}">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基于网格的覆盖定位传感器配置算法</a:t>
          </a:r>
          <a:endParaRPr lang="zh-CN" altLang="en-US" sz="2000" b="1" dirty="0"/>
        </a:p>
      </dgm:t>
    </dgm:pt>
    <dgm:pt modelId="{DFD5874C-57C6-4E90-B273-3D0C69FC82CA}" cxnId="{B52A8D85-1D96-43A2-877C-9C2093FBA002}" type="parTrans">
      <dgm:prSet/>
      <dgm:spPr/>
      <dgm:t>
        <a:bodyPr/>
        <a:lstStyle/>
        <a:p>
          <a:endParaRPr lang="zh-CN" altLang="en-US" sz="2400" b="1"/>
        </a:p>
      </dgm:t>
    </dgm:pt>
    <dgm:pt modelId="{4FDA5F6B-AB26-4AE3-8CB6-792C63165F82}" cxnId="{B52A8D85-1D96-43A2-877C-9C2093FBA002}" type="sibTrans">
      <dgm:prSet/>
      <dgm:spPr/>
      <dgm:t>
        <a:bodyPr/>
        <a:lstStyle/>
        <a:p>
          <a:endParaRPr lang="zh-CN" altLang="en-US" sz="2400" b="1"/>
        </a:p>
      </dgm:t>
    </dgm:pt>
    <dgm:pt modelId="{DF9A68E7-8392-4569-902F-D4E2E2462186}">
      <dgm:prSet phldrT="[文本]" custT="1"/>
      <dgm:spPr/>
      <dgm:t>
        <a:bodyPr/>
        <a:lstStyle/>
        <a:p>
          <a:r>
            <a:rPr lang="zh-CN" altLang="en-US" sz="2000" b="1" dirty="0" smtClean="0"/>
            <a:t>②</a:t>
          </a:r>
          <a:endParaRPr lang="zh-CN" altLang="en-US" sz="2000" b="1" dirty="0"/>
        </a:p>
      </dgm:t>
    </dgm:pt>
    <dgm:pt modelId="{49E7F5DA-AE45-490A-944A-047956D2A207}" cxnId="{A354ECAC-647D-4B75-B7DA-591055856431}" type="parTrans">
      <dgm:prSet/>
      <dgm:spPr/>
      <dgm:t>
        <a:bodyPr/>
        <a:lstStyle/>
        <a:p>
          <a:endParaRPr lang="zh-CN" altLang="en-US" sz="2400" b="1"/>
        </a:p>
      </dgm:t>
    </dgm:pt>
    <dgm:pt modelId="{3BF48CEC-1EA4-438A-B34D-9962B92EC9C0}" cxnId="{A354ECAC-647D-4B75-B7DA-591055856431}" type="sibTrans">
      <dgm:prSet/>
      <dgm:spPr/>
      <dgm:t>
        <a:bodyPr/>
        <a:lstStyle/>
        <a:p>
          <a:endParaRPr lang="zh-CN" altLang="en-US" sz="2400" b="1"/>
        </a:p>
      </dgm:t>
    </dgm:pt>
    <dgm:pt modelId="{0C8BB88C-7E47-434D-A23E-8D5BEB663863}">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圆周覆盖</a:t>
          </a:r>
          <a:endParaRPr lang="zh-CN" altLang="en-US" sz="2000" b="1" dirty="0"/>
        </a:p>
      </dgm:t>
    </dgm:pt>
    <dgm:pt modelId="{05F85628-45BB-402D-81D8-C3C0535B3AA9}" cxnId="{D36552CE-AF2C-45EE-BD7E-7EB020823E68}" type="parTrans">
      <dgm:prSet/>
      <dgm:spPr/>
      <dgm:t>
        <a:bodyPr/>
        <a:lstStyle/>
        <a:p>
          <a:endParaRPr lang="zh-CN" altLang="en-US" sz="2400" b="1"/>
        </a:p>
      </dgm:t>
    </dgm:pt>
    <dgm:pt modelId="{36A73C6F-D457-4496-9422-8956B245BCB3}" cxnId="{D36552CE-AF2C-45EE-BD7E-7EB020823E68}" type="sibTrans">
      <dgm:prSet/>
      <dgm:spPr/>
      <dgm:t>
        <a:bodyPr/>
        <a:lstStyle/>
        <a:p>
          <a:endParaRPr lang="zh-CN" altLang="en-US" sz="2400" b="1"/>
        </a:p>
      </dgm:t>
    </dgm:pt>
    <dgm:pt modelId="{3823FE4A-89F1-4657-AA4E-D00F45DD8672}">
      <dgm:prSet phldrT="[文本]" custT="1"/>
      <dgm:spPr/>
      <dgm:t>
        <a:bodyPr/>
        <a:lstStyle/>
        <a:p>
          <a:r>
            <a:rPr lang="zh-CN" altLang="en-US" sz="2000" b="1" dirty="0" smtClean="0"/>
            <a:t>③</a:t>
          </a:r>
          <a:endParaRPr lang="zh-CN" altLang="en-US" sz="2000" b="1" dirty="0"/>
        </a:p>
      </dgm:t>
    </dgm:pt>
    <dgm:pt modelId="{4F75B91F-E15D-48BA-88FC-84B3819A469A}" cxnId="{6E07B121-5BA0-42C7-8C5E-64E745A3E057}" type="parTrans">
      <dgm:prSet/>
      <dgm:spPr/>
      <dgm:t>
        <a:bodyPr/>
        <a:lstStyle/>
        <a:p>
          <a:endParaRPr lang="zh-CN" altLang="en-US" sz="2400" b="1"/>
        </a:p>
      </dgm:t>
    </dgm:pt>
    <dgm:pt modelId="{FD46D065-7118-406F-BF36-7F1B3BA157D3}" cxnId="{6E07B121-5BA0-42C7-8C5E-64E745A3E057}" type="sibTrans">
      <dgm:prSet/>
      <dgm:spPr/>
      <dgm:t>
        <a:bodyPr/>
        <a:lstStyle/>
        <a:p>
          <a:endParaRPr lang="zh-CN" altLang="en-US" sz="2400" b="1"/>
        </a:p>
      </dgm:t>
    </dgm:pt>
    <dgm:pt modelId="{151F9257-0264-4482-9025-8BEB51D9E16D}">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连通传感器覆盖</a:t>
          </a:r>
          <a:endParaRPr lang="zh-CN" altLang="en-US" sz="2000" b="1" dirty="0"/>
        </a:p>
      </dgm:t>
    </dgm:pt>
    <dgm:pt modelId="{76BFE7E4-2435-4A8D-AB41-7A22D7C3A70A}" cxnId="{682BDD77-B774-4A7D-94FE-283B4413701A}" type="parTrans">
      <dgm:prSet/>
      <dgm:spPr/>
      <dgm:t>
        <a:bodyPr/>
        <a:lstStyle/>
        <a:p>
          <a:endParaRPr lang="zh-CN" altLang="en-US" sz="2400" b="1"/>
        </a:p>
      </dgm:t>
    </dgm:pt>
    <dgm:pt modelId="{E2B01640-0A4B-4743-B965-44DCD7FE8F99}" cxnId="{682BDD77-B774-4A7D-94FE-283B4413701A}" type="sibTrans">
      <dgm:prSet/>
      <dgm:spPr/>
      <dgm:t>
        <a:bodyPr/>
        <a:lstStyle/>
        <a:p>
          <a:endParaRPr lang="zh-CN" altLang="en-US" sz="2400" b="1"/>
        </a:p>
      </dgm:t>
    </dgm:pt>
    <dgm:pt modelId="{7E8D0244-F7C6-4673-B192-04C7BE36DCE6}" type="pres">
      <dgm:prSet presAssocID="{07315B92-7CC5-4C29-B12F-C81DA3012B91}" presName="linearFlow" presStyleCnt="0">
        <dgm:presLayoutVars>
          <dgm:dir/>
          <dgm:animLvl val="lvl"/>
          <dgm:resizeHandles val="exact"/>
        </dgm:presLayoutVars>
      </dgm:prSet>
      <dgm:spPr/>
      <dgm:t>
        <a:bodyPr/>
        <a:lstStyle/>
        <a:p>
          <a:endParaRPr lang="zh-CN" altLang="en-US"/>
        </a:p>
      </dgm:t>
    </dgm:pt>
    <dgm:pt modelId="{5D2DDAE1-6BF9-4EC9-8CFC-FA729CB2C6E4}" type="pres">
      <dgm:prSet presAssocID="{B4158B0F-CC93-4D93-84FF-5285B96BD6E4}" presName="composite" presStyleCnt="0"/>
      <dgm:spPr/>
    </dgm:pt>
    <dgm:pt modelId="{71431FF1-15EF-4740-B2DE-D728E3FD3809}" type="pres">
      <dgm:prSet presAssocID="{B4158B0F-CC93-4D93-84FF-5285B96BD6E4}" presName="parentText" presStyleLbl="alignNode1" presStyleIdx="0" presStyleCnt="3">
        <dgm:presLayoutVars>
          <dgm:chMax val="1"/>
          <dgm:bulletEnabled val="1"/>
        </dgm:presLayoutVars>
      </dgm:prSet>
      <dgm:spPr/>
      <dgm:t>
        <a:bodyPr/>
        <a:lstStyle/>
        <a:p>
          <a:endParaRPr lang="zh-CN" altLang="en-US"/>
        </a:p>
      </dgm:t>
    </dgm:pt>
    <dgm:pt modelId="{2FF08380-8886-4E09-8C50-AF6F8DD95A4F}" type="pres">
      <dgm:prSet presAssocID="{B4158B0F-CC93-4D93-84FF-5285B96BD6E4}" presName="descendantText" presStyleLbl="alignAcc1" presStyleIdx="0" presStyleCnt="3">
        <dgm:presLayoutVars>
          <dgm:bulletEnabled val="1"/>
        </dgm:presLayoutVars>
      </dgm:prSet>
      <dgm:spPr/>
      <dgm:t>
        <a:bodyPr/>
        <a:lstStyle/>
        <a:p>
          <a:endParaRPr lang="zh-CN" altLang="en-US"/>
        </a:p>
      </dgm:t>
    </dgm:pt>
    <dgm:pt modelId="{FB0D18C6-91DB-4CCD-B2EB-F646ADE062CE}" type="pres">
      <dgm:prSet presAssocID="{CC62DF32-F337-46E6-8EA7-876DA03B6265}" presName="sp" presStyleCnt="0"/>
      <dgm:spPr/>
    </dgm:pt>
    <dgm:pt modelId="{7CB8F909-63A2-4B24-905B-E94B24D64862}" type="pres">
      <dgm:prSet presAssocID="{DF9A68E7-8392-4569-902F-D4E2E2462186}" presName="composite" presStyleCnt="0"/>
      <dgm:spPr/>
    </dgm:pt>
    <dgm:pt modelId="{2A5074F7-1C64-40DC-9E82-C1D51CC53FE7}" type="pres">
      <dgm:prSet presAssocID="{DF9A68E7-8392-4569-902F-D4E2E2462186}" presName="parentText" presStyleLbl="alignNode1" presStyleIdx="1" presStyleCnt="3">
        <dgm:presLayoutVars>
          <dgm:chMax val="1"/>
          <dgm:bulletEnabled val="1"/>
        </dgm:presLayoutVars>
      </dgm:prSet>
      <dgm:spPr/>
      <dgm:t>
        <a:bodyPr/>
        <a:lstStyle/>
        <a:p>
          <a:endParaRPr lang="zh-CN" altLang="en-US"/>
        </a:p>
      </dgm:t>
    </dgm:pt>
    <dgm:pt modelId="{82D6BFEE-6AD8-48BE-9FCD-1617D569BF7C}" type="pres">
      <dgm:prSet presAssocID="{DF9A68E7-8392-4569-902F-D4E2E2462186}" presName="descendantText" presStyleLbl="alignAcc1" presStyleIdx="1" presStyleCnt="3">
        <dgm:presLayoutVars>
          <dgm:bulletEnabled val="1"/>
        </dgm:presLayoutVars>
      </dgm:prSet>
      <dgm:spPr/>
      <dgm:t>
        <a:bodyPr/>
        <a:lstStyle/>
        <a:p>
          <a:endParaRPr lang="zh-CN" altLang="en-US"/>
        </a:p>
      </dgm:t>
    </dgm:pt>
    <dgm:pt modelId="{A1FE7C22-2A47-4011-B4E0-E28342FC9758}" type="pres">
      <dgm:prSet presAssocID="{3BF48CEC-1EA4-438A-B34D-9962B92EC9C0}" presName="sp" presStyleCnt="0"/>
      <dgm:spPr/>
    </dgm:pt>
    <dgm:pt modelId="{EB2793C1-85BC-40A3-8618-CBEBDC460631}" type="pres">
      <dgm:prSet presAssocID="{3823FE4A-89F1-4657-AA4E-D00F45DD8672}" presName="composite" presStyleCnt="0"/>
      <dgm:spPr/>
    </dgm:pt>
    <dgm:pt modelId="{0AA2C5AC-7A1E-4564-B54C-C544EE8CAFEB}" type="pres">
      <dgm:prSet presAssocID="{3823FE4A-89F1-4657-AA4E-D00F45DD8672}" presName="parentText" presStyleLbl="alignNode1" presStyleIdx="2" presStyleCnt="3">
        <dgm:presLayoutVars>
          <dgm:chMax val="1"/>
          <dgm:bulletEnabled val="1"/>
        </dgm:presLayoutVars>
      </dgm:prSet>
      <dgm:spPr/>
      <dgm:t>
        <a:bodyPr/>
        <a:lstStyle/>
        <a:p>
          <a:endParaRPr lang="zh-CN" altLang="en-US"/>
        </a:p>
      </dgm:t>
    </dgm:pt>
    <dgm:pt modelId="{6E3A8354-2BAE-45A2-823C-BBEAC9FA53E6}" type="pres">
      <dgm:prSet presAssocID="{3823FE4A-89F1-4657-AA4E-D00F45DD8672}" presName="descendantText" presStyleLbl="alignAcc1" presStyleIdx="2" presStyleCnt="3">
        <dgm:presLayoutVars>
          <dgm:bulletEnabled val="1"/>
        </dgm:presLayoutVars>
      </dgm:prSet>
      <dgm:spPr/>
      <dgm:t>
        <a:bodyPr/>
        <a:lstStyle/>
        <a:p>
          <a:endParaRPr lang="zh-CN" altLang="en-US"/>
        </a:p>
      </dgm:t>
    </dgm:pt>
  </dgm:ptLst>
  <dgm:cxnLst>
    <dgm:cxn modelId="{D36552CE-AF2C-45EE-BD7E-7EB020823E68}" srcId="{DF9A68E7-8392-4569-902F-D4E2E2462186}" destId="{0C8BB88C-7E47-434D-A23E-8D5BEB663863}" srcOrd="0" destOrd="0" parTransId="{05F85628-45BB-402D-81D8-C3C0535B3AA9}" sibTransId="{36A73C6F-D457-4496-9422-8956B245BCB3}"/>
    <dgm:cxn modelId="{A44629AE-B7ED-4793-B272-5E1B104EA0DF}" type="presOf" srcId="{3823FE4A-89F1-4657-AA4E-D00F45DD8672}" destId="{0AA2C5AC-7A1E-4564-B54C-C544EE8CAFEB}" srcOrd="0" destOrd="0" presId="urn:microsoft.com/office/officeart/2005/8/layout/chevron2"/>
    <dgm:cxn modelId="{682BDD77-B774-4A7D-94FE-283B4413701A}" srcId="{3823FE4A-89F1-4657-AA4E-D00F45DD8672}" destId="{151F9257-0264-4482-9025-8BEB51D9E16D}" srcOrd="0" destOrd="0" parTransId="{76BFE7E4-2435-4A8D-AB41-7A22D7C3A70A}" sibTransId="{E2B01640-0A4B-4743-B965-44DCD7FE8F99}"/>
    <dgm:cxn modelId="{A354ECAC-647D-4B75-B7DA-591055856431}" srcId="{07315B92-7CC5-4C29-B12F-C81DA3012B91}" destId="{DF9A68E7-8392-4569-902F-D4E2E2462186}" srcOrd="1" destOrd="0" parTransId="{49E7F5DA-AE45-490A-944A-047956D2A207}" sibTransId="{3BF48CEC-1EA4-438A-B34D-9962B92EC9C0}"/>
    <dgm:cxn modelId="{AE36182E-2733-49B5-9760-EC39FD10F28F}" srcId="{07315B92-7CC5-4C29-B12F-C81DA3012B91}" destId="{B4158B0F-CC93-4D93-84FF-5285B96BD6E4}" srcOrd="0" destOrd="0" parTransId="{63550EC3-D9BB-41C6-AAAF-DC56743B3401}" sibTransId="{CC62DF32-F337-46E6-8EA7-876DA03B6265}"/>
    <dgm:cxn modelId="{6E07B121-5BA0-42C7-8C5E-64E745A3E057}" srcId="{07315B92-7CC5-4C29-B12F-C81DA3012B91}" destId="{3823FE4A-89F1-4657-AA4E-D00F45DD8672}" srcOrd="2" destOrd="0" parTransId="{4F75B91F-E15D-48BA-88FC-84B3819A469A}" sibTransId="{FD46D065-7118-406F-BF36-7F1B3BA157D3}"/>
    <dgm:cxn modelId="{D97FD8BB-229D-4CEC-9D8D-7050841F2136}" type="presOf" srcId="{DF9A68E7-8392-4569-902F-D4E2E2462186}" destId="{2A5074F7-1C64-40DC-9E82-C1D51CC53FE7}" srcOrd="0" destOrd="0" presId="urn:microsoft.com/office/officeart/2005/8/layout/chevron2"/>
    <dgm:cxn modelId="{EF2EF107-F83A-463B-A762-2B2DC6336165}" type="presOf" srcId="{8217B5FC-37FD-4D5E-AC87-0A3B099E2A67}" destId="{2FF08380-8886-4E09-8C50-AF6F8DD95A4F}" srcOrd="0" destOrd="0" presId="urn:microsoft.com/office/officeart/2005/8/layout/chevron2"/>
    <dgm:cxn modelId="{B52A8D85-1D96-43A2-877C-9C2093FBA002}" srcId="{B4158B0F-CC93-4D93-84FF-5285B96BD6E4}" destId="{8217B5FC-37FD-4D5E-AC87-0A3B099E2A67}" srcOrd="0" destOrd="0" parTransId="{DFD5874C-57C6-4E90-B273-3D0C69FC82CA}" sibTransId="{4FDA5F6B-AB26-4AE3-8CB6-792C63165F82}"/>
    <dgm:cxn modelId="{81DF942A-9C30-49D2-AC3C-F9707B0F80D6}" type="presOf" srcId="{07315B92-7CC5-4C29-B12F-C81DA3012B91}" destId="{7E8D0244-F7C6-4673-B192-04C7BE36DCE6}" srcOrd="0" destOrd="0" presId="urn:microsoft.com/office/officeart/2005/8/layout/chevron2"/>
    <dgm:cxn modelId="{2179B155-8BCC-4106-8222-2FB774CF1D29}" type="presOf" srcId="{B4158B0F-CC93-4D93-84FF-5285B96BD6E4}" destId="{71431FF1-15EF-4740-B2DE-D728E3FD3809}" srcOrd="0" destOrd="0" presId="urn:microsoft.com/office/officeart/2005/8/layout/chevron2"/>
    <dgm:cxn modelId="{17090FDB-8529-4026-9499-40974DBA57EC}" type="presOf" srcId="{151F9257-0264-4482-9025-8BEB51D9E16D}" destId="{6E3A8354-2BAE-45A2-823C-BBEAC9FA53E6}" srcOrd="0" destOrd="0" presId="urn:microsoft.com/office/officeart/2005/8/layout/chevron2"/>
    <dgm:cxn modelId="{EA500A42-13A6-4634-9D0E-6A62D1BF8900}" type="presOf" srcId="{0C8BB88C-7E47-434D-A23E-8D5BEB663863}" destId="{82D6BFEE-6AD8-48BE-9FCD-1617D569BF7C}" srcOrd="0" destOrd="0" presId="urn:microsoft.com/office/officeart/2005/8/layout/chevron2"/>
    <dgm:cxn modelId="{34033FE3-5449-4064-8FBF-5D4797CC6AAC}" type="presParOf" srcId="{7E8D0244-F7C6-4673-B192-04C7BE36DCE6}" destId="{5D2DDAE1-6BF9-4EC9-8CFC-FA729CB2C6E4}" srcOrd="0" destOrd="0" presId="urn:microsoft.com/office/officeart/2005/8/layout/chevron2"/>
    <dgm:cxn modelId="{4D80E869-5A37-4235-B01A-211760A02588}" type="presParOf" srcId="{5D2DDAE1-6BF9-4EC9-8CFC-FA729CB2C6E4}" destId="{71431FF1-15EF-4740-B2DE-D728E3FD3809}" srcOrd="0" destOrd="0" presId="urn:microsoft.com/office/officeart/2005/8/layout/chevron2"/>
    <dgm:cxn modelId="{A0B6410C-E523-4447-AD4B-EC0504A375AE}" type="presParOf" srcId="{5D2DDAE1-6BF9-4EC9-8CFC-FA729CB2C6E4}" destId="{2FF08380-8886-4E09-8C50-AF6F8DD95A4F}" srcOrd="1" destOrd="0" presId="urn:microsoft.com/office/officeart/2005/8/layout/chevron2"/>
    <dgm:cxn modelId="{F46D3570-7BC0-4E05-B041-B6194F5D0BAA}" type="presParOf" srcId="{7E8D0244-F7C6-4673-B192-04C7BE36DCE6}" destId="{FB0D18C6-91DB-4CCD-B2EB-F646ADE062CE}" srcOrd="1" destOrd="0" presId="urn:microsoft.com/office/officeart/2005/8/layout/chevron2"/>
    <dgm:cxn modelId="{C4F8A6B6-9D70-4A7B-A224-F264A21D4C9A}" type="presParOf" srcId="{7E8D0244-F7C6-4673-B192-04C7BE36DCE6}" destId="{7CB8F909-63A2-4B24-905B-E94B24D64862}" srcOrd="2" destOrd="0" presId="urn:microsoft.com/office/officeart/2005/8/layout/chevron2"/>
    <dgm:cxn modelId="{530A32E7-3E7A-49EF-8B49-DEECA976FA72}" type="presParOf" srcId="{7CB8F909-63A2-4B24-905B-E94B24D64862}" destId="{2A5074F7-1C64-40DC-9E82-C1D51CC53FE7}" srcOrd="0" destOrd="0" presId="urn:microsoft.com/office/officeart/2005/8/layout/chevron2"/>
    <dgm:cxn modelId="{DC2C63EB-CA24-445E-82E7-6070A63A088D}" type="presParOf" srcId="{7CB8F909-63A2-4B24-905B-E94B24D64862}" destId="{82D6BFEE-6AD8-48BE-9FCD-1617D569BF7C}" srcOrd="1" destOrd="0" presId="urn:microsoft.com/office/officeart/2005/8/layout/chevron2"/>
    <dgm:cxn modelId="{C9F83BF5-3869-46FA-9A53-0F3487A52BA5}" type="presParOf" srcId="{7E8D0244-F7C6-4673-B192-04C7BE36DCE6}" destId="{A1FE7C22-2A47-4011-B4E0-E28342FC9758}" srcOrd="3" destOrd="0" presId="urn:microsoft.com/office/officeart/2005/8/layout/chevron2"/>
    <dgm:cxn modelId="{BDF0C7B5-5FF0-42B1-938C-8D8AE1CBEA8A}" type="presParOf" srcId="{7E8D0244-F7C6-4673-B192-04C7BE36DCE6}" destId="{EB2793C1-85BC-40A3-8618-CBEBDC460631}" srcOrd="4" destOrd="0" presId="urn:microsoft.com/office/officeart/2005/8/layout/chevron2"/>
    <dgm:cxn modelId="{4A88C963-6A64-4205-BA32-46C975C52129}" type="presParOf" srcId="{EB2793C1-85BC-40A3-8618-CBEBDC460631}" destId="{0AA2C5AC-7A1E-4564-B54C-C544EE8CAFEB}" srcOrd="0" destOrd="0" presId="urn:microsoft.com/office/officeart/2005/8/layout/chevron2"/>
    <dgm:cxn modelId="{99D74581-3A30-4076-83C5-E2304F3D5F9C}" type="presParOf" srcId="{EB2793C1-85BC-40A3-8618-CBEBDC460631}" destId="{6E3A8354-2BAE-45A2-823C-BBEAC9FA53E6}" srcOrd="1" destOrd="0" presId="urn:microsoft.com/office/officeart/2005/8/layout/chevron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13.xml><?xml version="1.0" encoding="utf-8"?>
<dgm:dataModel xmlns:dgm="http://schemas.openxmlformats.org/drawingml/2006/diagram" xmlns:a="http://schemas.openxmlformats.org/drawingml/2006/main">
  <dgm:ptLst>
    <dgm:pt modelId="{07315B92-7CC5-4C29-B12F-C81DA3012B91}" type="doc">
      <dgm:prSet loTypeId="urn:microsoft.com/office/officeart/2005/8/layout/chevron2" loCatId="list" qsTypeId="urn:microsoft.com/office/officeart/2005/8/quickstyle/simple1#17" qsCatId="simple" csTypeId="urn:microsoft.com/office/officeart/2005/8/colors/accent1_2#25" csCatId="accent1" phldr="1"/>
      <dgm:spPr/>
      <dgm:t>
        <a:bodyPr/>
        <a:lstStyle/>
        <a:p>
          <a:endParaRPr lang="zh-CN" altLang="en-US"/>
        </a:p>
      </dgm:t>
    </dgm:pt>
    <dgm:pt modelId="{B4158B0F-CC93-4D93-84FF-5285B96BD6E4}">
      <dgm:prSet phldrT="[文本]" custT="1"/>
      <dgm:spPr/>
      <dgm:t>
        <a:bodyPr/>
        <a:lstStyle/>
        <a:p>
          <a:r>
            <a:rPr lang="zh-CN" altLang="en-US" sz="1800" b="1" dirty="0" smtClean="0"/>
            <a:t>④</a:t>
          </a:r>
          <a:endParaRPr lang="zh-CN" altLang="en-US" sz="1800" b="1" dirty="0"/>
        </a:p>
      </dgm:t>
    </dgm:pt>
    <dgm:pt modelId="{63550EC3-D9BB-41C6-AAAF-DC56743B3401}" cxnId="{AE36182E-2733-49B5-9760-EC39FD10F28F}" type="parTrans">
      <dgm:prSet/>
      <dgm:spPr/>
      <dgm:t>
        <a:bodyPr/>
        <a:lstStyle/>
        <a:p>
          <a:endParaRPr lang="zh-CN" altLang="en-US" sz="1800" b="1"/>
        </a:p>
      </dgm:t>
    </dgm:pt>
    <dgm:pt modelId="{CC62DF32-F337-46E6-8EA7-876DA03B6265}" cxnId="{AE36182E-2733-49B5-9760-EC39FD10F28F}" type="sibTrans">
      <dgm:prSet/>
      <dgm:spPr/>
      <dgm:t>
        <a:bodyPr/>
        <a:lstStyle/>
        <a:p>
          <a:endParaRPr lang="zh-CN" altLang="en-US" sz="1800" b="1"/>
        </a:p>
      </dgm:t>
    </dgm:pt>
    <dgm:pt modelId="{8217B5FC-37FD-4D5E-AC87-0A3B099E2A67}">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1800" b="1" dirty="0" smtClean="0"/>
            <a:t>轮换活跃</a:t>
          </a:r>
          <a:r>
            <a:rPr lang="en-US" altLang="zh-CN" sz="1800" b="1" dirty="0" smtClean="0"/>
            <a:t>/</a:t>
          </a:r>
          <a:r>
            <a:rPr lang="zh-CN" altLang="en-US" sz="1800" b="1" dirty="0" smtClean="0"/>
            <a:t>休眠节点的</a:t>
          </a:r>
          <a:r>
            <a:rPr lang="en-US" altLang="zh-CN" sz="1800" b="1" dirty="0" smtClean="0"/>
            <a:t>Self-Scheduling</a:t>
          </a:r>
          <a:r>
            <a:rPr lang="zh-CN" altLang="en-US" sz="1800" b="1" dirty="0" smtClean="0"/>
            <a:t>覆盖协议</a:t>
          </a:r>
          <a:endParaRPr lang="zh-CN" altLang="en-US" sz="1800" b="1" dirty="0"/>
        </a:p>
      </dgm:t>
    </dgm:pt>
    <dgm:pt modelId="{DFD5874C-57C6-4E90-B273-3D0C69FC82CA}" cxnId="{B52A8D85-1D96-43A2-877C-9C2093FBA002}" type="parTrans">
      <dgm:prSet/>
      <dgm:spPr/>
      <dgm:t>
        <a:bodyPr/>
        <a:lstStyle/>
        <a:p>
          <a:endParaRPr lang="zh-CN" altLang="en-US" sz="1800" b="1"/>
        </a:p>
      </dgm:t>
    </dgm:pt>
    <dgm:pt modelId="{4FDA5F6B-AB26-4AE3-8CB6-792C63165F82}" cxnId="{B52A8D85-1D96-43A2-877C-9C2093FBA002}" type="sibTrans">
      <dgm:prSet/>
      <dgm:spPr/>
      <dgm:t>
        <a:bodyPr/>
        <a:lstStyle/>
        <a:p>
          <a:endParaRPr lang="zh-CN" altLang="en-US" sz="1800" b="1"/>
        </a:p>
      </dgm:t>
    </dgm:pt>
    <dgm:pt modelId="{DF9A68E7-8392-4569-902F-D4E2E2462186}">
      <dgm:prSet phldrT="[文本]" custT="1"/>
      <dgm:spPr/>
      <dgm:t>
        <a:bodyPr/>
        <a:lstStyle/>
        <a:p>
          <a:r>
            <a:rPr lang="zh-CN" altLang="en-US" sz="1800" b="1" dirty="0" smtClean="0"/>
            <a:t>⑤</a:t>
          </a:r>
          <a:endParaRPr lang="zh-CN" altLang="en-US" sz="1800" b="1" dirty="0"/>
        </a:p>
      </dgm:t>
    </dgm:pt>
    <dgm:pt modelId="{49E7F5DA-AE45-490A-944A-047956D2A207}" cxnId="{A354ECAC-647D-4B75-B7DA-591055856431}" type="parTrans">
      <dgm:prSet/>
      <dgm:spPr/>
      <dgm:t>
        <a:bodyPr/>
        <a:lstStyle/>
        <a:p>
          <a:endParaRPr lang="zh-CN" altLang="en-US" sz="1800" b="1"/>
        </a:p>
      </dgm:t>
    </dgm:pt>
    <dgm:pt modelId="{3BF48CEC-1EA4-438A-B34D-9962B92EC9C0}" cxnId="{A354ECAC-647D-4B75-B7DA-591055856431}" type="sibTrans">
      <dgm:prSet/>
      <dgm:spPr/>
      <dgm:t>
        <a:bodyPr/>
        <a:lstStyle/>
        <a:p>
          <a:endParaRPr lang="zh-CN" altLang="en-US" sz="1800" b="1"/>
        </a:p>
      </dgm:t>
    </dgm:pt>
    <dgm:pt modelId="{0C8BB88C-7E47-434D-A23E-8D5BEB663863}">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最坏与最佳情况覆盖</a:t>
          </a:r>
          <a:endParaRPr lang="zh-CN" altLang="en-US" sz="2000" b="1" dirty="0"/>
        </a:p>
      </dgm:t>
    </dgm:pt>
    <dgm:pt modelId="{05F85628-45BB-402D-81D8-C3C0535B3AA9}" cxnId="{D36552CE-AF2C-45EE-BD7E-7EB020823E68}" type="parTrans">
      <dgm:prSet/>
      <dgm:spPr/>
      <dgm:t>
        <a:bodyPr/>
        <a:lstStyle/>
        <a:p>
          <a:endParaRPr lang="zh-CN" altLang="en-US" sz="1800" b="1"/>
        </a:p>
      </dgm:t>
    </dgm:pt>
    <dgm:pt modelId="{36A73C6F-D457-4496-9422-8956B245BCB3}" cxnId="{D36552CE-AF2C-45EE-BD7E-7EB020823E68}" type="sibTrans">
      <dgm:prSet/>
      <dgm:spPr/>
      <dgm:t>
        <a:bodyPr/>
        <a:lstStyle/>
        <a:p>
          <a:endParaRPr lang="zh-CN" altLang="en-US" sz="1800" b="1"/>
        </a:p>
      </dgm:t>
    </dgm:pt>
    <dgm:pt modelId="{3823FE4A-89F1-4657-AA4E-D00F45DD8672}">
      <dgm:prSet phldrT="[文本]" custT="1"/>
      <dgm:spPr/>
      <dgm:t>
        <a:bodyPr/>
        <a:lstStyle/>
        <a:p>
          <a:r>
            <a:rPr lang="zh-CN" altLang="en-US" sz="1800" b="1" dirty="0" smtClean="0"/>
            <a:t>⑥</a:t>
          </a:r>
          <a:endParaRPr lang="zh-CN" altLang="en-US" sz="1800" b="1" dirty="0"/>
        </a:p>
      </dgm:t>
    </dgm:pt>
    <dgm:pt modelId="{4F75B91F-E15D-48BA-88FC-84B3819A469A}" cxnId="{6E07B121-5BA0-42C7-8C5E-64E745A3E057}" type="parTrans">
      <dgm:prSet/>
      <dgm:spPr/>
      <dgm:t>
        <a:bodyPr/>
        <a:lstStyle/>
        <a:p>
          <a:endParaRPr lang="zh-CN" altLang="en-US" sz="1800" b="1"/>
        </a:p>
      </dgm:t>
    </dgm:pt>
    <dgm:pt modelId="{FD46D065-7118-406F-BF36-7F1B3BA157D3}" cxnId="{6E07B121-5BA0-42C7-8C5E-64E745A3E057}" type="sibTrans">
      <dgm:prSet/>
      <dgm:spPr/>
      <dgm:t>
        <a:bodyPr/>
        <a:lstStyle/>
        <a:p>
          <a:endParaRPr lang="zh-CN" altLang="en-US" sz="1800" b="1"/>
        </a:p>
      </dgm:t>
    </dgm:pt>
    <dgm:pt modelId="{151F9257-0264-4482-9025-8BEB51D9E16D}">
      <dgm:prSet phldrT="[文本]" custT="1">
        <dgm:style>
          <a:lnRef idx="1">
            <a:schemeClr val="accent5"/>
          </a:lnRef>
          <a:fillRef idx="2">
            <a:schemeClr val="accent5"/>
          </a:fillRef>
          <a:effectRef idx="1">
            <a:schemeClr val="accent5"/>
          </a:effectRef>
          <a:fontRef idx="minor">
            <a:schemeClr val="dk1"/>
          </a:fontRef>
        </dgm:style>
      </dgm:prSet>
      <dgm:spPr>
        <a:solidFill>
          <a:schemeClr val="accent6">
            <a:lumMod val="60000"/>
            <a:lumOff val="40000"/>
          </a:schemeClr>
        </a:solidFill>
      </dgm:spPr>
      <dgm:t>
        <a:bodyPr/>
        <a:lstStyle/>
        <a:p>
          <a:r>
            <a:rPr lang="zh-CN" altLang="en-US" sz="2000" b="1" dirty="0" smtClean="0"/>
            <a:t>暴露穿越覆盖</a:t>
          </a:r>
          <a:endParaRPr lang="zh-CN" altLang="en-US" sz="2000" b="1" dirty="0"/>
        </a:p>
      </dgm:t>
    </dgm:pt>
    <dgm:pt modelId="{76BFE7E4-2435-4A8D-AB41-7A22D7C3A70A}" cxnId="{682BDD77-B774-4A7D-94FE-283B4413701A}" type="parTrans">
      <dgm:prSet/>
      <dgm:spPr/>
      <dgm:t>
        <a:bodyPr/>
        <a:lstStyle/>
        <a:p>
          <a:endParaRPr lang="zh-CN" altLang="en-US" sz="1800" b="1"/>
        </a:p>
      </dgm:t>
    </dgm:pt>
    <dgm:pt modelId="{E2B01640-0A4B-4743-B965-44DCD7FE8F99}" cxnId="{682BDD77-B774-4A7D-94FE-283B4413701A}" type="sibTrans">
      <dgm:prSet/>
      <dgm:spPr/>
      <dgm:t>
        <a:bodyPr/>
        <a:lstStyle/>
        <a:p>
          <a:endParaRPr lang="zh-CN" altLang="en-US" sz="1800" b="1"/>
        </a:p>
      </dgm:t>
    </dgm:pt>
    <dgm:pt modelId="{7E8D0244-F7C6-4673-B192-04C7BE36DCE6}" type="pres">
      <dgm:prSet presAssocID="{07315B92-7CC5-4C29-B12F-C81DA3012B91}" presName="linearFlow" presStyleCnt="0">
        <dgm:presLayoutVars>
          <dgm:dir/>
          <dgm:animLvl val="lvl"/>
          <dgm:resizeHandles val="exact"/>
        </dgm:presLayoutVars>
      </dgm:prSet>
      <dgm:spPr/>
      <dgm:t>
        <a:bodyPr/>
        <a:lstStyle/>
        <a:p>
          <a:endParaRPr lang="zh-CN" altLang="en-US"/>
        </a:p>
      </dgm:t>
    </dgm:pt>
    <dgm:pt modelId="{5D2DDAE1-6BF9-4EC9-8CFC-FA729CB2C6E4}" type="pres">
      <dgm:prSet presAssocID="{B4158B0F-CC93-4D93-84FF-5285B96BD6E4}" presName="composite" presStyleCnt="0"/>
      <dgm:spPr/>
    </dgm:pt>
    <dgm:pt modelId="{71431FF1-15EF-4740-B2DE-D728E3FD3809}" type="pres">
      <dgm:prSet presAssocID="{B4158B0F-CC93-4D93-84FF-5285B96BD6E4}" presName="parentText" presStyleLbl="alignNode1" presStyleIdx="0" presStyleCnt="3">
        <dgm:presLayoutVars>
          <dgm:chMax val="1"/>
          <dgm:bulletEnabled val="1"/>
        </dgm:presLayoutVars>
      </dgm:prSet>
      <dgm:spPr/>
      <dgm:t>
        <a:bodyPr/>
        <a:lstStyle/>
        <a:p>
          <a:endParaRPr lang="zh-CN" altLang="en-US"/>
        </a:p>
      </dgm:t>
    </dgm:pt>
    <dgm:pt modelId="{2FF08380-8886-4E09-8C50-AF6F8DD95A4F}" type="pres">
      <dgm:prSet presAssocID="{B4158B0F-CC93-4D93-84FF-5285B96BD6E4}" presName="descendantText" presStyleLbl="alignAcc1" presStyleIdx="0" presStyleCnt="3">
        <dgm:presLayoutVars>
          <dgm:bulletEnabled val="1"/>
        </dgm:presLayoutVars>
      </dgm:prSet>
      <dgm:spPr/>
      <dgm:t>
        <a:bodyPr/>
        <a:lstStyle/>
        <a:p>
          <a:endParaRPr lang="zh-CN" altLang="en-US"/>
        </a:p>
      </dgm:t>
    </dgm:pt>
    <dgm:pt modelId="{FB0D18C6-91DB-4CCD-B2EB-F646ADE062CE}" type="pres">
      <dgm:prSet presAssocID="{CC62DF32-F337-46E6-8EA7-876DA03B6265}" presName="sp" presStyleCnt="0"/>
      <dgm:spPr/>
    </dgm:pt>
    <dgm:pt modelId="{7CB8F909-63A2-4B24-905B-E94B24D64862}" type="pres">
      <dgm:prSet presAssocID="{DF9A68E7-8392-4569-902F-D4E2E2462186}" presName="composite" presStyleCnt="0"/>
      <dgm:spPr/>
    </dgm:pt>
    <dgm:pt modelId="{2A5074F7-1C64-40DC-9E82-C1D51CC53FE7}" type="pres">
      <dgm:prSet presAssocID="{DF9A68E7-8392-4569-902F-D4E2E2462186}" presName="parentText" presStyleLbl="alignNode1" presStyleIdx="1" presStyleCnt="3">
        <dgm:presLayoutVars>
          <dgm:chMax val="1"/>
          <dgm:bulletEnabled val="1"/>
        </dgm:presLayoutVars>
      </dgm:prSet>
      <dgm:spPr/>
      <dgm:t>
        <a:bodyPr/>
        <a:lstStyle/>
        <a:p>
          <a:endParaRPr lang="zh-CN" altLang="en-US"/>
        </a:p>
      </dgm:t>
    </dgm:pt>
    <dgm:pt modelId="{82D6BFEE-6AD8-48BE-9FCD-1617D569BF7C}" type="pres">
      <dgm:prSet presAssocID="{DF9A68E7-8392-4569-902F-D4E2E2462186}" presName="descendantText" presStyleLbl="alignAcc1" presStyleIdx="1" presStyleCnt="3">
        <dgm:presLayoutVars>
          <dgm:bulletEnabled val="1"/>
        </dgm:presLayoutVars>
      </dgm:prSet>
      <dgm:spPr/>
      <dgm:t>
        <a:bodyPr/>
        <a:lstStyle/>
        <a:p>
          <a:endParaRPr lang="zh-CN" altLang="en-US"/>
        </a:p>
      </dgm:t>
    </dgm:pt>
    <dgm:pt modelId="{A1FE7C22-2A47-4011-B4E0-E28342FC9758}" type="pres">
      <dgm:prSet presAssocID="{3BF48CEC-1EA4-438A-B34D-9962B92EC9C0}" presName="sp" presStyleCnt="0"/>
      <dgm:spPr/>
    </dgm:pt>
    <dgm:pt modelId="{EB2793C1-85BC-40A3-8618-CBEBDC460631}" type="pres">
      <dgm:prSet presAssocID="{3823FE4A-89F1-4657-AA4E-D00F45DD8672}" presName="composite" presStyleCnt="0"/>
      <dgm:spPr/>
    </dgm:pt>
    <dgm:pt modelId="{0AA2C5AC-7A1E-4564-B54C-C544EE8CAFEB}" type="pres">
      <dgm:prSet presAssocID="{3823FE4A-89F1-4657-AA4E-D00F45DD8672}" presName="parentText" presStyleLbl="alignNode1" presStyleIdx="2" presStyleCnt="3">
        <dgm:presLayoutVars>
          <dgm:chMax val="1"/>
          <dgm:bulletEnabled val="1"/>
        </dgm:presLayoutVars>
      </dgm:prSet>
      <dgm:spPr/>
      <dgm:t>
        <a:bodyPr/>
        <a:lstStyle/>
        <a:p>
          <a:endParaRPr lang="zh-CN" altLang="en-US"/>
        </a:p>
      </dgm:t>
    </dgm:pt>
    <dgm:pt modelId="{6E3A8354-2BAE-45A2-823C-BBEAC9FA53E6}" type="pres">
      <dgm:prSet presAssocID="{3823FE4A-89F1-4657-AA4E-D00F45DD8672}" presName="descendantText" presStyleLbl="alignAcc1" presStyleIdx="2" presStyleCnt="3">
        <dgm:presLayoutVars>
          <dgm:bulletEnabled val="1"/>
        </dgm:presLayoutVars>
      </dgm:prSet>
      <dgm:spPr/>
      <dgm:t>
        <a:bodyPr/>
        <a:lstStyle/>
        <a:p>
          <a:endParaRPr lang="zh-CN" altLang="en-US"/>
        </a:p>
      </dgm:t>
    </dgm:pt>
  </dgm:ptLst>
  <dgm:cxnLst>
    <dgm:cxn modelId="{2BCE6068-5A13-4E32-9623-2C7A0B848AE5}" type="presOf" srcId="{8217B5FC-37FD-4D5E-AC87-0A3B099E2A67}" destId="{2FF08380-8886-4E09-8C50-AF6F8DD95A4F}" srcOrd="0" destOrd="0" presId="urn:microsoft.com/office/officeart/2005/8/layout/chevron2"/>
    <dgm:cxn modelId="{6107A9E7-7E1B-4BA9-BD34-E7C2723419D4}" type="presOf" srcId="{151F9257-0264-4482-9025-8BEB51D9E16D}" destId="{6E3A8354-2BAE-45A2-823C-BBEAC9FA53E6}" srcOrd="0" destOrd="0" presId="urn:microsoft.com/office/officeart/2005/8/layout/chevron2"/>
    <dgm:cxn modelId="{D36552CE-AF2C-45EE-BD7E-7EB020823E68}" srcId="{DF9A68E7-8392-4569-902F-D4E2E2462186}" destId="{0C8BB88C-7E47-434D-A23E-8D5BEB663863}" srcOrd="0" destOrd="0" parTransId="{05F85628-45BB-402D-81D8-C3C0535B3AA9}" sibTransId="{36A73C6F-D457-4496-9422-8956B245BCB3}"/>
    <dgm:cxn modelId="{682BDD77-B774-4A7D-94FE-283B4413701A}" srcId="{3823FE4A-89F1-4657-AA4E-D00F45DD8672}" destId="{151F9257-0264-4482-9025-8BEB51D9E16D}" srcOrd="0" destOrd="0" parTransId="{76BFE7E4-2435-4A8D-AB41-7A22D7C3A70A}" sibTransId="{E2B01640-0A4B-4743-B965-44DCD7FE8F99}"/>
    <dgm:cxn modelId="{48CCF98C-F875-4B88-B3A6-F3F2E5BAD91F}" type="presOf" srcId="{0C8BB88C-7E47-434D-A23E-8D5BEB663863}" destId="{82D6BFEE-6AD8-48BE-9FCD-1617D569BF7C}" srcOrd="0" destOrd="0" presId="urn:microsoft.com/office/officeart/2005/8/layout/chevron2"/>
    <dgm:cxn modelId="{8C1BE775-7376-4A3E-9A2A-A0AE5052A752}" type="presOf" srcId="{07315B92-7CC5-4C29-B12F-C81DA3012B91}" destId="{7E8D0244-F7C6-4673-B192-04C7BE36DCE6}" srcOrd="0" destOrd="0" presId="urn:microsoft.com/office/officeart/2005/8/layout/chevron2"/>
    <dgm:cxn modelId="{A354ECAC-647D-4B75-B7DA-591055856431}" srcId="{07315B92-7CC5-4C29-B12F-C81DA3012B91}" destId="{DF9A68E7-8392-4569-902F-D4E2E2462186}" srcOrd="1" destOrd="0" parTransId="{49E7F5DA-AE45-490A-944A-047956D2A207}" sibTransId="{3BF48CEC-1EA4-438A-B34D-9962B92EC9C0}"/>
    <dgm:cxn modelId="{AE36182E-2733-49B5-9760-EC39FD10F28F}" srcId="{07315B92-7CC5-4C29-B12F-C81DA3012B91}" destId="{B4158B0F-CC93-4D93-84FF-5285B96BD6E4}" srcOrd="0" destOrd="0" parTransId="{63550EC3-D9BB-41C6-AAAF-DC56743B3401}" sibTransId="{CC62DF32-F337-46E6-8EA7-876DA03B6265}"/>
    <dgm:cxn modelId="{9A87F12A-6192-46CA-9E03-7EBC144104A4}" type="presOf" srcId="{B4158B0F-CC93-4D93-84FF-5285B96BD6E4}" destId="{71431FF1-15EF-4740-B2DE-D728E3FD3809}" srcOrd="0" destOrd="0" presId="urn:microsoft.com/office/officeart/2005/8/layout/chevron2"/>
    <dgm:cxn modelId="{6E07B121-5BA0-42C7-8C5E-64E745A3E057}" srcId="{07315B92-7CC5-4C29-B12F-C81DA3012B91}" destId="{3823FE4A-89F1-4657-AA4E-D00F45DD8672}" srcOrd="2" destOrd="0" parTransId="{4F75B91F-E15D-48BA-88FC-84B3819A469A}" sibTransId="{FD46D065-7118-406F-BF36-7F1B3BA157D3}"/>
    <dgm:cxn modelId="{68596D27-777A-4407-880B-9174DD8E2C77}" type="presOf" srcId="{3823FE4A-89F1-4657-AA4E-D00F45DD8672}" destId="{0AA2C5AC-7A1E-4564-B54C-C544EE8CAFEB}" srcOrd="0" destOrd="0" presId="urn:microsoft.com/office/officeart/2005/8/layout/chevron2"/>
    <dgm:cxn modelId="{B52A8D85-1D96-43A2-877C-9C2093FBA002}" srcId="{B4158B0F-CC93-4D93-84FF-5285B96BD6E4}" destId="{8217B5FC-37FD-4D5E-AC87-0A3B099E2A67}" srcOrd="0" destOrd="0" parTransId="{DFD5874C-57C6-4E90-B273-3D0C69FC82CA}" sibTransId="{4FDA5F6B-AB26-4AE3-8CB6-792C63165F82}"/>
    <dgm:cxn modelId="{A7D7E574-4938-45DF-BB16-1FC929351081}" type="presOf" srcId="{DF9A68E7-8392-4569-902F-D4E2E2462186}" destId="{2A5074F7-1C64-40DC-9E82-C1D51CC53FE7}" srcOrd="0" destOrd="0" presId="urn:microsoft.com/office/officeart/2005/8/layout/chevron2"/>
    <dgm:cxn modelId="{5A66801F-EF74-4589-B175-19573D470709}" type="presParOf" srcId="{7E8D0244-F7C6-4673-B192-04C7BE36DCE6}" destId="{5D2DDAE1-6BF9-4EC9-8CFC-FA729CB2C6E4}" srcOrd="0" destOrd="0" presId="urn:microsoft.com/office/officeart/2005/8/layout/chevron2"/>
    <dgm:cxn modelId="{D58888CA-DF9A-4668-9214-2FAABF710709}" type="presParOf" srcId="{5D2DDAE1-6BF9-4EC9-8CFC-FA729CB2C6E4}" destId="{71431FF1-15EF-4740-B2DE-D728E3FD3809}" srcOrd="0" destOrd="0" presId="urn:microsoft.com/office/officeart/2005/8/layout/chevron2"/>
    <dgm:cxn modelId="{49FF7321-7B1C-4AA3-B2B1-B8573240B62A}" type="presParOf" srcId="{5D2DDAE1-6BF9-4EC9-8CFC-FA729CB2C6E4}" destId="{2FF08380-8886-4E09-8C50-AF6F8DD95A4F}" srcOrd="1" destOrd="0" presId="urn:microsoft.com/office/officeart/2005/8/layout/chevron2"/>
    <dgm:cxn modelId="{DC41B0AC-DFC7-457F-BFF4-24BC57DA5985}" type="presParOf" srcId="{7E8D0244-F7C6-4673-B192-04C7BE36DCE6}" destId="{FB0D18C6-91DB-4CCD-B2EB-F646ADE062CE}" srcOrd="1" destOrd="0" presId="urn:microsoft.com/office/officeart/2005/8/layout/chevron2"/>
    <dgm:cxn modelId="{EB19BB0A-9F90-4413-8F67-5234D2812444}" type="presParOf" srcId="{7E8D0244-F7C6-4673-B192-04C7BE36DCE6}" destId="{7CB8F909-63A2-4B24-905B-E94B24D64862}" srcOrd="2" destOrd="0" presId="urn:microsoft.com/office/officeart/2005/8/layout/chevron2"/>
    <dgm:cxn modelId="{388D0D40-A19C-4ADB-B8E0-38AE45C78CCB}" type="presParOf" srcId="{7CB8F909-63A2-4B24-905B-E94B24D64862}" destId="{2A5074F7-1C64-40DC-9E82-C1D51CC53FE7}" srcOrd="0" destOrd="0" presId="urn:microsoft.com/office/officeart/2005/8/layout/chevron2"/>
    <dgm:cxn modelId="{F74124C8-CA50-414C-92CA-C91AB5E13D50}" type="presParOf" srcId="{7CB8F909-63A2-4B24-905B-E94B24D64862}" destId="{82D6BFEE-6AD8-48BE-9FCD-1617D569BF7C}" srcOrd="1" destOrd="0" presId="urn:microsoft.com/office/officeart/2005/8/layout/chevron2"/>
    <dgm:cxn modelId="{D92D33B2-572A-4E22-B49F-F26AB8E60510}" type="presParOf" srcId="{7E8D0244-F7C6-4673-B192-04C7BE36DCE6}" destId="{A1FE7C22-2A47-4011-B4E0-E28342FC9758}" srcOrd="3" destOrd="0" presId="urn:microsoft.com/office/officeart/2005/8/layout/chevron2"/>
    <dgm:cxn modelId="{E3BFD4C4-D117-4780-8567-A9A292DEF869}" type="presParOf" srcId="{7E8D0244-F7C6-4673-B192-04C7BE36DCE6}" destId="{EB2793C1-85BC-40A3-8618-CBEBDC460631}" srcOrd="4" destOrd="0" presId="urn:microsoft.com/office/officeart/2005/8/layout/chevron2"/>
    <dgm:cxn modelId="{0868AFA3-1157-4172-BB69-74857BC9DC99}" type="presParOf" srcId="{EB2793C1-85BC-40A3-8618-CBEBDC460631}" destId="{0AA2C5AC-7A1E-4564-B54C-C544EE8CAFEB}" srcOrd="0" destOrd="0" presId="urn:microsoft.com/office/officeart/2005/8/layout/chevron2"/>
    <dgm:cxn modelId="{D3702C7E-869C-42B3-8883-A17743B0C66A}" type="presParOf" srcId="{EB2793C1-85BC-40A3-8618-CBEBDC460631}" destId="{6E3A8354-2BAE-45A2-823C-BBEAC9FA53E6}"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14.xml><?xml version="1.0" encoding="utf-8"?>
<dgm:dataModel xmlns:dgm="http://schemas.openxmlformats.org/drawingml/2006/diagram" xmlns:a="http://schemas.openxmlformats.org/drawingml/2006/main">
  <dgm:ptLst>
    <dgm:pt modelId="{07315B92-7CC5-4C29-B12F-C81DA3012B91}" type="doc">
      <dgm:prSet loTypeId="urn:microsoft.com/office/officeart/2005/8/layout/chevron2" loCatId="list" qsTypeId="urn:microsoft.com/office/officeart/2005/8/quickstyle/simple1#21" qsCatId="simple" csTypeId="urn:microsoft.com/office/officeart/2005/8/colors/accent1_2#29" csCatId="accent1" phldr="1"/>
      <dgm:spPr/>
      <dgm:t>
        <a:bodyPr/>
        <a:lstStyle/>
        <a:p>
          <a:endParaRPr lang="zh-CN" altLang="en-US"/>
        </a:p>
      </dgm:t>
    </dgm:pt>
    <dgm:pt modelId="{B4158B0F-CC93-4D93-84FF-5285B96BD6E4}">
      <dgm:prSet phldrT="[文本]" custT="1"/>
      <dgm:spPr/>
      <dgm:t>
        <a:bodyPr/>
        <a:lstStyle/>
        <a:p>
          <a:r>
            <a:rPr lang="zh-CN" altLang="en-US" sz="2000" b="1" dirty="0" smtClean="0"/>
            <a:t>①</a:t>
          </a:r>
          <a:endParaRPr lang="zh-CN" altLang="en-US" sz="2000" b="1" dirty="0"/>
        </a:p>
      </dgm:t>
    </dgm:pt>
    <dgm:pt modelId="{63550EC3-D9BB-41C6-AAAF-DC56743B3401}" cxnId="{AE36182E-2733-49B5-9760-EC39FD10F28F}" type="parTrans">
      <dgm:prSet/>
      <dgm:spPr/>
      <dgm:t>
        <a:bodyPr/>
        <a:lstStyle/>
        <a:p>
          <a:endParaRPr lang="zh-CN" altLang="en-US" sz="2400" b="1"/>
        </a:p>
      </dgm:t>
    </dgm:pt>
    <dgm:pt modelId="{CC62DF32-F337-46E6-8EA7-876DA03B6265}" cxnId="{AE36182E-2733-49B5-9760-EC39FD10F28F}" type="sibTrans">
      <dgm:prSet/>
      <dgm:spPr/>
      <dgm:t>
        <a:bodyPr/>
        <a:lstStyle/>
        <a:p>
          <a:endParaRPr lang="zh-CN" altLang="en-US" sz="2400" b="1"/>
        </a:p>
      </dgm:t>
    </dgm:pt>
    <dgm:pt modelId="{8217B5FC-37FD-4D5E-AC87-0A3B099E2A67}">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基于网格的覆盖定位传感器配置算法</a:t>
          </a:r>
          <a:endParaRPr lang="zh-CN" altLang="en-US" sz="2000" b="1" dirty="0"/>
        </a:p>
      </dgm:t>
    </dgm:pt>
    <dgm:pt modelId="{DFD5874C-57C6-4E90-B273-3D0C69FC82CA}" cxnId="{B52A8D85-1D96-43A2-877C-9C2093FBA002}" type="parTrans">
      <dgm:prSet/>
      <dgm:spPr/>
      <dgm:t>
        <a:bodyPr/>
        <a:lstStyle/>
        <a:p>
          <a:endParaRPr lang="zh-CN" altLang="en-US" sz="2400" b="1"/>
        </a:p>
      </dgm:t>
    </dgm:pt>
    <dgm:pt modelId="{4FDA5F6B-AB26-4AE3-8CB6-792C63165F82}" cxnId="{B52A8D85-1D96-43A2-877C-9C2093FBA002}" type="sibTrans">
      <dgm:prSet/>
      <dgm:spPr/>
      <dgm:t>
        <a:bodyPr/>
        <a:lstStyle/>
        <a:p>
          <a:endParaRPr lang="zh-CN" altLang="en-US" sz="2400" b="1"/>
        </a:p>
      </dgm:t>
    </dgm:pt>
    <dgm:pt modelId="{DF9A68E7-8392-4569-902F-D4E2E2462186}">
      <dgm:prSet phldrT="[文本]" custT="1"/>
      <dgm:spPr/>
      <dgm:t>
        <a:bodyPr/>
        <a:lstStyle/>
        <a:p>
          <a:r>
            <a:rPr lang="zh-CN" altLang="en-US" sz="2000" b="1" dirty="0" smtClean="0"/>
            <a:t>②</a:t>
          </a:r>
          <a:endParaRPr lang="zh-CN" altLang="en-US" sz="2000" b="1" dirty="0"/>
        </a:p>
      </dgm:t>
    </dgm:pt>
    <dgm:pt modelId="{49E7F5DA-AE45-490A-944A-047956D2A207}" cxnId="{A354ECAC-647D-4B75-B7DA-591055856431}" type="parTrans">
      <dgm:prSet/>
      <dgm:spPr/>
      <dgm:t>
        <a:bodyPr/>
        <a:lstStyle/>
        <a:p>
          <a:endParaRPr lang="zh-CN" altLang="en-US" sz="2400" b="1"/>
        </a:p>
      </dgm:t>
    </dgm:pt>
    <dgm:pt modelId="{3BF48CEC-1EA4-438A-B34D-9962B92EC9C0}" cxnId="{A354ECAC-647D-4B75-B7DA-591055856431}" type="sibTrans">
      <dgm:prSet/>
      <dgm:spPr/>
      <dgm:t>
        <a:bodyPr/>
        <a:lstStyle/>
        <a:p>
          <a:endParaRPr lang="zh-CN" altLang="en-US" sz="2400" b="1"/>
        </a:p>
      </dgm:t>
    </dgm:pt>
    <dgm:pt modelId="{0C8BB88C-7E47-434D-A23E-8D5BEB663863}">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圆周覆盖</a:t>
          </a:r>
          <a:endParaRPr lang="zh-CN" altLang="en-US" sz="2000" b="1" dirty="0"/>
        </a:p>
      </dgm:t>
    </dgm:pt>
    <dgm:pt modelId="{05F85628-45BB-402D-81D8-C3C0535B3AA9}" cxnId="{D36552CE-AF2C-45EE-BD7E-7EB020823E68}" type="parTrans">
      <dgm:prSet/>
      <dgm:spPr/>
      <dgm:t>
        <a:bodyPr/>
        <a:lstStyle/>
        <a:p>
          <a:endParaRPr lang="zh-CN" altLang="en-US" sz="2400" b="1"/>
        </a:p>
      </dgm:t>
    </dgm:pt>
    <dgm:pt modelId="{36A73C6F-D457-4496-9422-8956B245BCB3}" cxnId="{D36552CE-AF2C-45EE-BD7E-7EB020823E68}" type="sibTrans">
      <dgm:prSet/>
      <dgm:spPr/>
      <dgm:t>
        <a:bodyPr/>
        <a:lstStyle/>
        <a:p>
          <a:endParaRPr lang="zh-CN" altLang="en-US" sz="2400" b="1"/>
        </a:p>
      </dgm:t>
    </dgm:pt>
    <dgm:pt modelId="{3823FE4A-89F1-4657-AA4E-D00F45DD8672}">
      <dgm:prSet phldrT="[文本]" custT="1"/>
      <dgm:spPr/>
      <dgm:t>
        <a:bodyPr/>
        <a:lstStyle/>
        <a:p>
          <a:r>
            <a:rPr lang="zh-CN" altLang="en-US" sz="2000" b="1" dirty="0" smtClean="0"/>
            <a:t>③</a:t>
          </a:r>
          <a:endParaRPr lang="zh-CN" altLang="en-US" sz="2000" b="1" dirty="0"/>
        </a:p>
      </dgm:t>
    </dgm:pt>
    <dgm:pt modelId="{4F75B91F-E15D-48BA-88FC-84B3819A469A}" cxnId="{6E07B121-5BA0-42C7-8C5E-64E745A3E057}" type="parTrans">
      <dgm:prSet/>
      <dgm:spPr/>
      <dgm:t>
        <a:bodyPr/>
        <a:lstStyle/>
        <a:p>
          <a:endParaRPr lang="zh-CN" altLang="en-US" sz="2400" b="1"/>
        </a:p>
      </dgm:t>
    </dgm:pt>
    <dgm:pt modelId="{FD46D065-7118-406F-BF36-7F1B3BA157D3}" cxnId="{6E07B121-5BA0-42C7-8C5E-64E745A3E057}" type="sibTrans">
      <dgm:prSet/>
      <dgm:spPr/>
      <dgm:t>
        <a:bodyPr/>
        <a:lstStyle/>
        <a:p>
          <a:endParaRPr lang="zh-CN" altLang="en-US" sz="2400" b="1"/>
        </a:p>
      </dgm:t>
    </dgm:pt>
    <dgm:pt modelId="{151F9257-0264-4482-9025-8BEB51D9E16D}">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连通传感器覆盖</a:t>
          </a:r>
          <a:endParaRPr lang="zh-CN" altLang="en-US" sz="2000" b="1" dirty="0"/>
        </a:p>
      </dgm:t>
    </dgm:pt>
    <dgm:pt modelId="{76BFE7E4-2435-4A8D-AB41-7A22D7C3A70A}" cxnId="{682BDD77-B774-4A7D-94FE-283B4413701A}" type="parTrans">
      <dgm:prSet/>
      <dgm:spPr/>
      <dgm:t>
        <a:bodyPr/>
        <a:lstStyle/>
        <a:p>
          <a:endParaRPr lang="zh-CN" altLang="en-US" sz="2400" b="1"/>
        </a:p>
      </dgm:t>
    </dgm:pt>
    <dgm:pt modelId="{E2B01640-0A4B-4743-B965-44DCD7FE8F99}" cxnId="{682BDD77-B774-4A7D-94FE-283B4413701A}" type="sibTrans">
      <dgm:prSet/>
      <dgm:spPr/>
      <dgm:t>
        <a:bodyPr/>
        <a:lstStyle/>
        <a:p>
          <a:endParaRPr lang="zh-CN" altLang="en-US" sz="2400" b="1"/>
        </a:p>
      </dgm:t>
    </dgm:pt>
    <dgm:pt modelId="{7E8D0244-F7C6-4673-B192-04C7BE36DCE6}" type="pres">
      <dgm:prSet presAssocID="{07315B92-7CC5-4C29-B12F-C81DA3012B91}" presName="linearFlow" presStyleCnt="0">
        <dgm:presLayoutVars>
          <dgm:dir/>
          <dgm:animLvl val="lvl"/>
          <dgm:resizeHandles val="exact"/>
        </dgm:presLayoutVars>
      </dgm:prSet>
      <dgm:spPr/>
      <dgm:t>
        <a:bodyPr/>
        <a:lstStyle/>
        <a:p>
          <a:endParaRPr lang="zh-CN" altLang="en-US"/>
        </a:p>
      </dgm:t>
    </dgm:pt>
    <dgm:pt modelId="{5D2DDAE1-6BF9-4EC9-8CFC-FA729CB2C6E4}" type="pres">
      <dgm:prSet presAssocID="{B4158B0F-CC93-4D93-84FF-5285B96BD6E4}" presName="composite" presStyleCnt="0"/>
      <dgm:spPr/>
    </dgm:pt>
    <dgm:pt modelId="{71431FF1-15EF-4740-B2DE-D728E3FD3809}" type="pres">
      <dgm:prSet presAssocID="{B4158B0F-CC93-4D93-84FF-5285B96BD6E4}" presName="parentText" presStyleLbl="alignNode1" presStyleIdx="0" presStyleCnt="3">
        <dgm:presLayoutVars>
          <dgm:chMax val="1"/>
          <dgm:bulletEnabled val="1"/>
        </dgm:presLayoutVars>
      </dgm:prSet>
      <dgm:spPr/>
      <dgm:t>
        <a:bodyPr/>
        <a:lstStyle/>
        <a:p>
          <a:endParaRPr lang="zh-CN" altLang="en-US"/>
        </a:p>
      </dgm:t>
    </dgm:pt>
    <dgm:pt modelId="{2FF08380-8886-4E09-8C50-AF6F8DD95A4F}" type="pres">
      <dgm:prSet presAssocID="{B4158B0F-CC93-4D93-84FF-5285B96BD6E4}" presName="descendantText" presStyleLbl="alignAcc1" presStyleIdx="0" presStyleCnt="3">
        <dgm:presLayoutVars>
          <dgm:bulletEnabled val="1"/>
        </dgm:presLayoutVars>
      </dgm:prSet>
      <dgm:spPr/>
      <dgm:t>
        <a:bodyPr/>
        <a:lstStyle/>
        <a:p>
          <a:endParaRPr lang="zh-CN" altLang="en-US"/>
        </a:p>
      </dgm:t>
    </dgm:pt>
    <dgm:pt modelId="{FB0D18C6-91DB-4CCD-B2EB-F646ADE062CE}" type="pres">
      <dgm:prSet presAssocID="{CC62DF32-F337-46E6-8EA7-876DA03B6265}" presName="sp" presStyleCnt="0"/>
      <dgm:spPr/>
    </dgm:pt>
    <dgm:pt modelId="{7CB8F909-63A2-4B24-905B-E94B24D64862}" type="pres">
      <dgm:prSet presAssocID="{DF9A68E7-8392-4569-902F-D4E2E2462186}" presName="composite" presStyleCnt="0"/>
      <dgm:spPr/>
    </dgm:pt>
    <dgm:pt modelId="{2A5074F7-1C64-40DC-9E82-C1D51CC53FE7}" type="pres">
      <dgm:prSet presAssocID="{DF9A68E7-8392-4569-902F-D4E2E2462186}" presName="parentText" presStyleLbl="alignNode1" presStyleIdx="1" presStyleCnt="3">
        <dgm:presLayoutVars>
          <dgm:chMax val="1"/>
          <dgm:bulletEnabled val="1"/>
        </dgm:presLayoutVars>
      </dgm:prSet>
      <dgm:spPr/>
      <dgm:t>
        <a:bodyPr/>
        <a:lstStyle/>
        <a:p>
          <a:endParaRPr lang="zh-CN" altLang="en-US"/>
        </a:p>
      </dgm:t>
    </dgm:pt>
    <dgm:pt modelId="{82D6BFEE-6AD8-48BE-9FCD-1617D569BF7C}" type="pres">
      <dgm:prSet presAssocID="{DF9A68E7-8392-4569-902F-D4E2E2462186}" presName="descendantText" presStyleLbl="alignAcc1" presStyleIdx="1" presStyleCnt="3">
        <dgm:presLayoutVars>
          <dgm:bulletEnabled val="1"/>
        </dgm:presLayoutVars>
      </dgm:prSet>
      <dgm:spPr/>
      <dgm:t>
        <a:bodyPr/>
        <a:lstStyle/>
        <a:p>
          <a:endParaRPr lang="zh-CN" altLang="en-US"/>
        </a:p>
      </dgm:t>
    </dgm:pt>
    <dgm:pt modelId="{A1FE7C22-2A47-4011-B4E0-E28342FC9758}" type="pres">
      <dgm:prSet presAssocID="{3BF48CEC-1EA4-438A-B34D-9962B92EC9C0}" presName="sp" presStyleCnt="0"/>
      <dgm:spPr/>
    </dgm:pt>
    <dgm:pt modelId="{EB2793C1-85BC-40A3-8618-CBEBDC460631}" type="pres">
      <dgm:prSet presAssocID="{3823FE4A-89F1-4657-AA4E-D00F45DD8672}" presName="composite" presStyleCnt="0"/>
      <dgm:spPr/>
    </dgm:pt>
    <dgm:pt modelId="{0AA2C5AC-7A1E-4564-B54C-C544EE8CAFEB}" type="pres">
      <dgm:prSet presAssocID="{3823FE4A-89F1-4657-AA4E-D00F45DD8672}" presName="parentText" presStyleLbl="alignNode1" presStyleIdx="2" presStyleCnt="3">
        <dgm:presLayoutVars>
          <dgm:chMax val="1"/>
          <dgm:bulletEnabled val="1"/>
        </dgm:presLayoutVars>
      </dgm:prSet>
      <dgm:spPr/>
      <dgm:t>
        <a:bodyPr/>
        <a:lstStyle/>
        <a:p>
          <a:endParaRPr lang="zh-CN" altLang="en-US"/>
        </a:p>
      </dgm:t>
    </dgm:pt>
    <dgm:pt modelId="{6E3A8354-2BAE-45A2-823C-BBEAC9FA53E6}" type="pres">
      <dgm:prSet presAssocID="{3823FE4A-89F1-4657-AA4E-D00F45DD8672}" presName="descendantText" presStyleLbl="alignAcc1" presStyleIdx="2" presStyleCnt="3">
        <dgm:presLayoutVars>
          <dgm:bulletEnabled val="1"/>
        </dgm:presLayoutVars>
      </dgm:prSet>
      <dgm:spPr/>
      <dgm:t>
        <a:bodyPr/>
        <a:lstStyle/>
        <a:p>
          <a:endParaRPr lang="zh-CN" altLang="en-US"/>
        </a:p>
      </dgm:t>
    </dgm:pt>
  </dgm:ptLst>
  <dgm:cxnLst>
    <dgm:cxn modelId="{D36552CE-AF2C-45EE-BD7E-7EB020823E68}" srcId="{DF9A68E7-8392-4569-902F-D4E2E2462186}" destId="{0C8BB88C-7E47-434D-A23E-8D5BEB663863}" srcOrd="0" destOrd="0" parTransId="{05F85628-45BB-402D-81D8-C3C0535B3AA9}" sibTransId="{36A73C6F-D457-4496-9422-8956B245BCB3}"/>
    <dgm:cxn modelId="{682BDD77-B774-4A7D-94FE-283B4413701A}" srcId="{3823FE4A-89F1-4657-AA4E-D00F45DD8672}" destId="{151F9257-0264-4482-9025-8BEB51D9E16D}" srcOrd="0" destOrd="0" parTransId="{76BFE7E4-2435-4A8D-AB41-7A22D7C3A70A}" sibTransId="{E2B01640-0A4B-4743-B965-44DCD7FE8F99}"/>
    <dgm:cxn modelId="{0F3D4063-E2D4-4BB7-BD85-A066AC4E1BC3}" type="presOf" srcId="{8217B5FC-37FD-4D5E-AC87-0A3B099E2A67}" destId="{2FF08380-8886-4E09-8C50-AF6F8DD95A4F}" srcOrd="0" destOrd="0" presId="urn:microsoft.com/office/officeart/2005/8/layout/chevron2"/>
    <dgm:cxn modelId="{92AB9772-347A-42F0-9A6D-1C47E0A8F026}" type="presOf" srcId="{DF9A68E7-8392-4569-902F-D4E2E2462186}" destId="{2A5074F7-1C64-40DC-9E82-C1D51CC53FE7}" srcOrd="0" destOrd="0" presId="urn:microsoft.com/office/officeart/2005/8/layout/chevron2"/>
    <dgm:cxn modelId="{AFD7EB26-7D38-41CF-B49C-FCB9CAF404E7}" type="presOf" srcId="{151F9257-0264-4482-9025-8BEB51D9E16D}" destId="{6E3A8354-2BAE-45A2-823C-BBEAC9FA53E6}" srcOrd="0" destOrd="0" presId="urn:microsoft.com/office/officeart/2005/8/layout/chevron2"/>
    <dgm:cxn modelId="{A354ECAC-647D-4B75-B7DA-591055856431}" srcId="{07315B92-7CC5-4C29-B12F-C81DA3012B91}" destId="{DF9A68E7-8392-4569-902F-D4E2E2462186}" srcOrd="1" destOrd="0" parTransId="{49E7F5DA-AE45-490A-944A-047956D2A207}" sibTransId="{3BF48CEC-1EA4-438A-B34D-9962B92EC9C0}"/>
    <dgm:cxn modelId="{AE36182E-2733-49B5-9760-EC39FD10F28F}" srcId="{07315B92-7CC5-4C29-B12F-C81DA3012B91}" destId="{B4158B0F-CC93-4D93-84FF-5285B96BD6E4}" srcOrd="0" destOrd="0" parTransId="{63550EC3-D9BB-41C6-AAAF-DC56743B3401}" sibTransId="{CC62DF32-F337-46E6-8EA7-876DA03B6265}"/>
    <dgm:cxn modelId="{6EE26A00-F3B1-4373-AF33-839B89B059F2}" type="presOf" srcId="{0C8BB88C-7E47-434D-A23E-8D5BEB663863}" destId="{82D6BFEE-6AD8-48BE-9FCD-1617D569BF7C}" srcOrd="0" destOrd="0" presId="urn:microsoft.com/office/officeart/2005/8/layout/chevron2"/>
    <dgm:cxn modelId="{6E07B121-5BA0-42C7-8C5E-64E745A3E057}" srcId="{07315B92-7CC5-4C29-B12F-C81DA3012B91}" destId="{3823FE4A-89F1-4657-AA4E-D00F45DD8672}" srcOrd="2" destOrd="0" parTransId="{4F75B91F-E15D-48BA-88FC-84B3819A469A}" sibTransId="{FD46D065-7118-406F-BF36-7F1B3BA157D3}"/>
    <dgm:cxn modelId="{3DCD0AEC-D725-4DD9-8E1B-47FBBBC2E468}" type="presOf" srcId="{3823FE4A-89F1-4657-AA4E-D00F45DD8672}" destId="{0AA2C5AC-7A1E-4564-B54C-C544EE8CAFEB}" srcOrd="0" destOrd="0" presId="urn:microsoft.com/office/officeart/2005/8/layout/chevron2"/>
    <dgm:cxn modelId="{B52A8D85-1D96-43A2-877C-9C2093FBA002}" srcId="{B4158B0F-CC93-4D93-84FF-5285B96BD6E4}" destId="{8217B5FC-37FD-4D5E-AC87-0A3B099E2A67}" srcOrd="0" destOrd="0" parTransId="{DFD5874C-57C6-4E90-B273-3D0C69FC82CA}" sibTransId="{4FDA5F6B-AB26-4AE3-8CB6-792C63165F82}"/>
    <dgm:cxn modelId="{BD8F447A-0286-4490-AC6B-51E8018C7C1A}" type="presOf" srcId="{B4158B0F-CC93-4D93-84FF-5285B96BD6E4}" destId="{71431FF1-15EF-4740-B2DE-D728E3FD3809}" srcOrd="0" destOrd="0" presId="urn:microsoft.com/office/officeart/2005/8/layout/chevron2"/>
    <dgm:cxn modelId="{D824A438-850A-4BAC-AF87-CA9851AC406F}" type="presOf" srcId="{07315B92-7CC5-4C29-B12F-C81DA3012B91}" destId="{7E8D0244-F7C6-4673-B192-04C7BE36DCE6}" srcOrd="0" destOrd="0" presId="urn:microsoft.com/office/officeart/2005/8/layout/chevron2"/>
    <dgm:cxn modelId="{719BFF48-A2DF-42B5-AE5A-3930F271F419}" type="presParOf" srcId="{7E8D0244-F7C6-4673-B192-04C7BE36DCE6}" destId="{5D2DDAE1-6BF9-4EC9-8CFC-FA729CB2C6E4}" srcOrd="0" destOrd="0" presId="urn:microsoft.com/office/officeart/2005/8/layout/chevron2"/>
    <dgm:cxn modelId="{C45544E1-EE3C-4841-B9FD-87164BD81556}" type="presParOf" srcId="{5D2DDAE1-6BF9-4EC9-8CFC-FA729CB2C6E4}" destId="{71431FF1-15EF-4740-B2DE-D728E3FD3809}" srcOrd="0" destOrd="0" presId="urn:microsoft.com/office/officeart/2005/8/layout/chevron2"/>
    <dgm:cxn modelId="{0C3D5C79-5E95-4C89-8F3A-7C12F5CD5D52}" type="presParOf" srcId="{5D2DDAE1-6BF9-4EC9-8CFC-FA729CB2C6E4}" destId="{2FF08380-8886-4E09-8C50-AF6F8DD95A4F}" srcOrd="1" destOrd="0" presId="urn:microsoft.com/office/officeart/2005/8/layout/chevron2"/>
    <dgm:cxn modelId="{019ADD65-810F-4A88-B75E-58B20B5E2A4D}" type="presParOf" srcId="{7E8D0244-F7C6-4673-B192-04C7BE36DCE6}" destId="{FB0D18C6-91DB-4CCD-B2EB-F646ADE062CE}" srcOrd="1" destOrd="0" presId="urn:microsoft.com/office/officeart/2005/8/layout/chevron2"/>
    <dgm:cxn modelId="{1E6A6037-E110-43F1-8680-12F8D68B43D6}" type="presParOf" srcId="{7E8D0244-F7C6-4673-B192-04C7BE36DCE6}" destId="{7CB8F909-63A2-4B24-905B-E94B24D64862}" srcOrd="2" destOrd="0" presId="urn:microsoft.com/office/officeart/2005/8/layout/chevron2"/>
    <dgm:cxn modelId="{C2A1D1AB-E7FF-413F-85F4-2FBE02949825}" type="presParOf" srcId="{7CB8F909-63A2-4B24-905B-E94B24D64862}" destId="{2A5074F7-1C64-40DC-9E82-C1D51CC53FE7}" srcOrd="0" destOrd="0" presId="urn:microsoft.com/office/officeart/2005/8/layout/chevron2"/>
    <dgm:cxn modelId="{0759B44E-FCB6-4A62-8D49-68D8FF278B3F}" type="presParOf" srcId="{7CB8F909-63A2-4B24-905B-E94B24D64862}" destId="{82D6BFEE-6AD8-48BE-9FCD-1617D569BF7C}" srcOrd="1" destOrd="0" presId="urn:microsoft.com/office/officeart/2005/8/layout/chevron2"/>
    <dgm:cxn modelId="{67D4DFF0-DE4A-4C64-8A64-5AB86B788A27}" type="presParOf" srcId="{7E8D0244-F7C6-4673-B192-04C7BE36DCE6}" destId="{A1FE7C22-2A47-4011-B4E0-E28342FC9758}" srcOrd="3" destOrd="0" presId="urn:microsoft.com/office/officeart/2005/8/layout/chevron2"/>
    <dgm:cxn modelId="{3E96EF38-09C7-4C7A-AF56-CADA7D0CBD9D}" type="presParOf" srcId="{7E8D0244-F7C6-4673-B192-04C7BE36DCE6}" destId="{EB2793C1-85BC-40A3-8618-CBEBDC460631}" srcOrd="4" destOrd="0" presId="urn:microsoft.com/office/officeart/2005/8/layout/chevron2"/>
    <dgm:cxn modelId="{02C48FED-34FD-4792-A7CD-BAAC48CA97C5}" type="presParOf" srcId="{EB2793C1-85BC-40A3-8618-CBEBDC460631}" destId="{0AA2C5AC-7A1E-4564-B54C-C544EE8CAFEB}" srcOrd="0" destOrd="0" presId="urn:microsoft.com/office/officeart/2005/8/layout/chevron2"/>
    <dgm:cxn modelId="{23C887B6-F5E8-4B42-8FBF-9F2FB7660D52}" type="presParOf" srcId="{EB2793C1-85BC-40A3-8618-CBEBDC460631}" destId="{6E3A8354-2BAE-45A2-823C-BBEAC9FA53E6}" srcOrd="1" destOrd="0" presId="urn:microsoft.com/office/officeart/2005/8/layout/chevron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15.xml><?xml version="1.0" encoding="utf-8"?>
<dgm:dataModel xmlns:dgm="http://schemas.openxmlformats.org/drawingml/2006/diagram" xmlns:a="http://schemas.openxmlformats.org/drawingml/2006/main">
  <dgm:ptLst>
    <dgm:pt modelId="{07315B92-7CC5-4C29-B12F-C81DA3012B91}" type="doc">
      <dgm:prSet loTypeId="urn:microsoft.com/office/officeart/2005/8/layout/chevron2" loCatId="list" qsTypeId="urn:microsoft.com/office/officeart/2005/8/quickstyle/simple1#17" qsCatId="simple" csTypeId="urn:microsoft.com/office/officeart/2005/8/colors/accent1_2#25" csCatId="accent1" phldr="1"/>
      <dgm:spPr/>
      <dgm:t>
        <a:bodyPr/>
        <a:lstStyle/>
        <a:p>
          <a:endParaRPr lang="zh-CN" altLang="en-US"/>
        </a:p>
      </dgm:t>
    </dgm:pt>
    <dgm:pt modelId="{B4158B0F-CC93-4D93-84FF-5285B96BD6E4}">
      <dgm:prSet phldrT="[文本]" custT="1"/>
      <dgm:spPr/>
      <dgm:t>
        <a:bodyPr/>
        <a:lstStyle/>
        <a:p>
          <a:r>
            <a:rPr lang="zh-CN" altLang="en-US" sz="1800" b="1" dirty="0" smtClean="0"/>
            <a:t>④</a:t>
          </a:r>
          <a:endParaRPr lang="zh-CN" altLang="en-US" sz="1800" b="1" dirty="0"/>
        </a:p>
      </dgm:t>
    </dgm:pt>
    <dgm:pt modelId="{63550EC3-D9BB-41C6-AAAF-DC56743B3401}" cxnId="{AE36182E-2733-49B5-9760-EC39FD10F28F}" type="parTrans">
      <dgm:prSet/>
      <dgm:spPr/>
      <dgm:t>
        <a:bodyPr/>
        <a:lstStyle/>
        <a:p>
          <a:endParaRPr lang="zh-CN" altLang="en-US" sz="1800" b="1"/>
        </a:p>
      </dgm:t>
    </dgm:pt>
    <dgm:pt modelId="{CC62DF32-F337-46E6-8EA7-876DA03B6265}" cxnId="{AE36182E-2733-49B5-9760-EC39FD10F28F}" type="sibTrans">
      <dgm:prSet/>
      <dgm:spPr/>
      <dgm:t>
        <a:bodyPr/>
        <a:lstStyle/>
        <a:p>
          <a:endParaRPr lang="zh-CN" altLang="en-US" sz="1800" b="1"/>
        </a:p>
      </dgm:t>
    </dgm:pt>
    <dgm:pt modelId="{8217B5FC-37FD-4D5E-AC87-0A3B099E2A67}">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1800" b="1" dirty="0" smtClean="0"/>
            <a:t>轮换活跃</a:t>
          </a:r>
          <a:r>
            <a:rPr lang="en-US" altLang="zh-CN" sz="1800" b="1" dirty="0" smtClean="0"/>
            <a:t>/</a:t>
          </a:r>
          <a:r>
            <a:rPr lang="zh-CN" altLang="en-US" sz="1800" b="1" dirty="0" smtClean="0"/>
            <a:t>休眠节点的</a:t>
          </a:r>
          <a:r>
            <a:rPr lang="en-US" altLang="zh-CN" sz="1800" b="1" dirty="0" smtClean="0"/>
            <a:t>Self-Scheduling</a:t>
          </a:r>
          <a:r>
            <a:rPr lang="zh-CN" altLang="en-US" sz="1800" b="1" dirty="0" smtClean="0"/>
            <a:t>覆盖协议</a:t>
          </a:r>
          <a:endParaRPr lang="zh-CN" altLang="en-US" sz="1800" b="1" dirty="0"/>
        </a:p>
      </dgm:t>
    </dgm:pt>
    <dgm:pt modelId="{DFD5874C-57C6-4E90-B273-3D0C69FC82CA}" cxnId="{B52A8D85-1D96-43A2-877C-9C2093FBA002}" type="parTrans">
      <dgm:prSet/>
      <dgm:spPr/>
      <dgm:t>
        <a:bodyPr/>
        <a:lstStyle/>
        <a:p>
          <a:endParaRPr lang="zh-CN" altLang="en-US" sz="1800" b="1"/>
        </a:p>
      </dgm:t>
    </dgm:pt>
    <dgm:pt modelId="{4FDA5F6B-AB26-4AE3-8CB6-792C63165F82}" cxnId="{B52A8D85-1D96-43A2-877C-9C2093FBA002}" type="sibTrans">
      <dgm:prSet/>
      <dgm:spPr/>
      <dgm:t>
        <a:bodyPr/>
        <a:lstStyle/>
        <a:p>
          <a:endParaRPr lang="zh-CN" altLang="en-US" sz="1800" b="1"/>
        </a:p>
      </dgm:t>
    </dgm:pt>
    <dgm:pt modelId="{DF9A68E7-8392-4569-902F-D4E2E2462186}">
      <dgm:prSet phldrT="[文本]" custT="1"/>
      <dgm:spPr/>
      <dgm:t>
        <a:bodyPr/>
        <a:lstStyle/>
        <a:p>
          <a:r>
            <a:rPr lang="zh-CN" altLang="en-US" sz="1800" b="1" dirty="0" smtClean="0"/>
            <a:t>⑤</a:t>
          </a:r>
          <a:endParaRPr lang="zh-CN" altLang="en-US" sz="1800" b="1" dirty="0"/>
        </a:p>
      </dgm:t>
    </dgm:pt>
    <dgm:pt modelId="{49E7F5DA-AE45-490A-944A-047956D2A207}" cxnId="{A354ECAC-647D-4B75-B7DA-591055856431}" type="parTrans">
      <dgm:prSet/>
      <dgm:spPr/>
      <dgm:t>
        <a:bodyPr/>
        <a:lstStyle/>
        <a:p>
          <a:endParaRPr lang="zh-CN" altLang="en-US" sz="1800" b="1"/>
        </a:p>
      </dgm:t>
    </dgm:pt>
    <dgm:pt modelId="{3BF48CEC-1EA4-438A-B34D-9962B92EC9C0}" cxnId="{A354ECAC-647D-4B75-B7DA-591055856431}" type="sibTrans">
      <dgm:prSet/>
      <dgm:spPr/>
      <dgm:t>
        <a:bodyPr/>
        <a:lstStyle/>
        <a:p>
          <a:endParaRPr lang="zh-CN" altLang="en-US" sz="1800" b="1"/>
        </a:p>
      </dgm:t>
    </dgm:pt>
    <dgm:pt modelId="{0C8BB88C-7E47-434D-A23E-8D5BEB663863}">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最坏与最佳情况覆盖</a:t>
          </a:r>
          <a:endParaRPr lang="zh-CN" altLang="en-US" sz="2000" b="1" dirty="0"/>
        </a:p>
      </dgm:t>
    </dgm:pt>
    <dgm:pt modelId="{05F85628-45BB-402D-81D8-C3C0535B3AA9}" cxnId="{D36552CE-AF2C-45EE-BD7E-7EB020823E68}" type="parTrans">
      <dgm:prSet/>
      <dgm:spPr/>
      <dgm:t>
        <a:bodyPr/>
        <a:lstStyle/>
        <a:p>
          <a:endParaRPr lang="zh-CN" altLang="en-US" sz="1800" b="1"/>
        </a:p>
      </dgm:t>
    </dgm:pt>
    <dgm:pt modelId="{36A73C6F-D457-4496-9422-8956B245BCB3}" cxnId="{D36552CE-AF2C-45EE-BD7E-7EB020823E68}" type="sibTrans">
      <dgm:prSet/>
      <dgm:spPr/>
      <dgm:t>
        <a:bodyPr/>
        <a:lstStyle/>
        <a:p>
          <a:endParaRPr lang="zh-CN" altLang="en-US" sz="1800" b="1"/>
        </a:p>
      </dgm:t>
    </dgm:pt>
    <dgm:pt modelId="{3823FE4A-89F1-4657-AA4E-D00F45DD8672}">
      <dgm:prSet phldrT="[文本]" custT="1"/>
      <dgm:spPr/>
      <dgm:t>
        <a:bodyPr/>
        <a:lstStyle/>
        <a:p>
          <a:r>
            <a:rPr lang="zh-CN" altLang="en-US" sz="1800" b="1" dirty="0" smtClean="0"/>
            <a:t>⑥</a:t>
          </a:r>
          <a:endParaRPr lang="zh-CN" altLang="en-US" sz="1800" b="1" dirty="0"/>
        </a:p>
      </dgm:t>
    </dgm:pt>
    <dgm:pt modelId="{4F75B91F-E15D-48BA-88FC-84B3819A469A}" cxnId="{6E07B121-5BA0-42C7-8C5E-64E745A3E057}" type="parTrans">
      <dgm:prSet/>
      <dgm:spPr/>
      <dgm:t>
        <a:bodyPr/>
        <a:lstStyle/>
        <a:p>
          <a:endParaRPr lang="zh-CN" altLang="en-US" sz="1800" b="1"/>
        </a:p>
      </dgm:t>
    </dgm:pt>
    <dgm:pt modelId="{FD46D065-7118-406F-BF36-7F1B3BA157D3}" cxnId="{6E07B121-5BA0-42C7-8C5E-64E745A3E057}" type="sibTrans">
      <dgm:prSet/>
      <dgm:spPr/>
      <dgm:t>
        <a:bodyPr/>
        <a:lstStyle/>
        <a:p>
          <a:endParaRPr lang="zh-CN" altLang="en-US" sz="1800" b="1"/>
        </a:p>
      </dgm:t>
    </dgm:pt>
    <dgm:pt modelId="{151F9257-0264-4482-9025-8BEB51D9E16D}">
      <dgm:prSet phldrT="[文本]" custT="1">
        <dgm:style>
          <a:lnRef idx="1">
            <a:schemeClr val="accent5"/>
          </a:lnRef>
          <a:fillRef idx="2">
            <a:schemeClr val="accent5"/>
          </a:fillRef>
          <a:effectRef idx="1">
            <a:schemeClr val="accent5"/>
          </a:effectRef>
          <a:fontRef idx="minor">
            <a:schemeClr val="dk1"/>
          </a:fontRef>
        </dgm:style>
      </dgm:prSet>
      <dgm:spPr>
        <a:solidFill>
          <a:schemeClr val="accent6">
            <a:lumMod val="60000"/>
            <a:lumOff val="40000"/>
          </a:schemeClr>
        </a:solidFill>
      </dgm:spPr>
      <dgm:t>
        <a:bodyPr/>
        <a:lstStyle/>
        <a:p>
          <a:r>
            <a:rPr lang="zh-CN" altLang="en-US" sz="2000" b="1" dirty="0" smtClean="0"/>
            <a:t>暴露穿越覆盖</a:t>
          </a:r>
          <a:endParaRPr lang="zh-CN" altLang="en-US" sz="2000" b="1" dirty="0"/>
        </a:p>
      </dgm:t>
    </dgm:pt>
    <dgm:pt modelId="{76BFE7E4-2435-4A8D-AB41-7A22D7C3A70A}" cxnId="{682BDD77-B774-4A7D-94FE-283B4413701A}" type="parTrans">
      <dgm:prSet/>
      <dgm:spPr/>
      <dgm:t>
        <a:bodyPr/>
        <a:lstStyle/>
        <a:p>
          <a:endParaRPr lang="zh-CN" altLang="en-US" sz="1800" b="1"/>
        </a:p>
      </dgm:t>
    </dgm:pt>
    <dgm:pt modelId="{E2B01640-0A4B-4743-B965-44DCD7FE8F99}" cxnId="{682BDD77-B774-4A7D-94FE-283B4413701A}" type="sibTrans">
      <dgm:prSet/>
      <dgm:spPr/>
      <dgm:t>
        <a:bodyPr/>
        <a:lstStyle/>
        <a:p>
          <a:endParaRPr lang="zh-CN" altLang="en-US" sz="1800" b="1"/>
        </a:p>
      </dgm:t>
    </dgm:pt>
    <dgm:pt modelId="{7E8D0244-F7C6-4673-B192-04C7BE36DCE6}" type="pres">
      <dgm:prSet presAssocID="{07315B92-7CC5-4C29-B12F-C81DA3012B91}" presName="linearFlow" presStyleCnt="0">
        <dgm:presLayoutVars>
          <dgm:dir/>
          <dgm:animLvl val="lvl"/>
          <dgm:resizeHandles val="exact"/>
        </dgm:presLayoutVars>
      </dgm:prSet>
      <dgm:spPr/>
      <dgm:t>
        <a:bodyPr/>
        <a:lstStyle/>
        <a:p>
          <a:endParaRPr lang="zh-CN" altLang="en-US"/>
        </a:p>
      </dgm:t>
    </dgm:pt>
    <dgm:pt modelId="{5D2DDAE1-6BF9-4EC9-8CFC-FA729CB2C6E4}" type="pres">
      <dgm:prSet presAssocID="{B4158B0F-CC93-4D93-84FF-5285B96BD6E4}" presName="composite" presStyleCnt="0"/>
      <dgm:spPr/>
    </dgm:pt>
    <dgm:pt modelId="{71431FF1-15EF-4740-B2DE-D728E3FD3809}" type="pres">
      <dgm:prSet presAssocID="{B4158B0F-CC93-4D93-84FF-5285B96BD6E4}" presName="parentText" presStyleLbl="alignNode1" presStyleIdx="0" presStyleCnt="3">
        <dgm:presLayoutVars>
          <dgm:chMax val="1"/>
          <dgm:bulletEnabled val="1"/>
        </dgm:presLayoutVars>
      </dgm:prSet>
      <dgm:spPr/>
      <dgm:t>
        <a:bodyPr/>
        <a:lstStyle/>
        <a:p>
          <a:endParaRPr lang="zh-CN" altLang="en-US"/>
        </a:p>
      </dgm:t>
    </dgm:pt>
    <dgm:pt modelId="{2FF08380-8886-4E09-8C50-AF6F8DD95A4F}" type="pres">
      <dgm:prSet presAssocID="{B4158B0F-CC93-4D93-84FF-5285B96BD6E4}" presName="descendantText" presStyleLbl="alignAcc1" presStyleIdx="0" presStyleCnt="3">
        <dgm:presLayoutVars>
          <dgm:bulletEnabled val="1"/>
        </dgm:presLayoutVars>
      </dgm:prSet>
      <dgm:spPr/>
      <dgm:t>
        <a:bodyPr/>
        <a:lstStyle/>
        <a:p>
          <a:endParaRPr lang="zh-CN" altLang="en-US"/>
        </a:p>
      </dgm:t>
    </dgm:pt>
    <dgm:pt modelId="{FB0D18C6-91DB-4CCD-B2EB-F646ADE062CE}" type="pres">
      <dgm:prSet presAssocID="{CC62DF32-F337-46E6-8EA7-876DA03B6265}" presName="sp" presStyleCnt="0"/>
      <dgm:spPr/>
    </dgm:pt>
    <dgm:pt modelId="{7CB8F909-63A2-4B24-905B-E94B24D64862}" type="pres">
      <dgm:prSet presAssocID="{DF9A68E7-8392-4569-902F-D4E2E2462186}" presName="composite" presStyleCnt="0"/>
      <dgm:spPr/>
    </dgm:pt>
    <dgm:pt modelId="{2A5074F7-1C64-40DC-9E82-C1D51CC53FE7}" type="pres">
      <dgm:prSet presAssocID="{DF9A68E7-8392-4569-902F-D4E2E2462186}" presName="parentText" presStyleLbl="alignNode1" presStyleIdx="1" presStyleCnt="3">
        <dgm:presLayoutVars>
          <dgm:chMax val="1"/>
          <dgm:bulletEnabled val="1"/>
        </dgm:presLayoutVars>
      </dgm:prSet>
      <dgm:spPr/>
      <dgm:t>
        <a:bodyPr/>
        <a:lstStyle/>
        <a:p>
          <a:endParaRPr lang="zh-CN" altLang="en-US"/>
        </a:p>
      </dgm:t>
    </dgm:pt>
    <dgm:pt modelId="{82D6BFEE-6AD8-48BE-9FCD-1617D569BF7C}" type="pres">
      <dgm:prSet presAssocID="{DF9A68E7-8392-4569-902F-D4E2E2462186}" presName="descendantText" presStyleLbl="alignAcc1" presStyleIdx="1" presStyleCnt="3">
        <dgm:presLayoutVars>
          <dgm:bulletEnabled val="1"/>
        </dgm:presLayoutVars>
      </dgm:prSet>
      <dgm:spPr/>
      <dgm:t>
        <a:bodyPr/>
        <a:lstStyle/>
        <a:p>
          <a:endParaRPr lang="zh-CN" altLang="en-US"/>
        </a:p>
      </dgm:t>
    </dgm:pt>
    <dgm:pt modelId="{A1FE7C22-2A47-4011-B4E0-E28342FC9758}" type="pres">
      <dgm:prSet presAssocID="{3BF48CEC-1EA4-438A-B34D-9962B92EC9C0}" presName="sp" presStyleCnt="0"/>
      <dgm:spPr/>
    </dgm:pt>
    <dgm:pt modelId="{EB2793C1-85BC-40A3-8618-CBEBDC460631}" type="pres">
      <dgm:prSet presAssocID="{3823FE4A-89F1-4657-AA4E-D00F45DD8672}" presName="composite" presStyleCnt="0"/>
      <dgm:spPr/>
    </dgm:pt>
    <dgm:pt modelId="{0AA2C5AC-7A1E-4564-B54C-C544EE8CAFEB}" type="pres">
      <dgm:prSet presAssocID="{3823FE4A-89F1-4657-AA4E-D00F45DD8672}" presName="parentText" presStyleLbl="alignNode1" presStyleIdx="2" presStyleCnt="3">
        <dgm:presLayoutVars>
          <dgm:chMax val="1"/>
          <dgm:bulletEnabled val="1"/>
        </dgm:presLayoutVars>
      </dgm:prSet>
      <dgm:spPr/>
      <dgm:t>
        <a:bodyPr/>
        <a:lstStyle/>
        <a:p>
          <a:endParaRPr lang="zh-CN" altLang="en-US"/>
        </a:p>
      </dgm:t>
    </dgm:pt>
    <dgm:pt modelId="{6E3A8354-2BAE-45A2-823C-BBEAC9FA53E6}" type="pres">
      <dgm:prSet presAssocID="{3823FE4A-89F1-4657-AA4E-D00F45DD8672}" presName="descendantText" presStyleLbl="alignAcc1" presStyleIdx="2" presStyleCnt="3">
        <dgm:presLayoutVars>
          <dgm:bulletEnabled val="1"/>
        </dgm:presLayoutVars>
      </dgm:prSet>
      <dgm:spPr/>
      <dgm:t>
        <a:bodyPr/>
        <a:lstStyle/>
        <a:p>
          <a:endParaRPr lang="zh-CN" altLang="en-US"/>
        </a:p>
      </dgm:t>
    </dgm:pt>
  </dgm:ptLst>
  <dgm:cxnLst>
    <dgm:cxn modelId="{AE36182E-2733-49B5-9760-EC39FD10F28F}" srcId="{07315B92-7CC5-4C29-B12F-C81DA3012B91}" destId="{B4158B0F-CC93-4D93-84FF-5285B96BD6E4}" srcOrd="0" destOrd="0" parTransId="{63550EC3-D9BB-41C6-AAAF-DC56743B3401}" sibTransId="{CC62DF32-F337-46E6-8EA7-876DA03B6265}"/>
    <dgm:cxn modelId="{A354ECAC-647D-4B75-B7DA-591055856431}" srcId="{07315B92-7CC5-4C29-B12F-C81DA3012B91}" destId="{DF9A68E7-8392-4569-902F-D4E2E2462186}" srcOrd="1" destOrd="0" parTransId="{49E7F5DA-AE45-490A-944A-047956D2A207}" sibTransId="{3BF48CEC-1EA4-438A-B34D-9962B92EC9C0}"/>
    <dgm:cxn modelId="{8F02E458-8EDA-4C72-A863-8DE2F8058559}" type="presOf" srcId="{3823FE4A-89F1-4657-AA4E-D00F45DD8672}" destId="{0AA2C5AC-7A1E-4564-B54C-C544EE8CAFEB}" srcOrd="0" destOrd="0" presId="urn:microsoft.com/office/officeart/2005/8/layout/chevron2"/>
    <dgm:cxn modelId="{E97BDAC9-8F4B-4C4C-86AE-4B640726C9A7}" type="presOf" srcId="{0C8BB88C-7E47-434D-A23E-8D5BEB663863}" destId="{82D6BFEE-6AD8-48BE-9FCD-1617D569BF7C}" srcOrd="0" destOrd="0" presId="urn:microsoft.com/office/officeart/2005/8/layout/chevron2"/>
    <dgm:cxn modelId="{B52A8D85-1D96-43A2-877C-9C2093FBA002}" srcId="{B4158B0F-CC93-4D93-84FF-5285B96BD6E4}" destId="{8217B5FC-37FD-4D5E-AC87-0A3B099E2A67}" srcOrd="0" destOrd="0" parTransId="{DFD5874C-57C6-4E90-B273-3D0C69FC82CA}" sibTransId="{4FDA5F6B-AB26-4AE3-8CB6-792C63165F82}"/>
    <dgm:cxn modelId="{6E07B121-5BA0-42C7-8C5E-64E745A3E057}" srcId="{07315B92-7CC5-4C29-B12F-C81DA3012B91}" destId="{3823FE4A-89F1-4657-AA4E-D00F45DD8672}" srcOrd="2" destOrd="0" parTransId="{4F75B91F-E15D-48BA-88FC-84B3819A469A}" sibTransId="{FD46D065-7118-406F-BF36-7F1B3BA157D3}"/>
    <dgm:cxn modelId="{D36552CE-AF2C-45EE-BD7E-7EB020823E68}" srcId="{DF9A68E7-8392-4569-902F-D4E2E2462186}" destId="{0C8BB88C-7E47-434D-A23E-8D5BEB663863}" srcOrd="0" destOrd="0" parTransId="{05F85628-45BB-402D-81D8-C3C0535B3AA9}" sibTransId="{36A73C6F-D457-4496-9422-8956B245BCB3}"/>
    <dgm:cxn modelId="{36D2FA2A-D35A-4492-99CF-8CB50F0B96B2}" type="presOf" srcId="{07315B92-7CC5-4C29-B12F-C81DA3012B91}" destId="{7E8D0244-F7C6-4673-B192-04C7BE36DCE6}" srcOrd="0" destOrd="0" presId="urn:microsoft.com/office/officeart/2005/8/layout/chevron2"/>
    <dgm:cxn modelId="{682BDD77-B774-4A7D-94FE-283B4413701A}" srcId="{3823FE4A-89F1-4657-AA4E-D00F45DD8672}" destId="{151F9257-0264-4482-9025-8BEB51D9E16D}" srcOrd="0" destOrd="0" parTransId="{76BFE7E4-2435-4A8D-AB41-7A22D7C3A70A}" sibTransId="{E2B01640-0A4B-4743-B965-44DCD7FE8F99}"/>
    <dgm:cxn modelId="{4ABDC536-04C7-484C-8B4A-B2619F6AED97}" type="presOf" srcId="{8217B5FC-37FD-4D5E-AC87-0A3B099E2A67}" destId="{2FF08380-8886-4E09-8C50-AF6F8DD95A4F}" srcOrd="0" destOrd="0" presId="urn:microsoft.com/office/officeart/2005/8/layout/chevron2"/>
    <dgm:cxn modelId="{B34B7C5C-459F-4930-BA48-11AD653E1AA3}" type="presOf" srcId="{DF9A68E7-8392-4569-902F-D4E2E2462186}" destId="{2A5074F7-1C64-40DC-9E82-C1D51CC53FE7}" srcOrd="0" destOrd="0" presId="urn:microsoft.com/office/officeart/2005/8/layout/chevron2"/>
    <dgm:cxn modelId="{9F98BB2A-EEC5-478A-9CF4-CA6A602015BD}" type="presOf" srcId="{151F9257-0264-4482-9025-8BEB51D9E16D}" destId="{6E3A8354-2BAE-45A2-823C-BBEAC9FA53E6}" srcOrd="0" destOrd="0" presId="urn:microsoft.com/office/officeart/2005/8/layout/chevron2"/>
    <dgm:cxn modelId="{C331A360-0FDD-4645-BFB3-0746CDA577A3}" type="presOf" srcId="{B4158B0F-CC93-4D93-84FF-5285B96BD6E4}" destId="{71431FF1-15EF-4740-B2DE-D728E3FD3809}" srcOrd="0" destOrd="0" presId="urn:microsoft.com/office/officeart/2005/8/layout/chevron2"/>
    <dgm:cxn modelId="{517F8855-EC78-4952-ABA6-60C7B50A4EEC}" type="presParOf" srcId="{7E8D0244-F7C6-4673-B192-04C7BE36DCE6}" destId="{5D2DDAE1-6BF9-4EC9-8CFC-FA729CB2C6E4}" srcOrd="0" destOrd="0" presId="urn:microsoft.com/office/officeart/2005/8/layout/chevron2"/>
    <dgm:cxn modelId="{1BD59E32-747F-40A6-BB29-B2FB9AEBD576}" type="presParOf" srcId="{5D2DDAE1-6BF9-4EC9-8CFC-FA729CB2C6E4}" destId="{71431FF1-15EF-4740-B2DE-D728E3FD3809}" srcOrd="0" destOrd="0" presId="urn:microsoft.com/office/officeart/2005/8/layout/chevron2"/>
    <dgm:cxn modelId="{D60B7CC8-1619-4CF9-990F-D0FB38943270}" type="presParOf" srcId="{5D2DDAE1-6BF9-4EC9-8CFC-FA729CB2C6E4}" destId="{2FF08380-8886-4E09-8C50-AF6F8DD95A4F}" srcOrd="1" destOrd="0" presId="urn:microsoft.com/office/officeart/2005/8/layout/chevron2"/>
    <dgm:cxn modelId="{8C752F5A-105B-4115-863D-676C11746BA0}" type="presParOf" srcId="{7E8D0244-F7C6-4673-B192-04C7BE36DCE6}" destId="{FB0D18C6-91DB-4CCD-B2EB-F646ADE062CE}" srcOrd="1" destOrd="0" presId="urn:microsoft.com/office/officeart/2005/8/layout/chevron2"/>
    <dgm:cxn modelId="{8278CEB1-3C96-483E-AA65-9589F98A531F}" type="presParOf" srcId="{7E8D0244-F7C6-4673-B192-04C7BE36DCE6}" destId="{7CB8F909-63A2-4B24-905B-E94B24D64862}" srcOrd="2" destOrd="0" presId="urn:microsoft.com/office/officeart/2005/8/layout/chevron2"/>
    <dgm:cxn modelId="{5A48086B-B17A-4A6D-A202-5CC340C89A98}" type="presParOf" srcId="{7CB8F909-63A2-4B24-905B-E94B24D64862}" destId="{2A5074F7-1C64-40DC-9E82-C1D51CC53FE7}" srcOrd="0" destOrd="0" presId="urn:microsoft.com/office/officeart/2005/8/layout/chevron2"/>
    <dgm:cxn modelId="{206F06FE-50DE-4659-AAA7-41A04D46BACA}" type="presParOf" srcId="{7CB8F909-63A2-4B24-905B-E94B24D64862}" destId="{82D6BFEE-6AD8-48BE-9FCD-1617D569BF7C}" srcOrd="1" destOrd="0" presId="urn:microsoft.com/office/officeart/2005/8/layout/chevron2"/>
    <dgm:cxn modelId="{3520CB0E-24E9-458C-B6BE-E8FDDD3E62A5}" type="presParOf" srcId="{7E8D0244-F7C6-4673-B192-04C7BE36DCE6}" destId="{A1FE7C22-2A47-4011-B4E0-E28342FC9758}" srcOrd="3" destOrd="0" presId="urn:microsoft.com/office/officeart/2005/8/layout/chevron2"/>
    <dgm:cxn modelId="{D2C0C497-74BD-4A4C-A47A-DBEDF47B6AE6}" type="presParOf" srcId="{7E8D0244-F7C6-4673-B192-04C7BE36DCE6}" destId="{EB2793C1-85BC-40A3-8618-CBEBDC460631}" srcOrd="4" destOrd="0" presId="urn:microsoft.com/office/officeart/2005/8/layout/chevron2"/>
    <dgm:cxn modelId="{73836F47-0DBF-4C59-80EB-9FA95DA0180E}" type="presParOf" srcId="{EB2793C1-85BC-40A3-8618-CBEBDC460631}" destId="{0AA2C5AC-7A1E-4564-B54C-C544EE8CAFEB}" srcOrd="0" destOrd="0" presId="urn:microsoft.com/office/officeart/2005/8/layout/chevron2"/>
    <dgm:cxn modelId="{11B49D15-D2E9-4C7D-9261-35A97C756A6C}" type="presParOf" srcId="{EB2793C1-85BC-40A3-8618-CBEBDC460631}" destId="{6E3A8354-2BAE-45A2-823C-BBEAC9FA53E6}"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16.xml><?xml version="1.0" encoding="utf-8"?>
<dgm:dataModel xmlns:dgm="http://schemas.openxmlformats.org/drawingml/2006/diagram" xmlns:a="http://schemas.openxmlformats.org/drawingml/2006/main">
  <dgm:ptLst>
    <dgm:pt modelId="{07315B92-7CC5-4C29-B12F-C81DA3012B91}" type="doc">
      <dgm:prSet loTypeId="urn:microsoft.com/office/officeart/2005/8/layout/chevron2" loCatId="list" qsTypeId="urn:microsoft.com/office/officeart/2005/8/quickstyle/simple1#21" qsCatId="simple" csTypeId="urn:microsoft.com/office/officeart/2005/8/colors/accent1_2#29" csCatId="accent1" phldr="1"/>
      <dgm:spPr/>
      <dgm:t>
        <a:bodyPr/>
        <a:lstStyle/>
        <a:p>
          <a:endParaRPr lang="zh-CN" altLang="en-US"/>
        </a:p>
      </dgm:t>
    </dgm:pt>
    <dgm:pt modelId="{B4158B0F-CC93-4D93-84FF-5285B96BD6E4}">
      <dgm:prSet phldrT="[文本]" custT="1"/>
      <dgm:spPr/>
      <dgm:t>
        <a:bodyPr/>
        <a:lstStyle/>
        <a:p>
          <a:r>
            <a:rPr lang="zh-CN" altLang="en-US" sz="2000" b="1" dirty="0" smtClean="0"/>
            <a:t>①</a:t>
          </a:r>
          <a:endParaRPr lang="zh-CN" altLang="en-US" sz="2000" b="1" dirty="0"/>
        </a:p>
      </dgm:t>
    </dgm:pt>
    <dgm:pt modelId="{63550EC3-D9BB-41C6-AAAF-DC56743B3401}" cxnId="{AE36182E-2733-49B5-9760-EC39FD10F28F}" type="parTrans">
      <dgm:prSet/>
      <dgm:spPr/>
      <dgm:t>
        <a:bodyPr/>
        <a:lstStyle/>
        <a:p>
          <a:endParaRPr lang="zh-CN" altLang="en-US" sz="2400" b="1"/>
        </a:p>
      </dgm:t>
    </dgm:pt>
    <dgm:pt modelId="{CC62DF32-F337-46E6-8EA7-876DA03B6265}" cxnId="{AE36182E-2733-49B5-9760-EC39FD10F28F}" type="sibTrans">
      <dgm:prSet/>
      <dgm:spPr/>
      <dgm:t>
        <a:bodyPr/>
        <a:lstStyle/>
        <a:p>
          <a:endParaRPr lang="zh-CN" altLang="en-US" sz="2400" b="1"/>
        </a:p>
      </dgm:t>
    </dgm:pt>
    <dgm:pt modelId="{8217B5FC-37FD-4D5E-AC87-0A3B099E2A67}">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基于网格的覆盖定位传感器配置算法</a:t>
          </a:r>
          <a:endParaRPr lang="zh-CN" altLang="en-US" sz="2000" b="1" dirty="0"/>
        </a:p>
      </dgm:t>
    </dgm:pt>
    <dgm:pt modelId="{DFD5874C-57C6-4E90-B273-3D0C69FC82CA}" cxnId="{B52A8D85-1D96-43A2-877C-9C2093FBA002}" type="parTrans">
      <dgm:prSet/>
      <dgm:spPr/>
      <dgm:t>
        <a:bodyPr/>
        <a:lstStyle/>
        <a:p>
          <a:endParaRPr lang="zh-CN" altLang="en-US" sz="2400" b="1"/>
        </a:p>
      </dgm:t>
    </dgm:pt>
    <dgm:pt modelId="{4FDA5F6B-AB26-4AE3-8CB6-792C63165F82}" cxnId="{B52A8D85-1D96-43A2-877C-9C2093FBA002}" type="sibTrans">
      <dgm:prSet/>
      <dgm:spPr/>
      <dgm:t>
        <a:bodyPr/>
        <a:lstStyle/>
        <a:p>
          <a:endParaRPr lang="zh-CN" altLang="en-US" sz="2400" b="1"/>
        </a:p>
      </dgm:t>
    </dgm:pt>
    <dgm:pt modelId="{DF9A68E7-8392-4569-902F-D4E2E2462186}">
      <dgm:prSet phldrT="[文本]" custT="1"/>
      <dgm:spPr/>
      <dgm:t>
        <a:bodyPr/>
        <a:lstStyle/>
        <a:p>
          <a:r>
            <a:rPr lang="zh-CN" altLang="en-US" sz="2000" b="1" dirty="0" smtClean="0"/>
            <a:t>②</a:t>
          </a:r>
          <a:endParaRPr lang="zh-CN" altLang="en-US" sz="2000" b="1" dirty="0"/>
        </a:p>
      </dgm:t>
    </dgm:pt>
    <dgm:pt modelId="{49E7F5DA-AE45-490A-944A-047956D2A207}" cxnId="{A354ECAC-647D-4B75-B7DA-591055856431}" type="parTrans">
      <dgm:prSet/>
      <dgm:spPr/>
      <dgm:t>
        <a:bodyPr/>
        <a:lstStyle/>
        <a:p>
          <a:endParaRPr lang="zh-CN" altLang="en-US" sz="2400" b="1"/>
        </a:p>
      </dgm:t>
    </dgm:pt>
    <dgm:pt modelId="{3BF48CEC-1EA4-438A-B34D-9962B92EC9C0}" cxnId="{A354ECAC-647D-4B75-B7DA-591055856431}" type="sibTrans">
      <dgm:prSet/>
      <dgm:spPr/>
      <dgm:t>
        <a:bodyPr/>
        <a:lstStyle/>
        <a:p>
          <a:endParaRPr lang="zh-CN" altLang="en-US" sz="2400" b="1"/>
        </a:p>
      </dgm:t>
    </dgm:pt>
    <dgm:pt modelId="{0C8BB88C-7E47-434D-A23E-8D5BEB663863}">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圆周覆盖</a:t>
          </a:r>
          <a:endParaRPr lang="zh-CN" altLang="en-US" sz="2000" b="1" dirty="0"/>
        </a:p>
      </dgm:t>
    </dgm:pt>
    <dgm:pt modelId="{05F85628-45BB-402D-81D8-C3C0535B3AA9}" cxnId="{D36552CE-AF2C-45EE-BD7E-7EB020823E68}" type="parTrans">
      <dgm:prSet/>
      <dgm:spPr/>
      <dgm:t>
        <a:bodyPr/>
        <a:lstStyle/>
        <a:p>
          <a:endParaRPr lang="zh-CN" altLang="en-US" sz="2400" b="1"/>
        </a:p>
      </dgm:t>
    </dgm:pt>
    <dgm:pt modelId="{36A73C6F-D457-4496-9422-8956B245BCB3}" cxnId="{D36552CE-AF2C-45EE-BD7E-7EB020823E68}" type="sibTrans">
      <dgm:prSet/>
      <dgm:spPr/>
      <dgm:t>
        <a:bodyPr/>
        <a:lstStyle/>
        <a:p>
          <a:endParaRPr lang="zh-CN" altLang="en-US" sz="2400" b="1"/>
        </a:p>
      </dgm:t>
    </dgm:pt>
    <dgm:pt modelId="{3823FE4A-89F1-4657-AA4E-D00F45DD8672}">
      <dgm:prSet phldrT="[文本]" custT="1"/>
      <dgm:spPr/>
      <dgm:t>
        <a:bodyPr/>
        <a:lstStyle/>
        <a:p>
          <a:r>
            <a:rPr lang="zh-CN" altLang="en-US" sz="2000" b="1" dirty="0" smtClean="0"/>
            <a:t>③</a:t>
          </a:r>
          <a:endParaRPr lang="zh-CN" altLang="en-US" sz="2000" b="1" dirty="0"/>
        </a:p>
      </dgm:t>
    </dgm:pt>
    <dgm:pt modelId="{4F75B91F-E15D-48BA-88FC-84B3819A469A}" cxnId="{6E07B121-5BA0-42C7-8C5E-64E745A3E057}" type="parTrans">
      <dgm:prSet/>
      <dgm:spPr/>
      <dgm:t>
        <a:bodyPr/>
        <a:lstStyle/>
        <a:p>
          <a:endParaRPr lang="zh-CN" altLang="en-US" sz="2400" b="1"/>
        </a:p>
      </dgm:t>
    </dgm:pt>
    <dgm:pt modelId="{FD46D065-7118-406F-BF36-7F1B3BA157D3}" cxnId="{6E07B121-5BA0-42C7-8C5E-64E745A3E057}" type="sibTrans">
      <dgm:prSet/>
      <dgm:spPr/>
      <dgm:t>
        <a:bodyPr/>
        <a:lstStyle/>
        <a:p>
          <a:endParaRPr lang="zh-CN" altLang="en-US" sz="2400" b="1"/>
        </a:p>
      </dgm:t>
    </dgm:pt>
    <dgm:pt modelId="{151F9257-0264-4482-9025-8BEB51D9E16D}">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连通传感器覆盖</a:t>
          </a:r>
          <a:endParaRPr lang="zh-CN" altLang="en-US" sz="2000" b="1" dirty="0"/>
        </a:p>
      </dgm:t>
    </dgm:pt>
    <dgm:pt modelId="{76BFE7E4-2435-4A8D-AB41-7A22D7C3A70A}" cxnId="{682BDD77-B774-4A7D-94FE-283B4413701A}" type="parTrans">
      <dgm:prSet/>
      <dgm:spPr/>
      <dgm:t>
        <a:bodyPr/>
        <a:lstStyle/>
        <a:p>
          <a:endParaRPr lang="zh-CN" altLang="en-US" sz="2400" b="1"/>
        </a:p>
      </dgm:t>
    </dgm:pt>
    <dgm:pt modelId="{E2B01640-0A4B-4743-B965-44DCD7FE8F99}" cxnId="{682BDD77-B774-4A7D-94FE-283B4413701A}" type="sibTrans">
      <dgm:prSet/>
      <dgm:spPr/>
      <dgm:t>
        <a:bodyPr/>
        <a:lstStyle/>
        <a:p>
          <a:endParaRPr lang="zh-CN" altLang="en-US" sz="2400" b="1"/>
        </a:p>
      </dgm:t>
    </dgm:pt>
    <dgm:pt modelId="{7E8D0244-F7C6-4673-B192-04C7BE36DCE6}" type="pres">
      <dgm:prSet presAssocID="{07315B92-7CC5-4C29-B12F-C81DA3012B91}" presName="linearFlow" presStyleCnt="0">
        <dgm:presLayoutVars>
          <dgm:dir/>
          <dgm:animLvl val="lvl"/>
          <dgm:resizeHandles val="exact"/>
        </dgm:presLayoutVars>
      </dgm:prSet>
      <dgm:spPr/>
      <dgm:t>
        <a:bodyPr/>
        <a:lstStyle/>
        <a:p>
          <a:endParaRPr lang="zh-CN" altLang="en-US"/>
        </a:p>
      </dgm:t>
    </dgm:pt>
    <dgm:pt modelId="{5D2DDAE1-6BF9-4EC9-8CFC-FA729CB2C6E4}" type="pres">
      <dgm:prSet presAssocID="{B4158B0F-CC93-4D93-84FF-5285B96BD6E4}" presName="composite" presStyleCnt="0"/>
      <dgm:spPr/>
    </dgm:pt>
    <dgm:pt modelId="{71431FF1-15EF-4740-B2DE-D728E3FD3809}" type="pres">
      <dgm:prSet presAssocID="{B4158B0F-CC93-4D93-84FF-5285B96BD6E4}" presName="parentText" presStyleLbl="alignNode1" presStyleIdx="0" presStyleCnt="3">
        <dgm:presLayoutVars>
          <dgm:chMax val="1"/>
          <dgm:bulletEnabled val="1"/>
        </dgm:presLayoutVars>
      </dgm:prSet>
      <dgm:spPr/>
      <dgm:t>
        <a:bodyPr/>
        <a:lstStyle/>
        <a:p>
          <a:endParaRPr lang="zh-CN" altLang="en-US"/>
        </a:p>
      </dgm:t>
    </dgm:pt>
    <dgm:pt modelId="{2FF08380-8886-4E09-8C50-AF6F8DD95A4F}" type="pres">
      <dgm:prSet presAssocID="{B4158B0F-CC93-4D93-84FF-5285B96BD6E4}" presName="descendantText" presStyleLbl="alignAcc1" presStyleIdx="0" presStyleCnt="3">
        <dgm:presLayoutVars>
          <dgm:bulletEnabled val="1"/>
        </dgm:presLayoutVars>
      </dgm:prSet>
      <dgm:spPr/>
      <dgm:t>
        <a:bodyPr/>
        <a:lstStyle/>
        <a:p>
          <a:endParaRPr lang="zh-CN" altLang="en-US"/>
        </a:p>
      </dgm:t>
    </dgm:pt>
    <dgm:pt modelId="{FB0D18C6-91DB-4CCD-B2EB-F646ADE062CE}" type="pres">
      <dgm:prSet presAssocID="{CC62DF32-F337-46E6-8EA7-876DA03B6265}" presName="sp" presStyleCnt="0"/>
      <dgm:spPr/>
    </dgm:pt>
    <dgm:pt modelId="{7CB8F909-63A2-4B24-905B-E94B24D64862}" type="pres">
      <dgm:prSet presAssocID="{DF9A68E7-8392-4569-902F-D4E2E2462186}" presName="composite" presStyleCnt="0"/>
      <dgm:spPr/>
    </dgm:pt>
    <dgm:pt modelId="{2A5074F7-1C64-40DC-9E82-C1D51CC53FE7}" type="pres">
      <dgm:prSet presAssocID="{DF9A68E7-8392-4569-902F-D4E2E2462186}" presName="parentText" presStyleLbl="alignNode1" presStyleIdx="1" presStyleCnt="3">
        <dgm:presLayoutVars>
          <dgm:chMax val="1"/>
          <dgm:bulletEnabled val="1"/>
        </dgm:presLayoutVars>
      </dgm:prSet>
      <dgm:spPr/>
      <dgm:t>
        <a:bodyPr/>
        <a:lstStyle/>
        <a:p>
          <a:endParaRPr lang="zh-CN" altLang="en-US"/>
        </a:p>
      </dgm:t>
    </dgm:pt>
    <dgm:pt modelId="{82D6BFEE-6AD8-48BE-9FCD-1617D569BF7C}" type="pres">
      <dgm:prSet presAssocID="{DF9A68E7-8392-4569-902F-D4E2E2462186}" presName="descendantText" presStyleLbl="alignAcc1" presStyleIdx="1" presStyleCnt="3">
        <dgm:presLayoutVars>
          <dgm:bulletEnabled val="1"/>
        </dgm:presLayoutVars>
      </dgm:prSet>
      <dgm:spPr/>
      <dgm:t>
        <a:bodyPr/>
        <a:lstStyle/>
        <a:p>
          <a:endParaRPr lang="zh-CN" altLang="en-US"/>
        </a:p>
      </dgm:t>
    </dgm:pt>
    <dgm:pt modelId="{A1FE7C22-2A47-4011-B4E0-E28342FC9758}" type="pres">
      <dgm:prSet presAssocID="{3BF48CEC-1EA4-438A-B34D-9962B92EC9C0}" presName="sp" presStyleCnt="0"/>
      <dgm:spPr/>
    </dgm:pt>
    <dgm:pt modelId="{EB2793C1-85BC-40A3-8618-CBEBDC460631}" type="pres">
      <dgm:prSet presAssocID="{3823FE4A-89F1-4657-AA4E-D00F45DD8672}" presName="composite" presStyleCnt="0"/>
      <dgm:spPr/>
    </dgm:pt>
    <dgm:pt modelId="{0AA2C5AC-7A1E-4564-B54C-C544EE8CAFEB}" type="pres">
      <dgm:prSet presAssocID="{3823FE4A-89F1-4657-AA4E-D00F45DD8672}" presName="parentText" presStyleLbl="alignNode1" presStyleIdx="2" presStyleCnt="3">
        <dgm:presLayoutVars>
          <dgm:chMax val="1"/>
          <dgm:bulletEnabled val="1"/>
        </dgm:presLayoutVars>
      </dgm:prSet>
      <dgm:spPr/>
      <dgm:t>
        <a:bodyPr/>
        <a:lstStyle/>
        <a:p>
          <a:endParaRPr lang="zh-CN" altLang="en-US"/>
        </a:p>
      </dgm:t>
    </dgm:pt>
    <dgm:pt modelId="{6E3A8354-2BAE-45A2-823C-BBEAC9FA53E6}" type="pres">
      <dgm:prSet presAssocID="{3823FE4A-89F1-4657-AA4E-D00F45DD8672}" presName="descendantText" presStyleLbl="alignAcc1" presStyleIdx="2" presStyleCnt="3">
        <dgm:presLayoutVars>
          <dgm:bulletEnabled val="1"/>
        </dgm:presLayoutVars>
      </dgm:prSet>
      <dgm:spPr/>
      <dgm:t>
        <a:bodyPr/>
        <a:lstStyle/>
        <a:p>
          <a:endParaRPr lang="zh-CN" altLang="en-US"/>
        </a:p>
      </dgm:t>
    </dgm:pt>
  </dgm:ptLst>
  <dgm:cxnLst>
    <dgm:cxn modelId="{D36552CE-AF2C-45EE-BD7E-7EB020823E68}" srcId="{DF9A68E7-8392-4569-902F-D4E2E2462186}" destId="{0C8BB88C-7E47-434D-A23E-8D5BEB663863}" srcOrd="0" destOrd="0" parTransId="{05F85628-45BB-402D-81D8-C3C0535B3AA9}" sibTransId="{36A73C6F-D457-4496-9422-8956B245BCB3}"/>
    <dgm:cxn modelId="{682BDD77-B774-4A7D-94FE-283B4413701A}" srcId="{3823FE4A-89F1-4657-AA4E-D00F45DD8672}" destId="{151F9257-0264-4482-9025-8BEB51D9E16D}" srcOrd="0" destOrd="0" parTransId="{76BFE7E4-2435-4A8D-AB41-7A22D7C3A70A}" sibTransId="{E2B01640-0A4B-4743-B965-44DCD7FE8F99}"/>
    <dgm:cxn modelId="{70611B8D-73AF-4BD3-9EBD-117D70A964FA}" type="presOf" srcId="{8217B5FC-37FD-4D5E-AC87-0A3B099E2A67}" destId="{2FF08380-8886-4E09-8C50-AF6F8DD95A4F}" srcOrd="0" destOrd="0" presId="urn:microsoft.com/office/officeart/2005/8/layout/chevron2"/>
    <dgm:cxn modelId="{A9E51945-2E5F-40F3-82D8-E9B3E938D7DE}" type="presOf" srcId="{DF9A68E7-8392-4569-902F-D4E2E2462186}" destId="{2A5074F7-1C64-40DC-9E82-C1D51CC53FE7}" srcOrd="0" destOrd="0" presId="urn:microsoft.com/office/officeart/2005/8/layout/chevron2"/>
    <dgm:cxn modelId="{A354ECAC-647D-4B75-B7DA-591055856431}" srcId="{07315B92-7CC5-4C29-B12F-C81DA3012B91}" destId="{DF9A68E7-8392-4569-902F-D4E2E2462186}" srcOrd="1" destOrd="0" parTransId="{49E7F5DA-AE45-490A-944A-047956D2A207}" sibTransId="{3BF48CEC-1EA4-438A-B34D-9962B92EC9C0}"/>
    <dgm:cxn modelId="{962D7F09-E677-486B-868E-BC9CD722FB7F}" type="presOf" srcId="{3823FE4A-89F1-4657-AA4E-D00F45DD8672}" destId="{0AA2C5AC-7A1E-4564-B54C-C544EE8CAFEB}" srcOrd="0" destOrd="0" presId="urn:microsoft.com/office/officeart/2005/8/layout/chevron2"/>
    <dgm:cxn modelId="{AE36182E-2733-49B5-9760-EC39FD10F28F}" srcId="{07315B92-7CC5-4C29-B12F-C81DA3012B91}" destId="{B4158B0F-CC93-4D93-84FF-5285B96BD6E4}" srcOrd="0" destOrd="0" parTransId="{63550EC3-D9BB-41C6-AAAF-DC56743B3401}" sibTransId="{CC62DF32-F337-46E6-8EA7-876DA03B6265}"/>
    <dgm:cxn modelId="{51A3CEB3-2011-4932-A3B6-3F3C10055686}" type="presOf" srcId="{0C8BB88C-7E47-434D-A23E-8D5BEB663863}" destId="{82D6BFEE-6AD8-48BE-9FCD-1617D569BF7C}" srcOrd="0" destOrd="0" presId="urn:microsoft.com/office/officeart/2005/8/layout/chevron2"/>
    <dgm:cxn modelId="{59EAE32C-DB91-4032-9805-4A742EC700D5}" type="presOf" srcId="{151F9257-0264-4482-9025-8BEB51D9E16D}" destId="{6E3A8354-2BAE-45A2-823C-BBEAC9FA53E6}" srcOrd="0" destOrd="0" presId="urn:microsoft.com/office/officeart/2005/8/layout/chevron2"/>
    <dgm:cxn modelId="{F3B1BFE4-F424-4F1F-A524-643A240B69D4}" type="presOf" srcId="{B4158B0F-CC93-4D93-84FF-5285B96BD6E4}" destId="{71431FF1-15EF-4740-B2DE-D728E3FD3809}" srcOrd="0" destOrd="0" presId="urn:microsoft.com/office/officeart/2005/8/layout/chevron2"/>
    <dgm:cxn modelId="{6E07B121-5BA0-42C7-8C5E-64E745A3E057}" srcId="{07315B92-7CC5-4C29-B12F-C81DA3012B91}" destId="{3823FE4A-89F1-4657-AA4E-D00F45DD8672}" srcOrd="2" destOrd="0" parTransId="{4F75B91F-E15D-48BA-88FC-84B3819A469A}" sibTransId="{FD46D065-7118-406F-BF36-7F1B3BA157D3}"/>
    <dgm:cxn modelId="{B52A8D85-1D96-43A2-877C-9C2093FBA002}" srcId="{B4158B0F-CC93-4D93-84FF-5285B96BD6E4}" destId="{8217B5FC-37FD-4D5E-AC87-0A3B099E2A67}" srcOrd="0" destOrd="0" parTransId="{DFD5874C-57C6-4E90-B273-3D0C69FC82CA}" sibTransId="{4FDA5F6B-AB26-4AE3-8CB6-792C63165F82}"/>
    <dgm:cxn modelId="{2385B9C9-99BB-408F-9F8D-87CD25A741BE}" type="presOf" srcId="{07315B92-7CC5-4C29-B12F-C81DA3012B91}" destId="{7E8D0244-F7C6-4673-B192-04C7BE36DCE6}" srcOrd="0" destOrd="0" presId="urn:microsoft.com/office/officeart/2005/8/layout/chevron2"/>
    <dgm:cxn modelId="{9F2708ED-22BE-4E77-9F07-E684FBDD21E6}" type="presParOf" srcId="{7E8D0244-F7C6-4673-B192-04C7BE36DCE6}" destId="{5D2DDAE1-6BF9-4EC9-8CFC-FA729CB2C6E4}" srcOrd="0" destOrd="0" presId="urn:microsoft.com/office/officeart/2005/8/layout/chevron2"/>
    <dgm:cxn modelId="{256B43CF-317F-4D82-9904-4F025EE4E431}" type="presParOf" srcId="{5D2DDAE1-6BF9-4EC9-8CFC-FA729CB2C6E4}" destId="{71431FF1-15EF-4740-B2DE-D728E3FD3809}" srcOrd="0" destOrd="0" presId="urn:microsoft.com/office/officeart/2005/8/layout/chevron2"/>
    <dgm:cxn modelId="{5FEC7DF4-EA04-4F19-95AD-9057C4848726}" type="presParOf" srcId="{5D2DDAE1-6BF9-4EC9-8CFC-FA729CB2C6E4}" destId="{2FF08380-8886-4E09-8C50-AF6F8DD95A4F}" srcOrd="1" destOrd="0" presId="urn:microsoft.com/office/officeart/2005/8/layout/chevron2"/>
    <dgm:cxn modelId="{C08E6634-EAF2-4085-9C11-B0C8F8DAA25B}" type="presParOf" srcId="{7E8D0244-F7C6-4673-B192-04C7BE36DCE6}" destId="{FB0D18C6-91DB-4CCD-B2EB-F646ADE062CE}" srcOrd="1" destOrd="0" presId="urn:microsoft.com/office/officeart/2005/8/layout/chevron2"/>
    <dgm:cxn modelId="{76B60901-32D6-425C-894C-A5AA64291F05}" type="presParOf" srcId="{7E8D0244-F7C6-4673-B192-04C7BE36DCE6}" destId="{7CB8F909-63A2-4B24-905B-E94B24D64862}" srcOrd="2" destOrd="0" presId="urn:microsoft.com/office/officeart/2005/8/layout/chevron2"/>
    <dgm:cxn modelId="{84548CCE-CA62-43EE-8B92-3DABED8AA714}" type="presParOf" srcId="{7CB8F909-63A2-4B24-905B-E94B24D64862}" destId="{2A5074F7-1C64-40DC-9E82-C1D51CC53FE7}" srcOrd="0" destOrd="0" presId="urn:microsoft.com/office/officeart/2005/8/layout/chevron2"/>
    <dgm:cxn modelId="{62B1D893-DD9A-41F9-AB9B-3267F129C50F}" type="presParOf" srcId="{7CB8F909-63A2-4B24-905B-E94B24D64862}" destId="{82D6BFEE-6AD8-48BE-9FCD-1617D569BF7C}" srcOrd="1" destOrd="0" presId="urn:microsoft.com/office/officeart/2005/8/layout/chevron2"/>
    <dgm:cxn modelId="{8A913004-5CB2-46C6-994D-6BB6CD3CE61B}" type="presParOf" srcId="{7E8D0244-F7C6-4673-B192-04C7BE36DCE6}" destId="{A1FE7C22-2A47-4011-B4E0-E28342FC9758}" srcOrd="3" destOrd="0" presId="urn:microsoft.com/office/officeart/2005/8/layout/chevron2"/>
    <dgm:cxn modelId="{8D6EEFBD-16C2-4382-90D0-B60E3B8D599A}" type="presParOf" srcId="{7E8D0244-F7C6-4673-B192-04C7BE36DCE6}" destId="{EB2793C1-85BC-40A3-8618-CBEBDC460631}" srcOrd="4" destOrd="0" presId="urn:microsoft.com/office/officeart/2005/8/layout/chevron2"/>
    <dgm:cxn modelId="{F6A57280-5C03-4D27-A5F7-E58300BB103D}" type="presParOf" srcId="{EB2793C1-85BC-40A3-8618-CBEBDC460631}" destId="{0AA2C5AC-7A1E-4564-B54C-C544EE8CAFEB}" srcOrd="0" destOrd="0" presId="urn:microsoft.com/office/officeart/2005/8/layout/chevron2"/>
    <dgm:cxn modelId="{84079DFF-7D3F-4A35-9BB0-EB00337D1A69}" type="presParOf" srcId="{EB2793C1-85BC-40A3-8618-CBEBDC460631}" destId="{6E3A8354-2BAE-45A2-823C-BBEAC9FA53E6}" srcOrd="1" destOrd="0" presId="urn:microsoft.com/office/officeart/2005/8/layout/chevron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9035851-5795-4206-B577-4D26E3B84F10}" type="doc">
      <dgm:prSet loTypeId="urn:microsoft.com/office/officeart/2005/8/layout/vList6" loCatId="list" qsTypeId="urn:microsoft.com/office/officeart/2005/8/quickstyle/simple1#2" qsCatId="simple" csTypeId="urn:microsoft.com/office/officeart/2005/8/colors/accent1_2#4" csCatId="accent1" phldr="1"/>
      <dgm:spPr/>
      <dgm:t>
        <a:bodyPr/>
        <a:lstStyle/>
        <a:p>
          <a:endParaRPr lang="zh-CN" altLang="en-US"/>
        </a:p>
      </dgm:t>
    </dgm:pt>
    <dgm:pt modelId="{B40A3371-8D54-4CFF-8608-42882514FDCC}">
      <dgm:prSet phldrT="[文本]"/>
      <dgm:spPr/>
      <dgm:t>
        <a:bodyPr/>
        <a:lstStyle/>
        <a:p>
          <a:r>
            <a:rPr lang="en-US" altLang="zh-CN" dirty="0" smtClean="0"/>
            <a:t>3</a:t>
          </a:r>
          <a:endParaRPr lang="zh-CN" altLang="en-US" dirty="0"/>
        </a:p>
      </dgm:t>
    </dgm:pt>
    <dgm:pt modelId="{031764B6-F163-4FB6-843F-D0245E5ADD98}" cxnId="{F4D37845-3660-446B-A6BB-A9607EF2DD06}" type="parTrans">
      <dgm:prSet/>
      <dgm:spPr/>
      <dgm:t>
        <a:bodyPr/>
        <a:lstStyle/>
        <a:p>
          <a:endParaRPr lang="zh-CN" altLang="en-US"/>
        </a:p>
      </dgm:t>
    </dgm:pt>
    <dgm:pt modelId="{D74480DA-BB63-4CE2-9535-46D2D24453CF}" cxnId="{F4D37845-3660-446B-A6BB-A9607EF2DD06}" type="sibTrans">
      <dgm:prSet/>
      <dgm:spPr/>
      <dgm:t>
        <a:bodyPr/>
        <a:lstStyle/>
        <a:p>
          <a:endParaRPr lang="zh-CN" altLang="en-US"/>
        </a:p>
      </dgm:t>
    </dgm:pt>
    <dgm:pt modelId="{FB9BC1F4-CFC5-495F-B1B3-C58E8CFC3898}">
      <dgm:prSet phldrT="[文本]"/>
      <dgm:spPr/>
      <dgm:t>
        <a:bodyPr/>
        <a:lstStyle/>
        <a:p>
          <a:r>
            <a:rPr lang="zh-CN" altLang="en-US" dirty="0" smtClean="0"/>
            <a:t>连通性</a:t>
          </a:r>
          <a:endParaRPr lang="zh-CN" altLang="en-US" dirty="0"/>
        </a:p>
      </dgm:t>
    </dgm:pt>
    <dgm:pt modelId="{FCE443D5-A140-46C3-90E3-50A5604AA69E}" cxnId="{282A89CA-F948-4D51-860D-7E40984C673F}" type="parTrans">
      <dgm:prSet/>
      <dgm:spPr/>
      <dgm:t>
        <a:bodyPr/>
        <a:lstStyle/>
        <a:p>
          <a:endParaRPr lang="zh-CN" altLang="en-US"/>
        </a:p>
      </dgm:t>
    </dgm:pt>
    <dgm:pt modelId="{65980E7D-4DAA-4E89-94B7-230DDC873C89}" cxnId="{282A89CA-F948-4D51-860D-7E40984C673F}" type="sibTrans">
      <dgm:prSet/>
      <dgm:spPr/>
      <dgm:t>
        <a:bodyPr/>
        <a:lstStyle/>
        <a:p>
          <a:endParaRPr lang="zh-CN" altLang="en-US"/>
        </a:p>
      </dgm:t>
    </dgm:pt>
    <dgm:pt modelId="{DD7312FC-FA63-4A8A-AC01-5CD598751B43}">
      <dgm:prSet phldrT="[文本]"/>
      <dgm:spPr/>
      <dgm:t>
        <a:bodyPr/>
        <a:lstStyle/>
        <a:p>
          <a:r>
            <a:rPr lang="en-US" altLang="zh-CN" dirty="0" smtClean="0"/>
            <a:t>4</a:t>
          </a:r>
          <a:endParaRPr lang="zh-CN" altLang="en-US" dirty="0"/>
        </a:p>
      </dgm:t>
    </dgm:pt>
    <dgm:pt modelId="{4AFBD493-6863-42D8-AB3E-F6C20EC46195}" cxnId="{D23A94EA-629D-412D-8AF3-A0E37065A05F}" type="parTrans">
      <dgm:prSet/>
      <dgm:spPr/>
      <dgm:t>
        <a:bodyPr/>
        <a:lstStyle/>
        <a:p>
          <a:endParaRPr lang="zh-CN" altLang="en-US"/>
        </a:p>
      </dgm:t>
    </dgm:pt>
    <dgm:pt modelId="{6DD646A1-084F-499E-BC55-BA1EC2B63A01}" cxnId="{D23A94EA-629D-412D-8AF3-A0E37065A05F}" type="sibTrans">
      <dgm:prSet/>
      <dgm:spPr/>
      <dgm:t>
        <a:bodyPr/>
        <a:lstStyle/>
        <a:p>
          <a:endParaRPr lang="zh-CN" altLang="en-US"/>
        </a:p>
      </dgm:t>
    </dgm:pt>
    <dgm:pt modelId="{8F119779-A7D2-41FB-9271-0B2EC0DAE715}">
      <dgm:prSet phldrT="[文本]"/>
      <dgm:spPr/>
      <dgm:t>
        <a:bodyPr/>
        <a:lstStyle/>
        <a:p>
          <a:r>
            <a:rPr lang="zh-CN" altLang="en-US" dirty="0" smtClean="0"/>
            <a:t>算法的分布式程度</a:t>
          </a:r>
          <a:endParaRPr lang="zh-CN" altLang="en-US" dirty="0"/>
        </a:p>
      </dgm:t>
    </dgm:pt>
    <dgm:pt modelId="{4643B668-6C91-4B9A-B067-81FB670FDF93}" cxnId="{D9C9B1F6-EDAF-41D3-BBF6-D3D72B1B16F9}" type="parTrans">
      <dgm:prSet/>
      <dgm:spPr/>
      <dgm:t>
        <a:bodyPr/>
        <a:lstStyle/>
        <a:p>
          <a:endParaRPr lang="zh-CN" altLang="en-US"/>
        </a:p>
      </dgm:t>
    </dgm:pt>
    <dgm:pt modelId="{10D841B7-5A2D-4C42-8D41-9A9070404799}" cxnId="{D9C9B1F6-EDAF-41D3-BBF6-D3D72B1B16F9}" type="sibTrans">
      <dgm:prSet/>
      <dgm:spPr/>
      <dgm:t>
        <a:bodyPr/>
        <a:lstStyle/>
        <a:p>
          <a:endParaRPr lang="zh-CN" altLang="en-US"/>
        </a:p>
      </dgm:t>
    </dgm:pt>
    <dgm:pt modelId="{8BEA65D0-5680-4755-A20B-2D2D3A2B44DB}" type="pres">
      <dgm:prSet presAssocID="{A9035851-5795-4206-B577-4D26E3B84F10}" presName="Name0" presStyleCnt="0">
        <dgm:presLayoutVars>
          <dgm:dir/>
          <dgm:animLvl val="lvl"/>
          <dgm:resizeHandles/>
        </dgm:presLayoutVars>
      </dgm:prSet>
      <dgm:spPr/>
      <dgm:t>
        <a:bodyPr/>
        <a:lstStyle/>
        <a:p>
          <a:endParaRPr lang="zh-CN" altLang="en-US"/>
        </a:p>
      </dgm:t>
    </dgm:pt>
    <dgm:pt modelId="{374AD5A6-5D36-4D12-BA9A-9998F213D505}" type="pres">
      <dgm:prSet presAssocID="{B40A3371-8D54-4CFF-8608-42882514FDCC}" presName="linNode" presStyleCnt="0"/>
      <dgm:spPr/>
    </dgm:pt>
    <dgm:pt modelId="{BD81915B-1D1C-46DE-9DF5-EDA0489DF8DF}" type="pres">
      <dgm:prSet presAssocID="{B40A3371-8D54-4CFF-8608-42882514FDCC}" presName="parentShp" presStyleLbl="node1" presStyleIdx="0" presStyleCnt="2" custScaleX="21093">
        <dgm:presLayoutVars>
          <dgm:bulletEnabled val="1"/>
        </dgm:presLayoutVars>
      </dgm:prSet>
      <dgm:spPr/>
      <dgm:t>
        <a:bodyPr/>
        <a:lstStyle/>
        <a:p>
          <a:endParaRPr lang="zh-CN" altLang="en-US"/>
        </a:p>
      </dgm:t>
    </dgm:pt>
    <dgm:pt modelId="{833AEA80-2E64-45C2-8885-DC13FCD98210}" type="pres">
      <dgm:prSet presAssocID="{B40A3371-8D54-4CFF-8608-42882514FDCC}" presName="childShp" presStyleLbl="bgAccFollowNode1" presStyleIdx="0" presStyleCnt="2">
        <dgm:presLayoutVars>
          <dgm:bulletEnabled val="1"/>
        </dgm:presLayoutVars>
      </dgm:prSet>
      <dgm:spPr/>
      <dgm:t>
        <a:bodyPr/>
        <a:lstStyle/>
        <a:p>
          <a:endParaRPr lang="zh-CN" altLang="en-US"/>
        </a:p>
      </dgm:t>
    </dgm:pt>
    <dgm:pt modelId="{A508CE7D-C454-4B98-A20B-74DC57ECABB5}" type="pres">
      <dgm:prSet presAssocID="{D74480DA-BB63-4CE2-9535-46D2D24453CF}" presName="spacing" presStyleCnt="0"/>
      <dgm:spPr/>
    </dgm:pt>
    <dgm:pt modelId="{2323EF19-142D-4E58-9387-528E540C73F1}" type="pres">
      <dgm:prSet presAssocID="{DD7312FC-FA63-4A8A-AC01-5CD598751B43}" presName="linNode" presStyleCnt="0"/>
      <dgm:spPr/>
    </dgm:pt>
    <dgm:pt modelId="{672192FF-DB9E-407B-A810-7E48E082BDAF}" type="pres">
      <dgm:prSet presAssocID="{DD7312FC-FA63-4A8A-AC01-5CD598751B43}" presName="parentShp" presStyleLbl="node1" presStyleIdx="1" presStyleCnt="2" custScaleX="21093">
        <dgm:presLayoutVars>
          <dgm:bulletEnabled val="1"/>
        </dgm:presLayoutVars>
      </dgm:prSet>
      <dgm:spPr/>
      <dgm:t>
        <a:bodyPr/>
        <a:lstStyle/>
        <a:p>
          <a:endParaRPr lang="zh-CN" altLang="en-US"/>
        </a:p>
      </dgm:t>
    </dgm:pt>
    <dgm:pt modelId="{15B7986B-8E01-4045-B48F-5D89F2961334}" type="pres">
      <dgm:prSet presAssocID="{DD7312FC-FA63-4A8A-AC01-5CD598751B43}" presName="childShp" presStyleLbl="bgAccFollowNode1" presStyleIdx="1" presStyleCnt="2">
        <dgm:presLayoutVars>
          <dgm:bulletEnabled val="1"/>
        </dgm:presLayoutVars>
      </dgm:prSet>
      <dgm:spPr/>
      <dgm:t>
        <a:bodyPr/>
        <a:lstStyle/>
        <a:p>
          <a:endParaRPr lang="zh-CN" altLang="en-US"/>
        </a:p>
      </dgm:t>
    </dgm:pt>
  </dgm:ptLst>
  <dgm:cxnLst>
    <dgm:cxn modelId="{4759FF56-6622-443E-B7C4-0A426340448E}" type="presOf" srcId="{8F119779-A7D2-41FB-9271-0B2EC0DAE715}" destId="{15B7986B-8E01-4045-B48F-5D89F2961334}" srcOrd="0" destOrd="0" presId="urn:microsoft.com/office/officeart/2005/8/layout/vList6"/>
    <dgm:cxn modelId="{F4D37845-3660-446B-A6BB-A9607EF2DD06}" srcId="{A9035851-5795-4206-B577-4D26E3B84F10}" destId="{B40A3371-8D54-4CFF-8608-42882514FDCC}" srcOrd="0" destOrd="0" parTransId="{031764B6-F163-4FB6-843F-D0245E5ADD98}" sibTransId="{D74480DA-BB63-4CE2-9535-46D2D24453CF}"/>
    <dgm:cxn modelId="{4910AEC1-009B-4944-B0C1-E4783EC91C92}" type="presOf" srcId="{FB9BC1F4-CFC5-495F-B1B3-C58E8CFC3898}" destId="{833AEA80-2E64-45C2-8885-DC13FCD98210}" srcOrd="0" destOrd="0" presId="urn:microsoft.com/office/officeart/2005/8/layout/vList6"/>
    <dgm:cxn modelId="{0D0D0E34-97F8-4E50-BDF2-A69894ECC7AA}" type="presOf" srcId="{A9035851-5795-4206-B577-4D26E3B84F10}" destId="{8BEA65D0-5680-4755-A20B-2D2D3A2B44DB}" srcOrd="0" destOrd="0" presId="urn:microsoft.com/office/officeart/2005/8/layout/vList6"/>
    <dgm:cxn modelId="{9EE36467-8F20-4661-9C90-224884B5C763}" type="presOf" srcId="{DD7312FC-FA63-4A8A-AC01-5CD598751B43}" destId="{672192FF-DB9E-407B-A810-7E48E082BDAF}" srcOrd="0" destOrd="0" presId="urn:microsoft.com/office/officeart/2005/8/layout/vList6"/>
    <dgm:cxn modelId="{EF2516A0-CFDF-4415-AD0D-65D9AF9685A7}" type="presOf" srcId="{B40A3371-8D54-4CFF-8608-42882514FDCC}" destId="{BD81915B-1D1C-46DE-9DF5-EDA0489DF8DF}" srcOrd="0" destOrd="0" presId="urn:microsoft.com/office/officeart/2005/8/layout/vList6"/>
    <dgm:cxn modelId="{282A89CA-F948-4D51-860D-7E40984C673F}" srcId="{B40A3371-8D54-4CFF-8608-42882514FDCC}" destId="{FB9BC1F4-CFC5-495F-B1B3-C58E8CFC3898}" srcOrd="0" destOrd="0" parTransId="{FCE443D5-A140-46C3-90E3-50A5604AA69E}" sibTransId="{65980E7D-4DAA-4E89-94B7-230DDC873C89}"/>
    <dgm:cxn modelId="{D9C9B1F6-EDAF-41D3-BBF6-D3D72B1B16F9}" srcId="{DD7312FC-FA63-4A8A-AC01-5CD598751B43}" destId="{8F119779-A7D2-41FB-9271-0B2EC0DAE715}" srcOrd="0" destOrd="0" parTransId="{4643B668-6C91-4B9A-B067-81FB670FDF93}" sibTransId="{10D841B7-5A2D-4C42-8D41-9A9070404799}"/>
    <dgm:cxn modelId="{D23A94EA-629D-412D-8AF3-A0E37065A05F}" srcId="{A9035851-5795-4206-B577-4D26E3B84F10}" destId="{DD7312FC-FA63-4A8A-AC01-5CD598751B43}" srcOrd="1" destOrd="0" parTransId="{4AFBD493-6863-42D8-AB3E-F6C20EC46195}" sibTransId="{6DD646A1-084F-499E-BC55-BA1EC2B63A01}"/>
    <dgm:cxn modelId="{09404AE2-C5EC-4C1F-AB81-9AB04B53B6B7}" type="presParOf" srcId="{8BEA65D0-5680-4755-A20B-2D2D3A2B44DB}" destId="{374AD5A6-5D36-4D12-BA9A-9998F213D505}" srcOrd="0" destOrd="0" presId="urn:microsoft.com/office/officeart/2005/8/layout/vList6"/>
    <dgm:cxn modelId="{DDD86FBE-EA0A-44FF-9D4A-306D3D48ECF6}" type="presParOf" srcId="{374AD5A6-5D36-4D12-BA9A-9998F213D505}" destId="{BD81915B-1D1C-46DE-9DF5-EDA0489DF8DF}" srcOrd="0" destOrd="0" presId="urn:microsoft.com/office/officeart/2005/8/layout/vList6"/>
    <dgm:cxn modelId="{5BF0DE3B-4142-48C3-910D-33F397DBE625}" type="presParOf" srcId="{374AD5A6-5D36-4D12-BA9A-9998F213D505}" destId="{833AEA80-2E64-45C2-8885-DC13FCD98210}" srcOrd="1" destOrd="0" presId="urn:microsoft.com/office/officeart/2005/8/layout/vList6"/>
    <dgm:cxn modelId="{470952AD-AD4C-45A9-B669-DA7C531E1A72}" type="presParOf" srcId="{8BEA65D0-5680-4755-A20B-2D2D3A2B44DB}" destId="{A508CE7D-C454-4B98-A20B-74DC57ECABB5}" srcOrd="1" destOrd="0" presId="urn:microsoft.com/office/officeart/2005/8/layout/vList6"/>
    <dgm:cxn modelId="{9BE604FC-ACDF-49A9-BCE6-1038B60F73B2}" type="presParOf" srcId="{8BEA65D0-5680-4755-A20B-2D2D3A2B44DB}" destId="{2323EF19-142D-4E58-9387-528E540C73F1}" srcOrd="2" destOrd="0" presId="urn:microsoft.com/office/officeart/2005/8/layout/vList6"/>
    <dgm:cxn modelId="{7E2E1102-C2F6-4B4D-9274-7ADFAF320728}" type="presParOf" srcId="{2323EF19-142D-4E58-9387-528E540C73F1}" destId="{672192FF-DB9E-407B-A810-7E48E082BDAF}" srcOrd="0" destOrd="0" presId="urn:microsoft.com/office/officeart/2005/8/layout/vList6"/>
    <dgm:cxn modelId="{3EC700CE-F894-4C0D-B436-F701B4759FA5}" type="presParOf" srcId="{2323EF19-142D-4E58-9387-528E540C73F1}" destId="{15B7986B-8E01-4045-B48F-5D89F2961334}" srcOrd="1" destOrd="0" presId="urn:microsoft.com/office/officeart/2005/8/layout/vList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9035851-5795-4206-B577-4D26E3B84F10}" type="doc">
      <dgm:prSet loTypeId="urn:microsoft.com/office/officeart/2005/8/layout/vList6" loCatId="list" qsTypeId="urn:microsoft.com/office/officeart/2005/8/quickstyle/simple1#3" qsCatId="simple" csTypeId="urn:microsoft.com/office/officeart/2005/8/colors/accent1_2#5" csCatId="accent1" phldr="1"/>
      <dgm:spPr/>
      <dgm:t>
        <a:bodyPr/>
        <a:lstStyle/>
        <a:p>
          <a:endParaRPr lang="zh-CN" altLang="en-US"/>
        </a:p>
      </dgm:t>
    </dgm:pt>
    <dgm:pt modelId="{B40A3371-8D54-4CFF-8608-42882514FDCC}">
      <dgm:prSet phldrT="[文本]"/>
      <dgm:spPr/>
      <dgm:t>
        <a:bodyPr/>
        <a:lstStyle/>
        <a:p>
          <a:r>
            <a:rPr lang="en-US" altLang="zh-CN" dirty="0" smtClean="0"/>
            <a:t>7</a:t>
          </a:r>
          <a:endParaRPr lang="zh-CN" altLang="en-US" dirty="0"/>
        </a:p>
      </dgm:t>
    </dgm:pt>
    <dgm:pt modelId="{031764B6-F163-4FB6-843F-D0245E5ADD98}" cxnId="{F4D37845-3660-446B-A6BB-A9607EF2DD06}" type="parTrans">
      <dgm:prSet/>
      <dgm:spPr/>
      <dgm:t>
        <a:bodyPr/>
        <a:lstStyle/>
        <a:p>
          <a:endParaRPr lang="zh-CN" altLang="en-US"/>
        </a:p>
      </dgm:t>
    </dgm:pt>
    <dgm:pt modelId="{D74480DA-BB63-4CE2-9535-46D2D24453CF}" cxnId="{F4D37845-3660-446B-A6BB-A9607EF2DD06}" type="sibTrans">
      <dgm:prSet/>
      <dgm:spPr/>
      <dgm:t>
        <a:bodyPr/>
        <a:lstStyle/>
        <a:p>
          <a:endParaRPr lang="zh-CN" altLang="en-US"/>
        </a:p>
      </dgm:t>
    </dgm:pt>
    <dgm:pt modelId="{FB9BC1F4-CFC5-495F-B1B3-C58E8CFC3898}">
      <dgm:prSet phldrT="[文本]"/>
      <dgm:spPr/>
      <dgm:t>
        <a:bodyPr/>
        <a:lstStyle/>
        <a:p>
          <a:r>
            <a:rPr lang="zh-CN" altLang="en-US" dirty="0" smtClean="0"/>
            <a:t>对称性</a:t>
          </a:r>
          <a:endParaRPr lang="zh-CN" altLang="en-US" dirty="0"/>
        </a:p>
      </dgm:t>
    </dgm:pt>
    <dgm:pt modelId="{FCE443D5-A140-46C3-90E3-50A5604AA69E}" cxnId="{282A89CA-F948-4D51-860D-7E40984C673F}" type="parTrans">
      <dgm:prSet/>
      <dgm:spPr/>
      <dgm:t>
        <a:bodyPr/>
        <a:lstStyle/>
        <a:p>
          <a:endParaRPr lang="zh-CN" altLang="en-US"/>
        </a:p>
      </dgm:t>
    </dgm:pt>
    <dgm:pt modelId="{65980E7D-4DAA-4E89-94B7-230DDC873C89}" cxnId="{282A89CA-F948-4D51-860D-7E40984C673F}" type="sibTrans">
      <dgm:prSet/>
      <dgm:spPr/>
      <dgm:t>
        <a:bodyPr/>
        <a:lstStyle/>
        <a:p>
          <a:endParaRPr lang="zh-CN" altLang="en-US"/>
        </a:p>
      </dgm:t>
    </dgm:pt>
    <dgm:pt modelId="{DD7312FC-FA63-4A8A-AC01-5CD598751B43}">
      <dgm:prSet phldrT="[文本]"/>
      <dgm:spPr/>
      <dgm:t>
        <a:bodyPr/>
        <a:lstStyle/>
        <a:p>
          <a:r>
            <a:rPr lang="en-US" altLang="zh-CN" dirty="0" smtClean="0"/>
            <a:t>8</a:t>
          </a:r>
          <a:endParaRPr lang="zh-CN" altLang="en-US" dirty="0"/>
        </a:p>
      </dgm:t>
    </dgm:pt>
    <dgm:pt modelId="{4AFBD493-6863-42D8-AB3E-F6C20EC46195}" cxnId="{D23A94EA-629D-412D-8AF3-A0E37065A05F}" type="parTrans">
      <dgm:prSet/>
      <dgm:spPr/>
      <dgm:t>
        <a:bodyPr/>
        <a:lstStyle/>
        <a:p>
          <a:endParaRPr lang="zh-CN" altLang="en-US"/>
        </a:p>
      </dgm:t>
    </dgm:pt>
    <dgm:pt modelId="{6DD646A1-084F-499E-BC55-BA1EC2B63A01}" cxnId="{D23A94EA-629D-412D-8AF3-A0E37065A05F}" type="sibTrans">
      <dgm:prSet/>
      <dgm:spPr/>
      <dgm:t>
        <a:bodyPr/>
        <a:lstStyle/>
        <a:p>
          <a:endParaRPr lang="zh-CN" altLang="en-US"/>
        </a:p>
      </dgm:t>
    </dgm:pt>
    <dgm:pt modelId="{8F119779-A7D2-41FB-9271-0B2EC0DAE715}">
      <dgm:prSet phldrT="[文本]"/>
      <dgm:spPr/>
      <dgm:t>
        <a:bodyPr/>
        <a:lstStyle/>
        <a:p>
          <a:r>
            <a:rPr lang="zh-CN" altLang="en-US" dirty="0" smtClean="0"/>
            <a:t>鲁棒性和可扩展性</a:t>
          </a:r>
          <a:endParaRPr lang="zh-CN" altLang="en-US" dirty="0"/>
        </a:p>
      </dgm:t>
    </dgm:pt>
    <dgm:pt modelId="{4643B668-6C91-4B9A-B067-81FB670FDF93}" cxnId="{D9C9B1F6-EDAF-41D3-BBF6-D3D72B1B16F9}" type="parTrans">
      <dgm:prSet/>
      <dgm:spPr/>
      <dgm:t>
        <a:bodyPr/>
        <a:lstStyle/>
        <a:p>
          <a:endParaRPr lang="zh-CN" altLang="en-US"/>
        </a:p>
      </dgm:t>
    </dgm:pt>
    <dgm:pt modelId="{10D841B7-5A2D-4C42-8D41-9A9070404799}" cxnId="{D9C9B1F6-EDAF-41D3-BBF6-D3D72B1B16F9}" type="sibTrans">
      <dgm:prSet/>
      <dgm:spPr/>
      <dgm:t>
        <a:bodyPr/>
        <a:lstStyle/>
        <a:p>
          <a:endParaRPr lang="zh-CN" altLang="en-US"/>
        </a:p>
      </dgm:t>
    </dgm:pt>
    <dgm:pt modelId="{8BEA65D0-5680-4755-A20B-2D2D3A2B44DB}" type="pres">
      <dgm:prSet presAssocID="{A9035851-5795-4206-B577-4D26E3B84F10}" presName="Name0" presStyleCnt="0">
        <dgm:presLayoutVars>
          <dgm:dir/>
          <dgm:animLvl val="lvl"/>
          <dgm:resizeHandles/>
        </dgm:presLayoutVars>
      </dgm:prSet>
      <dgm:spPr/>
      <dgm:t>
        <a:bodyPr/>
        <a:lstStyle/>
        <a:p>
          <a:endParaRPr lang="zh-CN" altLang="en-US"/>
        </a:p>
      </dgm:t>
    </dgm:pt>
    <dgm:pt modelId="{374AD5A6-5D36-4D12-BA9A-9998F213D505}" type="pres">
      <dgm:prSet presAssocID="{B40A3371-8D54-4CFF-8608-42882514FDCC}" presName="linNode" presStyleCnt="0"/>
      <dgm:spPr/>
    </dgm:pt>
    <dgm:pt modelId="{BD81915B-1D1C-46DE-9DF5-EDA0489DF8DF}" type="pres">
      <dgm:prSet presAssocID="{B40A3371-8D54-4CFF-8608-42882514FDCC}" presName="parentShp" presStyleLbl="node1" presStyleIdx="0" presStyleCnt="2" custScaleX="21093">
        <dgm:presLayoutVars>
          <dgm:bulletEnabled val="1"/>
        </dgm:presLayoutVars>
      </dgm:prSet>
      <dgm:spPr/>
      <dgm:t>
        <a:bodyPr/>
        <a:lstStyle/>
        <a:p>
          <a:endParaRPr lang="zh-CN" altLang="en-US"/>
        </a:p>
      </dgm:t>
    </dgm:pt>
    <dgm:pt modelId="{833AEA80-2E64-45C2-8885-DC13FCD98210}" type="pres">
      <dgm:prSet presAssocID="{B40A3371-8D54-4CFF-8608-42882514FDCC}" presName="childShp" presStyleLbl="bgAccFollowNode1" presStyleIdx="0" presStyleCnt="2">
        <dgm:presLayoutVars>
          <dgm:bulletEnabled val="1"/>
        </dgm:presLayoutVars>
      </dgm:prSet>
      <dgm:spPr/>
      <dgm:t>
        <a:bodyPr/>
        <a:lstStyle/>
        <a:p>
          <a:endParaRPr lang="zh-CN" altLang="en-US"/>
        </a:p>
      </dgm:t>
    </dgm:pt>
    <dgm:pt modelId="{A508CE7D-C454-4B98-A20B-74DC57ECABB5}" type="pres">
      <dgm:prSet presAssocID="{D74480DA-BB63-4CE2-9535-46D2D24453CF}" presName="spacing" presStyleCnt="0"/>
      <dgm:spPr/>
    </dgm:pt>
    <dgm:pt modelId="{2323EF19-142D-4E58-9387-528E540C73F1}" type="pres">
      <dgm:prSet presAssocID="{DD7312FC-FA63-4A8A-AC01-5CD598751B43}" presName="linNode" presStyleCnt="0"/>
      <dgm:spPr/>
    </dgm:pt>
    <dgm:pt modelId="{672192FF-DB9E-407B-A810-7E48E082BDAF}" type="pres">
      <dgm:prSet presAssocID="{DD7312FC-FA63-4A8A-AC01-5CD598751B43}" presName="parentShp" presStyleLbl="node1" presStyleIdx="1" presStyleCnt="2" custScaleX="21093">
        <dgm:presLayoutVars>
          <dgm:bulletEnabled val="1"/>
        </dgm:presLayoutVars>
      </dgm:prSet>
      <dgm:spPr/>
      <dgm:t>
        <a:bodyPr/>
        <a:lstStyle/>
        <a:p>
          <a:endParaRPr lang="zh-CN" altLang="en-US"/>
        </a:p>
      </dgm:t>
    </dgm:pt>
    <dgm:pt modelId="{15B7986B-8E01-4045-B48F-5D89F2961334}" type="pres">
      <dgm:prSet presAssocID="{DD7312FC-FA63-4A8A-AC01-5CD598751B43}" presName="childShp" presStyleLbl="bgAccFollowNode1" presStyleIdx="1" presStyleCnt="2">
        <dgm:presLayoutVars>
          <dgm:bulletEnabled val="1"/>
        </dgm:presLayoutVars>
      </dgm:prSet>
      <dgm:spPr/>
      <dgm:t>
        <a:bodyPr/>
        <a:lstStyle/>
        <a:p>
          <a:endParaRPr lang="zh-CN" altLang="en-US"/>
        </a:p>
      </dgm:t>
    </dgm:pt>
  </dgm:ptLst>
  <dgm:cxnLst>
    <dgm:cxn modelId="{282A89CA-F948-4D51-860D-7E40984C673F}" srcId="{B40A3371-8D54-4CFF-8608-42882514FDCC}" destId="{FB9BC1F4-CFC5-495F-B1B3-C58E8CFC3898}" srcOrd="0" destOrd="0" parTransId="{FCE443D5-A140-46C3-90E3-50A5604AA69E}" sibTransId="{65980E7D-4DAA-4E89-94B7-230DDC873C89}"/>
    <dgm:cxn modelId="{EA5C3A83-B997-470E-B590-8B52B87C34B6}" type="presOf" srcId="{A9035851-5795-4206-B577-4D26E3B84F10}" destId="{8BEA65D0-5680-4755-A20B-2D2D3A2B44DB}" srcOrd="0" destOrd="0" presId="urn:microsoft.com/office/officeart/2005/8/layout/vList6"/>
    <dgm:cxn modelId="{36CEB6FF-5749-44D8-8DDC-12BE2FA51DE7}" type="presOf" srcId="{DD7312FC-FA63-4A8A-AC01-5CD598751B43}" destId="{672192FF-DB9E-407B-A810-7E48E082BDAF}" srcOrd="0" destOrd="0" presId="urn:microsoft.com/office/officeart/2005/8/layout/vList6"/>
    <dgm:cxn modelId="{D23A94EA-629D-412D-8AF3-A0E37065A05F}" srcId="{A9035851-5795-4206-B577-4D26E3B84F10}" destId="{DD7312FC-FA63-4A8A-AC01-5CD598751B43}" srcOrd="1" destOrd="0" parTransId="{4AFBD493-6863-42D8-AB3E-F6C20EC46195}" sibTransId="{6DD646A1-084F-499E-BC55-BA1EC2B63A01}"/>
    <dgm:cxn modelId="{D2D26624-A5A3-4022-BF01-BA0EA5885E91}" type="presOf" srcId="{8F119779-A7D2-41FB-9271-0B2EC0DAE715}" destId="{15B7986B-8E01-4045-B48F-5D89F2961334}" srcOrd="0" destOrd="0" presId="urn:microsoft.com/office/officeart/2005/8/layout/vList6"/>
    <dgm:cxn modelId="{D07C4334-2425-4034-8166-8F8A33581E60}" type="presOf" srcId="{B40A3371-8D54-4CFF-8608-42882514FDCC}" destId="{BD81915B-1D1C-46DE-9DF5-EDA0489DF8DF}" srcOrd="0" destOrd="0" presId="urn:microsoft.com/office/officeart/2005/8/layout/vList6"/>
    <dgm:cxn modelId="{A8469B61-1FA1-4E33-A800-57956DA1BACF}" type="presOf" srcId="{FB9BC1F4-CFC5-495F-B1B3-C58E8CFC3898}" destId="{833AEA80-2E64-45C2-8885-DC13FCD98210}" srcOrd="0" destOrd="0" presId="urn:microsoft.com/office/officeart/2005/8/layout/vList6"/>
    <dgm:cxn modelId="{F4D37845-3660-446B-A6BB-A9607EF2DD06}" srcId="{A9035851-5795-4206-B577-4D26E3B84F10}" destId="{B40A3371-8D54-4CFF-8608-42882514FDCC}" srcOrd="0" destOrd="0" parTransId="{031764B6-F163-4FB6-843F-D0245E5ADD98}" sibTransId="{D74480DA-BB63-4CE2-9535-46D2D24453CF}"/>
    <dgm:cxn modelId="{D9C9B1F6-EDAF-41D3-BBF6-D3D72B1B16F9}" srcId="{DD7312FC-FA63-4A8A-AC01-5CD598751B43}" destId="{8F119779-A7D2-41FB-9271-0B2EC0DAE715}" srcOrd="0" destOrd="0" parTransId="{4643B668-6C91-4B9A-B067-81FB670FDF93}" sibTransId="{10D841B7-5A2D-4C42-8D41-9A9070404799}"/>
    <dgm:cxn modelId="{F6C86D9D-8180-455C-9DD6-E1963D4AF373}" type="presParOf" srcId="{8BEA65D0-5680-4755-A20B-2D2D3A2B44DB}" destId="{374AD5A6-5D36-4D12-BA9A-9998F213D505}" srcOrd="0" destOrd="0" presId="urn:microsoft.com/office/officeart/2005/8/layout/vList6"/>
    <dgm:cxn modelId="{1A33E279-A4D6-4125-A46F-B865FD741D3B}" type="presParOf" srcId="{374AD5A6-5D36-4D12-BA9A-9998F213D505}" destId="{BD81915B-1D1C-46DE-9DF5-EDA0489DF8DF}" srcOrd="0" destOrd="0" presId="urn:microsoft.com/office/officeart/2005/8/layout/vList6"/>
    <dgm:cxn modelId="{FAD2F0E3-A565-4CA8-98CE-A428A78305C2}" type="presParOf" srcId="{374AD5A6-5D36-4D12-BA9A-9998F213D505}" destId="{833AEA80-2E64-45C2-8885-DC13FCD98210}" srcOrd="1" destOrd="0" presId="urn:microsoft.com/office/officeart/2005/8/layout/vList6"/>
    <dgm:cxn modelId="{9244279B-E89A-4154-A15F-1798624995A4}" type="presParOf" srcId="{8BEA65D0-5680-4755-A20B-2D2D3A2B44DB}" destId="{A508CE7D-C454-4B98-A20B-74DC57ECABB5}" srcOrd="1" destOrd="0" presId="urn:microsoft.com/office/officeart/2005/8/layout/vList6"/>
    <dgm:cxn modelId="{D5100742-EB92-49E1-AEE4-1239DBACAF5E}" type="presParOf" srcId="{8BEA65D0-5680-4755-A20B-2D2D3A2B44DB}" destId="{2323EF19-142D-4E58-9387-528E540C73F1}" srcOrd="2" destOrd="0" presId="urn:microsoft.com/office/officeart/2005/8/layout/vList6"/>
    <dgm:cxn modelId="{A0512AFF-112D-4C56-9D75-F8E9F4D553CE}" type="presParOf" srcId="{2323EF19-142D-4E58-9387-528E540C73F1}" destId="{672192FF-DB9E-407B-A810-7E48E082BDAF}" srcOrd="0" destOrd="0" presId="urn:microsoft.com/office/officeart/2005/8/layout/vList6"/>
    <dgm:cxn modelId="{9D30ADAB-CA07-4BD4-A072-7D991FF0FFA1}" type="presParOf" srcId="{2323EF19-142D-4E58-9387-528E540C73F1}" destId="{15B7986B-8E01-4045-B48F-5D89F2961334}" srcOrd="1" destOrd="0" presId="urn:microsoft.com/office/officeart/2005/8/layout/vList6"/>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9035851-5795-4206-B577-4D26E3B84F10}" type="doc">
      <dgm:prSet loTypeId="urn:microsoft.com/office/officeart/2005/8/layout/vList6" loCatId="list" qsTypeId="urn:microsoft.com/office/officeart/2005/8/quickstyle/simple1#4" qsCatId="simple" csTypeId="urn:microsoft.com/office/officeart/2005/8/colors/accent1_2#6" csCatId="accent1" phldr="1"/>
      <dgm:spPr/>
      <dgm:t>
        <a:bodyPr/>
        <a:lstStyle/>
        <a:p>
          <a:endParaRPr lang="zh-CN" altLang="en-US"/>
        </a:p>
      </dgm:t>
    </dgm:pt>
    <dgm:pt modelId="{B40A3371-8D54-4CFF-8608-42882514FDCC}">
      <dgm:prSet phldrT="[文本]"/>
      <dgm:spPr/>
      <dgm:t>
        <a:bodyPr/>
        <a:lstStyle/>
        <a:p>
          <a:r>
            <a:rPr lang="en-US" altLang="zh-CN" dirty="0" smtClean="0"/>
            <a:t>5</a:t>
          </a:r>
          <a:endParaRPr lang="zh-CN" altLang="en-US" dirty="0"/>
        </a:p>
      </dgm:t>
    </dgm:pt>
    <dgm:pt modelId="{031764B6-F163-4FB6-843F-D0245E5ADD98}" cxnId="{F4D37845-3660-446B-A6BB-A9607EF2DD06}" type="parTrans">
      <dgm:prSet/>
      <dgm:spPr/>
      <dgm:t>
        <a:bodyPr/>
        <a:lstStyle/>
        <a:p>
          <a:endParaRPr lang="zh-CN" altLang="en-US"/>
        </a:p>
      </dgm:t>
    </dgm:pt>
    <dgm:pt modelId="{D74480DA-BB63-4CE2-9535-46D2D24453CF}" cxnId="{F4D37845-3660-446B-A6BB-A9607EF2DD06}" type="sibTrans">
      <dgm:prSet/>
      <dgm:spPr/>
      <dgm:t>
        <a:bodyPr/>
        <a:lstStyle/>
        <a:p>
          <a:endParaRPr lang="zh-CN" altLang="en-US"/>
        </a:p>
      </dgm:t>
    </dgm:pt>
    <dgm:pt modelId="{FB9BC1F4-CFC5-495F-B1B3-C58E8CFC3898}">
      <dgm:prSet phldrT="[文本]"/>
      <dgm:spPr/>
      <dgm:t>
        <a:bodyPr/>
        <a:lstStyle/>
        <a:p>
          <a:r>
            <a:rPr lang="zh-CN" altLang="en-US" dirty="0" smtClean="0"/>
            <a:t>网络延迟</a:t>
          </a:r>
          <a:endParaRPr lang="zh-CN" altLang="en-US" dirty="0"/>
        </a:p>
      </dgm:t>
    </dgm:pt>
    <dgm:pt modelId="{FCE443D5-A140-46C3-90E3-50A5604AA69E}" cxnId="{282A89CA-F948-4D51-860D-7E40984C673F}" type="parTrans">
      <dgm:prSet/>
      <dgm:spPr/>
      <dgm:t>
        <a:bodyPr/>
        <a:lstStyle/>
        <a:p>
          <a:endParaRPr lang="zh-CN" altLang="en-US"/>
        </a:p>
      </dgm:t>
    </dgm:pt>
    <dgm:pt modelId="{65980E7D-4DAA-4E89-94B7-230DDC873C89}" cxnId="{282A89CA-F948-4D51-860D-7E40984C673F}" type="sibTrans">
      <dgm:prSet/>
      <dgm:spPr/>
      <dgm:t>
        <a:bodyPr/>
        <a:lstStyle/>
        <a:p>
          <a:endParaRPr lang="zh-CN" altLang="en-US"/>
        </a:p>
      </dgm:t>
    </dgm:pt>
    <dgm:pt modelId="{DD7312FC-FA63-4A8A-AC01-5CD598751B43}">
      <dgm:prSet phldrT="[文本]"/>
      <dgm:spPr/>
      <dgm:t>
        <a:bodyPr/>
        <a:lstStyle/>
        <a:p>
          <a:r>
            <a:rPr lang="en-US" altLang="zh-CN" dirty="0" smtClean="0"/>
            <a:t>6</a:t>
          </a:r>
          <a:endParaRPr lang="zh-CN" altLang="en-US" dirty="0"/>
        </a:p>
      </dgm:t>
    </dgm:pt>
    <dgm:pt modelId="{4AFBD493-6863-42D8-AB3E-F6C20EC46195}" cxnId="{D23A94EA-629D-412D-8AF3-A0E37065A05F}" type="parTrans">
      <dgm:prSet/>
      <dgm:spPr/>
      <dgm:t>
        <a:bodyPr/>
        <a:lstStyle/>
        <a:p>
          <a:endParaRPr lang="zh-CN" altLang="en-US"/>
        </a:p>
      </dgm:t>
    </dgm:pt>
    <dgm:pt modelId="{6DD646A1-084F-499E-BC55-BA1EC2B63A01}" cxnId="{D23A94EA-629D-412D-8AF3-A0E37065A05F}" type="sibTrans">
      <dgm:prSet/>
      <dgm:spPr/>
      <dgm:t>
        <a:bodyPr/>
        <a:lstStyle/>
        <a:p>
          <a:endParaRPr lang="zh-CN" altLang="en-US"/>
        </a:p>
      </dgm:t>
    </dgm:pt>
    <dgm:pt modelId="{8F119779-A7D2-41FB-9271-0B2EC0DAE715}">
      <dgm:prSet phldrT="[文本]"/>
      <dgm:spPr/>
      <dgm:t>
        <a:bodyPr/>
        <a:lstStyle/>
        <a:p>
          <a:r>
            <a:rPr lang="zh-CN" altLang="en-US" dirty="0" smtClean="0"/>
            <a:t>干扰和竞争</a:t>
          </a:r>
          <a:endParaRPr lang="zh-CN" altLang="en-US" dirty="0"/>
        </a:p>
      </dgm:t>
    </dgm:pt>
    <dgm:pt modelId="{4643B668-6C91-4B9A-B067-81FB670FDF93}" cxnId="{D9C9B1F6-EDAF-41D3-BBF6-D3D72B1B16F9}" type="parTrans">
      <dgm:prSet/>
      <dgm:spPr/>
      <dgm:t>
        <a:bodyPr/>
        <a:lstStyle/>
        <a:p>
          <a:endParaRPr lang="zh-CN" altLang="en-US"/>
        </a:p>
      </dgm:t>
    </dgm:pt>
    <dgm:pt modelId="{10D841B7-5A2D-4C42-8D41-9A9070404799}" cxnId="{D9C9B1F6-EDAF-41D3-BBF6-D3D72B1B16F9}" type="sibTrans">
      <dgm:prSet/>
      <dgm:spPr/>
      <dgm:t>
        <a:bodyPr/>
        <a:lstStyle/>
        <a:p>
          <a:endParaRPr lang="zh-CN" altLang="en-US"/>
        </a:p>
      </dgm:t>
    </dgm:pt>
    <dgm:pt modelId="{8BEA65D0-5680-4755-A20B-2D2D3A2B44DB}" type="pres">
      <dgm:prSet presAssocID="{A9035851-5795-4206-B577-4D26E3B84F10}" presName="Name0" presStyleCnt="0">
        <dgm:presLayoutVars>
          <dgm:dir/>
          <dgm:animLvl val="lvl"/>
          <dgm:resizeHandles/>
        </dgm:presLayoutVars>
      </dgm:prSet>
      <dgm:spPr/>
      <dgm:t>
        <a:bodyPr/>
        <a:lstStyle/>
        <a:p>
          <a:endParaRPr lang="zh-CN" altLang="en-US"/>
        </a:p>
      </dgm:t>
    </dgm:pt>
    <dgm:pt modelId="{374AD5A6-5D36-4D12-BA9A-9998F213D505}" type="pres">
      <dgm:prSet presAssocID="{B40A3371-8D54-4CFF-8608-42882514FDCC}" presName="linNode" presStyleCnt="0"/>
      <dgm:spPr/>
    </dgm:pt>
    <dgm:pt modelId="{BD81915B-1D1C-46DE-9DF5-EDA0489DF8DF}" type="pres">
      <dgm:prSet presAssocID="{B40A3371-8D54-4CFF-8608-42882514FDCC}" presName="parentShp" presStyleLbl="node1" presStyleIdx="0" presStyleCnt="2" custScaleX="21093">
        <dgm:presLayoutVars>
          <dgm:bulletEnabled val="1"/>
        </dgm:presLayoutVars>
      </dgm:prSet>
      <dgm:spPr/>
      <dgm:t>
        <a:bodyPr/>
        <a:lstStyle/>
        <a:p>
          <a:endParaRPr lang="zh-CN" altLang="en-US"/>
        </a:p>
      </dgm:t>
    </dgm:pt>
    <dgm:pt modelId="{833AEA80-2E64-45C2-8885-DC13FCD98210}" type="pres">
      <dgm:prSet presAssocID="{B40A3371-8D54-4CFF-8608-42882514FDCC}" presName="childShp" presStyleLbl="bgAccFollowNode1" presStyleIdx="0" presStyleCnt="2">
        <dgm:presLayoutVars>
          <dgm:bulletEnabled val="1"/>
        </dgm:presLayoutVars>
      </dgm:prSet>
      <dgm:spPr/>
      <dgm:t>
        <a:bodyPr/>
        <a:lstStyle/>
        <a:p>
          <a:endParaRPr lang="zh-CN" altLang="en-US"/>
        </a:p>
      </dgm:t>
    </dgm:pt>
    <dgm:pt modelId="{A508CE7D-C454-4B98-A20B-74DC57ECABB5}" type="pres">
      <dgm:prSet presAssocID="{D74480DA-BB63-4CE2-9535-46D2D24453CF}" presName="spacing" presStyleCnt="0"/>
      <dgm:spPr/>
    </dgm:pt>
    <dgm:pt modelId="{2323EF19-142D-4E58-9387-528E540C73F1}" type="pres">
      <dgm:prSet presAssocID="{DD7312FC-FA63-4A8A-AC01-5CD598751B43}" presName="linNode" presStyleCnt="0"/>
      <dgm:spPr/>
    </dgm:pt>
    <dgm:pt modelId="{672192FF-DB9E-407B-A810-7E48E082BDAF}" type="pres">
      <dgm:prSet presAssocID="{DD7312FC-FA63-4A8A-AC01-5CD598751B43}" presName="parentShp" presStyleLbl="node1" presStyleIdx="1" presStyleCnt="2" custScaleX="21093">
        <dgm:presLayoutVars>
          <dgm:bulletEnabled val="1"/>
        </dgm:presLayoutVars>
      </dgm:prSet>
      <dgm:spPr/>
      <dgm:t>
        <a:bodyPr/>
        <a:lstStyle/>
        <a:p>
          <a:endParaRPr lang="zh-CN" altLang="en-US"/>
        </a:p>
      </dgm:t>
    </dgm:pt>
    <dgm:pt modelId="{15B7986B-8E01-4045-B48F-5D89F2961334}" type="pres">
      <dgm:prSet presAssocID="{DD7312FC-FA63-4A8A-AC01-5CD598751B43}" presName="childShp" presStyleLbl="bgAccFollowNode1" presStyleIdx="1" presStyleCnt="2">
        <dgm:presLayoutVars>
          <dgm:bulletEnabled val="1"/>
        </dgm:presLayoutVars>
      </dgm:prSet>
      <dgm:spPr/>
      <dgm:t>
        <a:bodyPr/>
        <a:lstStyle/>
        <a:p>
          <a:endParaRPr lang="zh-CN" altLang="en-US"/>
        </a:p>
      </dgm:t>
    </dgm:pt>
  </dgm:ptLst>
  <dgm:cxnLst>
    <dgm:cxn modelId="{58FE8324-7A3F-4F1B-9757-480F49913760}" type="presOf" srcId="{A9035851-5795-4206-B577-4D26E3B84F10}" destId="{8BEA65D0-5680-4755-A20B-2D2D3A2B44DB}" srcOrd="0" destOrd="0" presId="urn:microsoft.com/office/officeart/2005/8/layout/vList6"/>
    <dgm:cxn modelId="{F4D37845-3660-446B-A6BB-A9607EF2DD06}" srcId="{A9035851-5795-4206-B577-4D26E3B84F10}" destId="{B40A3371-8D54-4CFF-8608-42882514FDCC}" srcOrd="0" destOrd="0" parTransId="{031764B6-F163-4FB6-843F-D0245E5ADD98}" sibTransId="{D74480DA-BB63-4CE2-9535-46D2D24453CF}"/>
    <dgm:cxn modelId="{7A62DA00-BC5F-42F2-88C7-2E87174B7CC0}" type="presOf" srcId="{B40A3371-8D54-4CFF-8608-42882514FDCC}" destId="{BD81915B-1D1C-46DE-9DF5-EDA0489DF8DF}" srcOrd="0" destOrd="0" presId="urn:microsoft.com/office/officeart/2005/8/layout/vList6"/>
    <dgm:cxn modelId="{2AE133D1-0CB4-4ED6-86C7-8965632B8814}" type="presOf" srcId="{FB9BC1F4-CFC5-495F-B1B3-C58E8CFC3898}" destId="{833AEA80-2E64-45C2-8885-DC13FCD98210}" srcOrd="0" destOrd="0" presId="urn:microsoft.com/office/officeart/2005/8/layout/vList6"/>
    <dgm:cxn modelId="{F8C6EF44-3393-4C02-9EFC-72C08838288E}" type="presOf" srcId="{DD7312FC-FA63-4A8A-AC01-5CD598751B43}" destId="{672192FF-DB9E-407B-A810-7E48E082BDAF}" srcOrd="0" destOrd="0" presId="urn:microsoft.com/office/officeart/2005/8/layout/vList6"/>
    <dgm:cxn modelId="{282A89CA-F948-4D51-860D-7E40984C673F}" srcId="{B40A3371-8D54-4CFF-8608-42882514FDCC}" destId="{FB9BC1F4-CFC5-495F-B1B3-C58E8CFC3898}" srcOrd="0" destOrd="0" parTransId="{FCE443D5-A140-46C3-90E3-50A5604AA69E}" sibTransId="{65980E7D-4DAA-4E89-94B7-230DDC873C89}"/>
    <dgm:cxn modelId="{D9C9B1F6-EDAF-41D3-BBF6-D3D72B1B16F9}" srcId="{DD7312FC-FA63-4A8A-AC01-5CD598751B43}" destId="{8F119779-A7D2-41FB-9271-0B2EC0DAE715}" srcOrd="0" destOrd="0" parTransId="{4643B668-6C91-4B9A-B067-81FB670FDF93}" sibTransId="{10D841B7-5A2D-4C42-8D41-9A9070404799}"/>
    <dgm:cxn modelId="{D23A94EA-629D-412D-8AF3-A0E37065A05F}" srcId="{A9035851-5795-4206-B577-4D26E3B84F10}" destId="{DD7312FC-FA63-4A8A-AC01-5CD598751B43}" srcOrd="1" destOrd="0" parTransId="{4AFBD493-6863-42D8-AB3E-F6C20EC46195}" sibTransId="{6DD646A1-084F-499E-BC55-BA1EC2B63A01}"/>
    <dgm:cxn modelId="{9FDAD406-05D2-4F7F-A5D4-84F5C2F5EDBB}" type="presOf" srcId="{8F119779-A7D2-41FB-9271-0B2EC0DAE715}" destId="{15B7986B-8E01-4045-B48F-5D89F2961334}" srcOrd="0" destOrd="0" presId="urn:microsoft.com/office/officeart/2005/8/layout/vList6"/>
    <dgm:cxn modelId="{229429A0-E7BB-45CF-8646-23CDD8C82BB5}" type="presParOf" srcId="{8BEA65D0-5680-4755-A20B-2D2D3A2B44DB}" destId="{374AD5A6-5D36-4D12-BA9A-9998F213D505}" srcOrd="0" destOrd="0" presId="urn:microsoft.com/office/officeart/2005/8/layout/vList6"/>
    <dgm:cxn modelId="{68B90881-F931-48DB-A8E7-DC12EBE05E65}" type="presParOf" srcId="{374AD5A6-5D36-4D12-BA9A-9998F213D505}" destId="{BD81915B-1D1C-46DE-9DF5-EDA0489DF8DF}" srcOrd="0" destOrd="0" presId="urn:microsoft.com/office/officeart/2005/8/layout/vList6"/>
    <dgm:cxn modelId="{D4081BA0-B051-44F8-BA91-6D4FF356A82B}" type="presParOf" srcId="{374AD5A6-5D36-4D12-BA9A-9998F213D505}" destId="{833AEA80-2E64-45C2-8885-DC13FCD98210}" srcOrd="1" destOrd="0" presId="urn:microsoft.com/office/officeart/2005/8/layout/vList6"/>
    <dgm:cxn modelId="{4E539F12-2AE1-420F-93EB-059494F04741}" type="presParOf" srcId="{8BEA65D0-5680-4755-A20B-2D2D3A2B44DB}" destId="{A508CE7D-C454-4B98-A20B-74DC57ECABB5}" srcOrd="1" destOrd="0" presId="urn:microsoft.com/office/officeart/2005/8/layout/vList6"/>
    <dgm:cxn modelId="{FF9EFA49-2AA9-4CCD-9FE0-CB2E05EA06A4}" type="presParOf" srcId="{8BEA65D0-5680-4755-A20B-2D2D3A2B44DB}" destId="{2323EF19-142D-4E58-9387-528E540C73F1}" srcOrd="2" destOrd="0" presId="urn:microsoft.com/office/officeart/2005/8/layout/vList6"/>
    <dgm:cxn modelId="{D1FE9D81-B0E9-46D7-AD0A-799DDF85F766}" type="presParOf" srcId="{2323EF19-142D-4E58-9387-528E540C73F1}" destId="{672192FF-DB9E-407B-A810-7E48E082BDAF}" srcOrd="0" destOrd="0" presId="urn:microsoft.com/office/officeart/2005/8/layout/vList6"/>
    <dgm:cxn modelId="{E334CFD1-56E7-4619-B39C-D3C3661024C3}" type="presParOf" srcId="{2323EF19-142D-4E58-9387-528E540C73F1}" destId="{15B7986B-8E01-4045-B48F-5D89F2961334}" srcOrd="1" destOrd="0" presId="urn:microsoft.com/office/officeart/2005/8/layout/vList6"/>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9035851-5795-4206-B577-4D26E3B84F10}" type="doc">
      <dgm:prSet loTypeId="urn:microsoft.com/office/officeart/2005/8/layout/vList6" loCatId="list" qsTypeId="urn:microsoft.com/office/officeart/2005/8/quickstyle/simple1#1" qsCatId="simple" csTypeId="urn:microsoft.com/office/officeart/2005/8/colors/accent1_2#3" csCatId="accent1" phldr="1"/>
      <dgm:spPr/>
      <dgm:t>
        <a:bodyPr/>
        <a:lstStyle/>
        <a:p>
          <a:endParaRPr lang="zh-CN" altLang="en-US"/>
        </a:p>
      </dgm:t>
    </dgm:pt>
    <dgm:pt modelId="{B40A3371-8D54-4CFF-8608-42882514FDCC}">
      <dgm:prSet phldrT="[文本]"/>
      <dgm:spPr/>
      <dgm:t>
        <a:bodyPr/>
        <a:lstStyle/>
        <a:p>
          <a:r>
            <a:rPr lang="en-US" altLang="zh-CN" dirty="0" smtClean="0"/>
            <a:t>1</a:t>
          </a:r>
          <a:endParaRPr lang="zh-CN" altLang="en-US" dirty="0"/>
        </a:p>
      </dgm:t>
    </dgm:pt>
    <dgm:pt modelId="{031764B6-F163-4FB6-843F-D0245E5ADD98}" cxnId="{F4D37845-3660-446B-A6BB-A9607EF2DD06}" type="parTrans">
      <dgm:prSet/>
      <dgm:spPr/>
      <dgm:t>
        <a:bodyPr/>
        <a:lstStyle/>
        <a:p>
          <a:endParaRPr lang="zh-CN" altLang="en-US"/>
        </a:p>
      </dgm:t>
    </dgm:pt>
    <dgm:pt modelId="{D74480DA-BB63-4CE2-9535-46D2D24453CF}" cxnId="{F4D37845-3660-446B-A6BB-A9607EF2DD06}" type="sibTrans">
      <dgm:prSet/>
      <dgm:spPr/>
      <dgm:t>
        <a:bodyPr/>
        <a:lstStyle/>
        <a:p>
          <a:endParaRPr lang="zh-CN" altLang="en-US"/>
        </a:p>
      </dgm:t>
    </dgm:pt>
    <dgm:pt modelId="{FB9BC1F4-CFC5-495F-B1B3-C58E8CFC3898}">
      <dgm:prSet phldrT="[文本]"/>
      <dgm:spPr>
        <a:effectLst>
          <a:glow rad="101600">
            <a:schemeClr val="accent2">
              <a:satMod val="175000"/>
              <a:alpha val="40000"/>
            </a:schemeClr>
          </a:glow>
        </a:effectLst>
      </dgm:spPr>
      <dgm:t>
        <a:bodyPr/>
        <a:lstStyle/>
        <a:p>
          <a:r>
            <a:rPr lang="zh-CN" altLang="en-US" dirty="0" smtClean="0"/>
            <a:t>能量消耗</a:t>
          </a:r>
          <a:endParaRPr lang="zh-CN" altLang="en-US" dirty="0"/>
        </a:p>
      </dgm:t>
    </dgm:pt>
    <dgm:pt modelId="{FCE443D5-A140-46C3-90E3-50A5604AA69E}" cxnId="{282A89CA-F948-4D51-860D-7E40984C673F}" type="parTrans">
      <dgm:prSet/>
      <dgm:spPr/>
      <dgm:t>
        <a:bodyPr/>
        <a:lstStyle/>
        <a:p>
          <a:endParaRPr lang="zh-CN" altLang="en-US"/>
        </a:p>
      </dgm:t>
    </dgm:pt>
    <dgm:pt modelId="{65980E7D-4DAA-4E89-94B7-230DDC873C89}" cxnId="{282A89CA-F948-4D51-860D-7E40984C673F}" type="sibTrans">
      <dgm:prSet/>
      <dgm:spPr/>
      <dgm:t>
        <a:bodyPr/>
        <a:lstStyle/>
        <a:p>
          <a:endParaRPr lang="zh-CN" altLang="en-US"/>
        </a:p>
      </dgm:t>
    </dgm:pt>
    <dgm:pt modelId="{DD7312FC-FA63-4A8A-AC01-5CD598751B43}">
      <dgm:prSet phldrT="[文本]"/>
      <dgm:spPr/>
      <dgm:t>
        <a:bodyPr/>
        <a:lstStyle/>
        <a:p>
          <a:r>
            <a:rPr lang="en-US" altLang="zh-CN" dirty="0" smtClean="0"/>
            <a:t>2</a:t>
          </a:r>
          <a:endParaRPr lang="zh-CN" altLang="en-US" dirty="0"/>
        </a:p>
      </dgm:t>
    </dgm:pt>
    <dgm:pt modelId="{4AFBD493-6863-42D8-AB3E-F6C20EC46195}" cxnId="{D23A94EA-629D-412D-8AF3-A0E37065A05F}" type="parTrans">
      <dgm:prSet/>
      <dgm:spPr/>
      <dgm:t>
        <a:bodyPr/>
        <a:lstStyle/>
        <a:p>
          <a:endParaRPr lang="zh-CN" altLang="en-US"/>
        </a:p>
      </dgm:t>
    </dgm:pt>
    <dgm:pt modelId="{6DD646A1-084F-499E-BC55-BA1EC2B63A01}" cxnId="{D23A94EA-629D-412D-8AF3-A0E37065A05F}" type="sibTrans">
      <dgm:prSet/>
      <dgm:spPr/>
      <dgm:t>
        <a:bodyPr/>
        <a:lstStyle/>
        <a:p>
          <a:endParaRPr lang="zh-CN" altLang="en-US"/>
        </a:p>
      </dgm:t>
    </dgm:pt>
    <dgm:pt modelId="{8F119779-A7D2-41FB-9271-0B2EC0DAE715}">
      <dgm:prSet phldrT="[文本]"/>
      <dgm:spPr/>
      <dgm:t>
        <a:bodyPr/>
        <a:lstStyle/>
        <a:p>
          <a:r>
            <a:rPr lang="zh-CN" altLang="en-US" dirty="0" smtClean="0"/>
            <a:t>覆盖度</a:t>
          </a:r>
          <a:endParaRPr lang="zh-CN" altLang="en-US" dirty="0"/>
        </a:p>
      </dgm:t>
    </dgm:pt>
    <dgm:pt modelId="{4643B668-6C91-4B9A-B067-81FB670FDF93}" cxnId="{D9C9B1F6-EDAF-41D3-BBF6-D3D72B1B16F9}" type="parTrans">
      <dgm:prSet/>
      <dgm:spPr/>
      <dgm:t>
        <a:bodyPr/>
        <a:lstStyle/>
        <a:p>
          <a:endParaRPr lang="zh-CN" altLang="en-US"/>
        </a:p>
      </dgm:t>
    </dgm:pt>
    <dgm:pt modelId="{10D841B7-5A2D-4C42-8D41-9A9070404799}" cxnId="{D9C9B1F6-EDAF-41D3-BBF6-D3D72B1B16F9}" type="sibTrans">
      <dgm:prSet/>
      <dgm:spPr/>
      <dgm:t>
        <a:bodyPr/>
        <a:lstStyle/>
        <a:p>
          <a:endParaRPr lang="zh-CN" altLang="en-US"/>
        </a:p>
      </dgm:t>
    </dgm:pt>
    <dgm:pt modelId="{8BEA65D0-5680-4755-A20B-2D2D3A2B44DB}" type="pres">
      <dgm:prSet presAssocID="{A9035851-5795-4206-B577-4D26E3B84F10}" presName="Name0" presStyleCnt="0">
        <dgm:presLayoutVars>
          <dgm:dir/>
          <dgm:animLvl val="lvl"/>
          <dgm:resizeHandles/>
        </dgm:presLayoutVars>
      </dgm:prSet>
      <dgm:spPr/>
      <dgm:t>
        <a:bodyPr/>
        <a:lstStyle/>
        <a:p>
          <a:endParaRPr lang="zh-CN" altLang="en-US"/>
        </a:p>
      </dgm:t>
    </dgm:pt>
    <dgm:pt modelId="{374AD5A6-5D36-4D12-BA9A-9998F213D505}" type="pres">
      <dgm:prSet presAssocID="{B40A3371-8D54-4CFF-8608-42882514FDCC}" presName="linNode" presStyleCnt="0"/>
      <dgm:spPr/>
    </dgm:pt>
    <dgm:pt modelId="{BD81915B-1D1C-46DE-9DF5-EDA0489DF8DF}" type="pres">
      <dgm:prSet presAssocID="{B40A3371-8D54-4CFF-8608-42882514FDCC}" presName="parentShp" presStyleLbl="node1" presStyleIdx="0" presStyleCnt="2" custScaleX="21093">
        <dgm:presLayoutVars>
          <dgm:bulletEnabled val="1"/>
        </dgm:presLayoutVars>
      </dgm:prSet>
      <dgm:spPr/>
      <dgm:t>
        <a:bodyPr/>
        <a:lstStyle/>
        <a:p>
          <a:endParaRPr lang="zh-CN" altLang="en-US"/>
        </a:p>
      </dgm:t>
    </dgm:pt>
    <dgm:pt modelId="{833AEA80-2E64-45C2-8885-DC13FCD98210}" type="pres">
      <dgm:prSet presAssocID="{B40A3371-8D54-4CFF-8608-42882514FDCC}" presName="childShp" presStyleLbl="bgAccFollowNode1" presStyleIdx="0" presStyleCnt="2">
        <dgm:presLayoutVars>
          <dgm:bulletEnabled val="1"/>
        </dgm:presLayoutVars>
      </dgm:prSet>
      <dgm:spPr/>
      <dgm:t>
        <a:bodyPr/>
        <a:lstStyle/>
        <a:p>
          <a:endParaRPr lang="zh-CN" altLang="en-US"/>
        </a:p>
      </dgm:t>
    </dgm:pt>
    <dgm:pt modelId="{A508CE7D-C454-4B98-A20B-74DC57ECABB5}" type="pres">
      <dgm:prSet presAssocID="{D74480DA-BB63-4CE2-9535-46D2D24453CF}" presName="spacing" presStyleCnt="0"/>
      <dgm:spPr/>
    </dgm:pt>
    <dgm:pt modelId="{2323EF19-142D-4E58-9387-528E540C73F1}" type="pres">
      <dgm:prSet presAssocID="{DD7312FC-FA63-4A8A-AC01-5CD598751B43}" presName="linNode" presStyleCnt="0"/>
      <dgm:spPr/>
    </dgm:pt>
    <dgm:pt modelId="{672192FF-DB9E-407B-A810-7E48E082BDAF}" type="pres">
      <dgm:prSet presAssocID="{DD7312FC-FA63-4A8A-AC01-5CD598751B43}" presName="parentShp" presStyleLbl="node1" presStyleIdx="1" presStyleCnt="2" custScaleX="21093">
        <dgm:presLayoutVars>
          <dgm:bulletEnabled val="1"/>
        </dgm:presLayoutVars>
      </dgm:prSet>
      <dgm:spPr/>
      <dgm:t>
        <a:bodyPr/>
        <a:lstStyle/>
        <a:p>
          <a:endParaRPr lang="zh-CN" altLang="en-US"/>
        </a:p>
      </dgm:t>
    </dgm:pt>
    <dgm:pt modelId="{15B7986B-8E01-4045-B48F-5D89F2961334}" type="pres">
      <dgm:prSet presAssocID="{DD7312FC-FA63-4A8A-AC01-5CD598751B43}" presName="childShp" presStyleLbl="bgAccFollowNode1" presStyleIdx="1" presStyleCnt="2">
        <dgm:presLayoutVars>
          <dgm:bulletEnabled val="1"/>
        </dgm:presLayoutVars>
      </dgm:prSet>
      <dgm:spPr/>
      <dgm:t>
        <a:bodyPr/>
        <a:lstStyle/>
        <a:p>
          <a:endParaRPr lang="zh-CN" altLang="en-US"/>
        </a:p>
      </dgm:t>
    </dgm:pt>
  </dgm:ptLst>
  <dgm:cxnLst>
    <dgm:cxn modelId="{E605B14B-0110-406B-A166-6A66BF742F00}" type="presOf" srcId="{A9035851-5795-4206-B577-4D26E3B84F10}" destId="{8BEA65D0-5680-4755-A20B-2D2D3A2B44DB}" srcOrd="0" destOrd="0" presId="urn:microsoft.com/office/officeart/2005/8/layout/vList6"/>
    <dgm:cxn modelId="{282A89CA-F948-4D51-860D-7E40984C673F}" srcId="{B40A3371-8D54-4CFF-8608-42882514FDCC}" destId="{FB9BC1F4-CFC5-495F-B1B3-C58E8CFC3898}" srcOrd="0" destOrd="0" parTransId="{FCE443D5-A140-46C3-90E3-50A5604AA69E}" sibTransId="{65980E7D-4DAA-4E89-94B7-230DDC873C89}"/>
    <dgm:cxn modelId="{B2BC4F73-1AF6-498D-A897-5CB434D1FAF0}" type="presOf" srcId="{8F119779-A7D2-41FB-9271-0B2EC0DAE715}" destId="{15B7986B-8E01-4045-B48F-5D89F2961334}" srcOrd="0" destOrd="0" presId="urn:microsoft.com/office/officeart/2005/8/layout/vList6"/>
    <dgm:cxn modelId="{D23A94EA-629D-412D-8AF3-A0E37065A05F}" srcId="{A9035851-5795-4206-B577-4D26E3B84F10}" destId="{DD7312FC-FA63-4A8A-AC01-5CD598751B43}" srcOrd="1" destOrd="0" parTransId="{4AFBD493-6863-42D8-AB3E-F6C20EC46195}" sibTransId="{6DD646A1-084F-499E-BC55-BA1EC2B63A01}"/>
    <dgm:cxn modelId="{6A71C074-610F-4CC3-AC02-BE9B50F9B183}" type="presOf" srcId="{B40A3371-8D54-4CFF-8608-42882514FDCC}" destId="{BD81915B-1D1C-46DE-9DF5-EDA0489DF8DF}" srcOrd="0" destOrd="0" presId="urn:microsoft.com/office/officeart/2005/8/layout/vList6"/>
    <dgm:cxn modelId="{D324BD8B-BE99-4B70-84CA-FEF42B9A213B}" type="presOf" srcId="{DD7312FC-FA63-4A8A-AC01-5CD598751B43}" destId="{672192FF-DB9E-407B-A810-7E48E082BDAF}" srcOrd="0" destOrd="0" presId="urn:microsoft.com/office/officeart/2005/8/layout/vList6"/>
    <dgm:cxn modelId="{F4D37845-3660-446B-A6BB-A9607EF2DD06}" srcId="{A9035851-5795-4206-B577-4D26E3B84F10}" destId="{B40A3371-8D54-4CFF-8608-42882514FDCC}" srcOrd="0" destOrd="0" parTransId="{031764B6-F163-4FB6-843F-D0245E5ADD98}" sibTransId="{D74480DA-BB63-4CE2-9535-46D2D24453CF}"/>
    <dgm:cxn modelId="{61163831-A955-4876-9C4A-C8D748B96A48}" type="presOf" srcId="{FB9BC1F4-CFC5-495F-B1B3-C58E8CFC3898}" destId="{833AEA80-2E64-45C2-8885-DC13FCD98210}" srcOrd="0" destOrd="0" presId="urn:microsoft.com/office/officeart/2005/8/layout/vList6"/>
    <dgm:cxn modelId="{D9C9B1F6-EDAF-41D3-BBF6-D3D72B1B16F9}" srcId="{DD7312FC-FA63-4A8A-AC01-5CD598751B43}" destId="{8F119779-A7D2-41FB-9271-0B2EC0DAE715}" srcOrd="0" destOrd="0" parTransId="{4643B668-6C91-4B9A-B067-81FB670FDF93}" sibTransId="{10D841B7-5A2D-4C42-8D41-9A9070404799}"/>
    <dgm:cxn modelId="{6CA1111C-651B-4BFB-BBFA-AE14E1BED54C}" type="presParOf" srcId="{8BEA65D0-5680-4755-A20B-2D2D3A2B44DB}" destId="{374AD5A6-5D36-4D12-BA9A-9998F213D505}" srcOrd="0" destOrd="0" presId="urn:microsoft.com/office/officeart/2005/8/layout/vList6"/>
    <dgm:cxn modelId="{B7250569-F8DD-4B0D-89C5-1D3DCCB2DC38}" type="presParOf" srcId="{374AD5A6-5D36-4D12-BA9A-9998F213D505}" destId="{BD81915B-1D1C-46DE-9DF5-EDA0489DF8DF}" srcOrd="0" destOrd="0" presId="urn:microsoft.com/office/officeart/2005/8/layout/vList6"/>
    <dgm:cxn modelId="{1ABC4557-52AB-4CDF-9BA8-AECAA671259D}" type="presParOf" srcId="{374AD5A6-5D36-4D12-BA9A-9998F213D505}" destId="{833AEA80-2E64-45C2-8885-DC13FCD98210}" srcOrd="1" destOrd="0" presId="urn:microsoft.com/office/officeart/2005/8/layout/vList6"/>
    <dgm:cxn modelId="{CE413403-0037-4E5F-BD75-6008CE58458C}" type="presParOf" srcId="{8BEA65D0-5680-4755-A20B-2D2D3A2B44DB}" destId="{A508CE7D-C454-4B98-A20B-74DC57ECABB5}" srcOrd="1" destOrd="0" presId="urn:microsoft.com/office/officeart/2005/8/layout/vList6"/>
    <dgm:cxn modelId="{5B7DC67B-5170-4E38-B192-697A62F10298}" type="presParOf" srcId="{8BEA65D0-5680-4755-A20B-2D2D3A2B44DB}" destId="{2323EF19-142D-4E58-9387-528E540C73F1}" srcOrd="2" destOrd="0" presId="urn:microsoft.com/office/officeart/2005/8/layout/vList6"/>
    <dgm:cxn modelId="{19A6FB71-71AE-4682-82D0-3C636819C93A}" type="presParOf" srcId="{2323EF19-142D-4E58-9387-528E540C73F1}" destId="{672192FF-DB9E-407B-A810-7E48E082BDAF}" srcOrd="0" destOrd="0" presId="urn:microsoft.com/office/officeart/2005/8/layout/vList6"/>
    <dgm:cxn modelId="{337EA9A9-AB15-462C-AC6F-22CEFD62D5A2}" type="presParOf" srcId="{2323EF19-142D-4E58-9387-528E540C73F1}" destId="{15B7986B-8E01-4045-B48F-5D89F2961334}" srcOrd="1" destOrd="0" presId="urn:microsoft.com/office/officeart/2005/8/layout/vList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9035851-5795-4206-B577-4D26E3B84F10}" type="doc">
      <dgm:prSet loTypeId="urn:microsoft.com/office/officeart/2005/8/layout/vList6" loCatId="list" qsTypeId="urn:microsoft.com/office/officeart/2005/8/quickstyle/simple1#2" qsCatId="simple" csTypeId="urn:microsoft.com/office/officeart/2005/8/colors/accent1_2#4" csCatId="accent1" phldr="1"/>
      <dgm:spPr/>
      <dgm:t>
        <a:bodyPr/>
        <a:lstStyle/>
        <a:p>
          <a:endParaRPr lang="zh-CN" altLang="en-US"/>
        </a:p>
      </dgm:t>
    </dgm:pt>
    <dgm:pt modelId="{B40A3371-8D54-4CFF-8608-42882514FDCC}">
      <dgm:prSet phldrT="[文本]"/>
      <dgm:spPr/>
      <dgm:t>
        <a:bodyPr/>
        <a:lstStyle/>
        <a:p>
          <a:r>
            <a:rPr lang="en-US" altLang="zh-CN" dirty="0" smtClean="0"/>
            <a:t>3</a:t>
          </a:r>
          <a:endParaRPr lang="zh-CN" altLang="en-US" dirty="0"/>
        </a:p>
      </dgm:t>
    </dgm:pt>
    <dgm:pt modelId="{031764B6-F163-4FB6-843F-D0245E5ADD98}" cxnId="{F4D37845-3660-446B-A6BB-A9607EF2DD06}" type="parTrans">
      <dgm:prSet/>
      <dgm:spPr/>
      <dgm:t>
        <a:bodyPr/>
        <a:lstStyle/>
        <a:p>
          <a:endParaRPr lang="zh-CN" altLang="en-US"/>
        </a:p>
      </dgm:t>
    </dgm:pt>
    <dgm:pt modelId="{D74480DA-BB63-4CE2-9535-46D2D24453CF}" cxnId="{F4D37845-3660-446B-A6BB-A9607EF2DD06}" type="sibTrans">
      <dgm:prSet/>
      <dgm:spPr/>
      <dgm:t>
        <a:bodyPr/>
        <a:lstStyle/>
        <a:p>
          <a:endParaRPr lang="zh-CN" altLang="en-US"/>
        </a:p>
      </dgm:t>
    </dgm:pt>
    <dgm:pt modelId="{FB9BC1F4-CFC5-495F-B1B3-C58E8CFC3898}">
      <dgm:prSet phldrT="[文本]"/>
      <dgm:spPr/>
      <dgm:t>
        <a:bodyPr/>
        <a:lstStyle/>
        <a:p>
          <a:r>
            <a:rPr lang="zh-CN" altLang="en-US" dirty="0" smtClean="0"/>
            <a:t>连通性</a:t>
          </a:r>
          <a:endParaRPr lang="zh-CN" altLang="en-US" dirty="0"/>
        </a:p>
      </dgm:t>
    </dgm:pt>
    <dgm:pt modelId="{FCE443D5-A140-46C3-90E3-50A5604AA69E}" cxnId="{282A89CA-F948-4D51-860D-7E40984C673F}" type="parTrans">
      <dgm:prSet/>
      <dgm:spPr/>
      <dgm:t>
        <a:bodyPr/>
        <a:lstStyle/>
        <a:p>
          <a:endParaRPr lang="zh-CN" altLang="en-US"/>
        </a:p>
      </dgm:t>
    </dgm:pt>
    <dgm:pt modelId="{65980E7D-4DAA-4E89-94B7-230DDC873C89}" cxnId="{282A89CA-F948-4D51-860D-7E40984C673F}" type="sibTrans">
      <dgm:prSet/>
      <dgm:spPr/>
      <dgm:t>
        <a:bodyPr/>
        <a:lstStyle/>
        <a:p>
          <a:endParaRPr lang="zh-CN" altLang="en-US"/>
        </a:p>
      </dgm:t>
    </dgm:pt>
    <dgm:pt modelId="{DD7312FC-FA63-4A8A-AC01-5CD598751B43}">
      <dgm:prSet phldrT="[文本]"/>
      <dgm:spPr/>
      <dgm:t>
        <a:bodyPr/>
        <a:lstStyle/>
        <a:p>
          <a:r>
            <a:rPr lang="en-US" altLang="zh-CN" dirty="0" smtClean="0"/>
            <a:t>4</a:t>
          </a:r>
          <a:endParaRPr lang="zh-CN" altLang="en-US" dirty="0"/>
        </a:p>
      </dgm:t>
    </dgm:pt>
    <dgm:pt modelId="{4AFBD493-6863-42D8-AB3E-F6C20EC46195}" cxnId="{D23A94EA-629D-412D-8AF3-A0E37065A05F}" type="parTrans">
      <dgm:prSet/>
      <dgm:spPr/>
      <dgm:t>
        <a:bodyPr/>
        <a:lstStyle/>
        <a:p>
          <a:endParaRPr lang="zh-CN" altLang="en-US"/>
        </a:p>
      </dgm:t>
    </dgm:pt>
    <dgm:pt modelId="{6DD646A1-084F-499E-BC55-BA1EC2B63A01}" cxnId="{D23A94EA-629D-412D-8AF3-A0E37065A05F}" type="sibTrans">
      <dgm:prSet/>
      <dgm:spPr/>
      <dgm:t>
        <a:bodyPr/>
        <a:lstStyle/>
        <a:p>
          <a:endParaRPr lang="zh-CN" altLang="en-US"/>
        </a:p>
      </dgm:t>
    </dgm:pt>
    <dgm:pt modelId="{8F119779-A7D2-41FB-9271-0B2EC0DAE715}">
      <dgm:prSet phldrT="[文本]"/>
      <dgm:spPr/>
      <dgm:t>
        <a:bodyPr/>
        <a:lstStyle/>
        <a:p>
          <a:r>
            <a:rPr lang="zh-CN" altLang="en-US" dirty="0" smtClean="0"/>
            <a:t>算法的分布式程度</a:t>
          </a:r>
          <a:endParaRPr lang="zh-CN" altLang="en-US" dirty="0"/>
        </a:p>
      </dgm:t>
    </dgm:pt>
    <dgm:pt modelId="{4643B668-6C91-4B9A-B067-81FB670FDF93}" cxnId="{D9C9B1F6-EDAF-41D3-BBF6-D3D72B1B16F9}" type="parTrans">
      <dgm:prSet/>
      <dgm:spPr/>
      <dgm:t>
        <a:bodyPr/>
        <a:lstStyle/>
        <a:p>
          <a:endParaRPr lang="zh-CN" altLang="en-US"/>
        </a:p>
      </dgm:t>
    </dgm:pt>
    <dgm:pt modelId="{10D841B7-5A2D-4C42-8D41-9A9070404799}" cxnId="{D9C9B1F6-EDAF-41D3-BBF6-D3D72B1B16F9}" type="sibTrans">
      <dgm:prSet/>
      <dgm:spPr/>
      <dgm:t>
        <a:bodyPr/>
        <a:lstStyle/>
        <a:p>
          <a:endParaRPr lang="zh-CN" altLang="en-US"/>
        </a:p>
      </dgm:t>
    </dgm:pt>
    <dgm:pt modelId="{8BEA65D0-5680-4755-A20B-2D2D3A2B44DB}" type="pres">
      <dgm:prSet presAssocID="{A9035851-5795-4206-B577-4D26E3B84F10}" presName="Name0" presStyleCnt="0">
        <dgm:presLayoutVars>
          <dgm:dir/>
          <dgm:animLvl val="lvl"/>
          <dgm:resizeHandles/>
        </dgm:presLayoutVars>
      </dgm:prSet>
      <dgm:spPr/>
      <dgm:t>
        <a:bodyPr/>
        <a:lstStyle/>
        <a:p>
          <a:endParaRPr lang="zh-CN" altLang="en-US"/>
        </a:p>
      </dgm:t>
    </dgm:pt>
    <dgm:pt modelId="{374AD5A6-5D36-4D12-BA9A-9998F213D505}" type="pres">
      <dgm:prSet presAssocID="{B40A3371-8D54-4CFF-8608-42882514FDCC}" presName="linNode" presStyleCnt="0"/>
      <dgm:spPr/>
    </dgm:pt>
    <dgm:pt modelId="{BD81915B-1D1C-46DE-9DF5-EDA0489DF8DF}" type="pres">
      <dgm:prSet presAssocID="{B40A3371-8D54-4CFF-8608-42882514FDCC}" presName="parentShp" presStyleLbl="node1" presStyleIdx="0" presStyleCnt="2" custScaleX="21093">
        <dgm:presLayoutVars>
          <dgm:bulletEnabled val="1"/>
        </dgm:presLayoutVars>
      </dgm:prSet>
      <dgm:spPr/>
      <dgm:t>
        <a:bodyPr/>
        <a:lstStyle/>
        <a:p>
          <a:endParaRPr lang="zh-CN" altLang="en-US"/>
        </a:p>
      </dgm:t>
    </dgm:pt>
    <dgm:pt modelId="{833AEA80-2E64-45C2-8885-DC13FCD98210}" type="pres">
      <dgm:prSet presAssocID="{B40A3371-8D54-4CFF-8608-42882514FDCC}" presName="childShp" presStyleLbl="bgAccFollowNode1" presStyleIdx="0" presStyleCnt="2">
        <dgm:presLayoutVars>
          <dgm:bulletEnabled val="1"/>
        </dgm:presLayoutVars>
      </dgm:prSet>
      <dgm:spPr/>
      <dgm:t>
        <a:bodyPr/>
        <a:lstStyle/>
        <a:p>
          <a:endParaRPr lang="zh-CN" altLang="en-US"/>
        </a:p>
      </dgm:t>
    </dgm:pt>
    <dgm:pt modelId="{A508CE7D-C454-4B98-A20B-74DC57ECABB5}" type="pres">
      <dgm:prSet presAssocID="{D74480DA-BB63-4CE2-9535-46D2D24453CF}" presName="spacing" presStyleCnt="0"/>
      <dgm:spPr/>
    </dgm:pt>
    <dgm:pt modelId="{2323EF19-142D-4E58-9387-528E540C73F1}" type="pres">
      <dgm:prSet presAssocID="{DD7312FC-FA63-4A8A-AC01-5CD598751B43}" presName="linNode" presStyleCnt="0"/>
      <dgm:spPr/>
    </dgm:pt>
    <dgm:pt modelId="{672192FF-DB9E-407B-A810-7E48E082BDAF}" type="pres">
      <dgm:prSet presAssocID="{DD7312FC-FA63-4A8A-AC01-5CD598751B43}" presName="parentShp" presStyleLbl="node1" presStyleIdx="1" presStyleCnt="2" custScaleX="21093">
        <dgm:presLayoutVars>
          <dgm:bulletEnabled val="1"/>
        </dgm:presLayoutVars>
      </dgm:prSet>
      <dgm:spPr/>
      <dgm:t>
        <a:bodyPr/>
        <a:lstStyle/>
        <a:p>
          <a:endParaRPr lang="zh-CN" altLang="en-US"/>
        </a:p>
      </dgm:t>
    </dgm:pt>
    <dgm:pt modelId="{15B7986B-8E01-4045-B48F-5D89F2961334}" type="pres">
      <dgm:prSet presAssocID="{DD7312FC-FA63-4A8A-AC01-5CD598751B43}" presName="childShp" presStyleLbl="bgAccFollowNode1" presStyleIdx="1" presStyleCnt="2">
        <dgm:presLayoutVars>
          <dgm:bulletEnabled val="1"/>
        </dgm:presLayoutVars>
      </dgm:prSet>
      <dgm:spPr/>
      <dgm:t>
        <a:bodyPr/>
        <a:lstStyle/>
        <a:p>
          <a:endParaRPr lang="zh-CN" altLang="en-US"/>
        </a:p>
      </dgm:t>
    </dgm:pt>
  </dgm:ptLst>
  <dgm:cxnLst>
    <dgm:cxn modelId="{D69AFFE1-F8A8-411A-86F0-2892049199EA}" type="presOf" srcId="{B40A3371-8D54-4CFF-8608-42882514FDCC}" destId="{BD81915B-1D1C-46DE-9DF5-EDA0489DF8DF}" srcOrd="0" destOrd="0" presId="urn:microsoft.com/office/officeart/2005/8/layout/vList6"/>
    <dgm:cxn modelId="{282A89CA-F948-4D51-860D-7E40984C673F}" srcId="{B40A3371-8D54-4CFF-8608-42882514FDCC}" destId="{FB9BC1F4-CFC5-495F-B1B3-C58E8CFC3898}" srcOrd="0" destOrd="0" parTransId="{FCE443D5-A140-46C3-90E3-50A5604AA69E}" sibTransId="{65980E7D-4DAA-4E89-94B7-230DDC873C89}"/>
    <dgm:cxn modelId="{DA5FBA91-E40D-4616-AAC8-743C8469A7C0}" type="presOf" srcId="{DD7312FC-FA63-4A8A-AC01-5CD598751B43}" destId="{672192FF-DB9E-407B-A810-7E48E082BDAF}" srcOrd="0" destOrd="0" presId="urn:microsoft.com/office/officeart/2005/8/layout/vList6"/>
    <dgm:cxn modelId="{5ADD0790-A92F-4746-8B00-B16A37BFA624}" type="presOf" srcId="{FB9BC1F4-CFC5-495F-B1B3-C58E8CFC3898}" destId="{833AEA80-2E64-45C2-8885-DC13FCD98210}" srcOrd="0" destOrd="0" presId="urn:microsoft.com/office/officeart/2005/8/layout/vList6"/>
    <dgm:cxn modelId="{D23A94EA-629D-412D-8AF3-A0E37065A05F}" srcId="{A9035851-5795-4206-B577-4D26E3B84F10}" destId="{DD7312FC-FA63-4A8A-AC01-5CD598751B43}" srcOrd="1" destOrd="0" parTransId="{4AFBD493-6863-42D8-AB3E-F6C20EC46195}" sibTransId="{6DD646A1-084F-499E-BC55-BA1EC2B63A01}"/>
    <dgm:cxn modelId="{5806C2D3-49D7-4D2A-97C7-E36FA6804341}" type="presOf" srcId="{8F119779-A7D2-41FB-9271-0B2EC0DAE715}" destId="{15B7986B-8E01-4045-B48F-5D89F2961334}" srcOrd="0" destOrd="0" presId="urn:microsoft.com/office/officeart/2005/8/layout/vList6"/>
    <dgm:cxn modelId="{F4D37845-3660-446B-A6BB-A9607EF2DD06}" srcId="{A9035851-5795-4206-B577-4D26E3B84F10}" destId="{B40A3371-8D54-4CFF-8608-42882514FDCC}" srcOrd="0" destOrd="0" parTransId="{031764B6-F163-4FB6-843F-D0245E5ADD98}" sibTransId="{D74480DA-BB63-4CE2-9535-46D2D24453CF}"/>
    <dgm:cxn modelId="{D9C9B1F6-EDAF-41D3-BBF6-D3D72B1B16F9}" srcId="{DD7312FC-FA63-4A8A-AC01-5CD598751B43}" destId="{8F119779-A7D2-41FB-9271-0B2EC0DAE715}" srcOrd="0" destOrd="0" parTransId="{4643B668-6C91-4B9A-B067-81FB670FDF93}" sibTransId="{10D841B7-5A2D-4C42-8D41-9A9070404799}"/>
    <dgm:cxn modelId="{406F04E3-4A75-4418-8654-9B401C21674E}" type="presOf" srcId="{A9035851-5795-4206-B577-4D26E3B84F10}" destId="{8BEA65D0-5680-4755-A20B-2D2D3A2B44DB}" srcOrd="0" destOrd="0" presId="urn:microsoft.com/office/officeart/2005/8/layout/vList6"/>
    <dgm:cxn modelId="{392EB312-20B1-426B-9332-599D3C9E1A3B}" type="presParOf" srcId="{8BEA65D0-5680-4755-A20B-2D2D3A2B44DB}" destId="{374AD5A6-5D36-4D12-BA9A-9998F213D505}" srcOrd="0" destOrd="0" presId="urn:microsoft.com/office/officeart/2005/8/layout/vList6"/>
    <dgm:cxn modelId="{72CE4FE7-1663-4AD0-A79A-706E0504049C}" type="presParOf" srcId="{374AD5A6-5D36-4D12-BA9A-9998F213D505}" destId="{BD81915B-1D1C-46DE-9DF5-EDA0489DF8DF}" srcOrd="0" destOrd="0" presId="urn:microsoft.com/office/officeart/2005/8/layout/vList6"/>
    <dgm:cxn modelId="{3B9EBB0F-80ED-4EB1-AE10-7533597037A7}" type="presParOf" srcId="{374AD5A6-5D36-4D12-BA9A-9998F213D505}" destId="{833AEA80-2E64-45C2-8885-DC13FCD98210}" srcOrd="1" destOrd="0" presId="urn:microsoft.com/office/officeart/2005/8/layout/vList6"/>
    <dgm:cxn modelId="{BDF299ED-EA3E-414B-A201-C361F573B738}" type="presParOf" srcId="{8BEA65D0-5680-4755-A20B-2D2D3A2B44DB}" destId="{A508CE7D-C454-4B98-A20B-74DC57ECABB5}" srcOrd="1" destOrd="0" presId="urn:microsoft.com/office/officeart/2005/8/layout/vList6"/>
    <dgm:cxn modelId="{E0A96B5E-12AD-4145-A242-192D46DFBFD8}" type="presParOf" srcId="{8BEA65D0-5680-4755-A20B-2D2D3A2B44DB}" destId="{2323EF19-142D-4E58-9387-528E540C73F1}" srcOrd="2" destOrd="0" presId="urn:microsoft.com/office/officeart/2005/8/layout/vList6"/>
    <dgm:cxn modelId="{747C99E8-020C-4CD5-8368-07A047D65A10}" type="presParOf" srcId="{2323EF19-142D-4E58-9387-528E540C73F1}" destId="{672192FF-DB9E-407B-A810-7E48E082BDAF}" srcOrd="0" destOrd="0" presId="urn:microsoft.com/office/officeart/2005/8/layout/vList6"/>
    <dgm:cxn modelId="{EEA94F1E-7F97-48ED-866A-A116F274BEB3}" type="presParOf" srcId="{2323EF19-142D-4E58-9387-528E540C73F1}" destId="{15B7986B-8E01-4045-B48F-5D89F2961334}" srcOrd="1" destOrd="0" presId="urn:microsoft.com/office/officeart/2005/8/layout/vList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9035851-5795-4206-B577-4D26E3B84F10}" type="doc">
      <dgm:prSet loTypeId="urn:microsoft.com/office/officeart/2005/8/layout/vList6" loCatId="list" qsTypeId="urn:microsoft.com/office/officeart/2005/8/quickstyle/simple1#3" qsCatId="simple" csTypeId="urn:microsoft.com/office/officeart/2005/8/colors/accent1_2#5" csCatId="accent1" phldr="1"/>
      <dgm:spPr/>
      <dgm:t>
        <a:bodyPr/>
        <a:lstStyle/>
        <a:p>
          <a:endParaRPr lang="zh-CN" altLang="en-US"/>
        </a:p>
      </dgm:t>
    </dgm:pt>
    <dgm:pt modelId="{B40A3371-8D54-4CFF-8608-42882514FDCC}">
      <dgm:prSet phldrT="[文本]"/>
      <dgm:spPr/>
      <dgm:t>
        <a:bodyPr/>
        <a:lstStyle/>
        <a:p>
          <a:r>
            <a:rPr lang="en-US" altLang="zh-CN" dirty="0" smtClean="0"/>
            <a:t>7</a:t>
          </a:r>
          <a:endParaRPr lang="zh-CN" altLang="en-US" dirty="0"/>
        </a:p>
      </dgm:t>
    </dgm:pt>
    <dgm:pt modelId="{031764B6-F163-4FB6-843F-D0245E5ADD98}" cxnId="{F4D37845-3660-446B-A6BB-A9607EF2DD06}" type="parTrans">
      <dgm:prSet/>
      <dgm:spPr/>
      <dgm:t>
        <a:bodyPr/>
        <a:lstStyle/>
        <a:p>
          <a:endParaRPr lang="zh-CN" altLang="en-US"/>
        </a:p>
      </dgm:t>
    </dgm:pt>
    <dgm:pt modelId="{D74480DA-BB63-4CE2-9535-46D2D24453CF}" cxnId="{F4D37845-3660-446B-A6BB-A9607EF2DD06}" type="sibTrans">
      <dgm:prSet/>
      <dgm:spPr/>
      <dgm:t>
        <a:bodyPr/>
        <a:lstStyle/>
        <a:p>
          <a:endParaRPr lang="zh-CN" altLang="en-US"/>
        </a:p>
      </dgm:t>
    </dgm:pt>
    <dgm:pt modelId="{FB9BC1F4-CFC5-495F-B1B3-C58E8CFC3898}">
      <dgm:prSet phldrT="[文本]"/>
      <dgm:spPr/>
      <dgm:t>
        <a:bodyPr/>
        <a:lstStyle/>
        <a:p>
          <a:r>
            <a:rPr lang="zh-CN" altLang="en-US" dirty="0" smtClean="0"/>
            <a:t>对称性</a:t>
          </a:r>
          <a:endParaRPr lang="zh-CN" altLang="en-US" dirty="0"/>
        </a:p>
      </dgm:t>
    </dgm:pt>
    <dgm:pt modelId="{FCE443D5-A140-46C3-90E3-50A5604AA69E}" cxnId="{282A89CA-F948-4D51-860D-7E40984C673F}" type="parTrans">
      <dgm:prSet/>
      <dgm:spPr/>
      <dgm:t>
        <a:bodyPr/>
        <a:lstStyle/>
        <a:p>
          <a:endParaRPr lang="zh-CN" altLang="en-US"/>
        </a:p>
      </dgm:t>
    </dgm:pt>
    <dgm:pt modelId="{65980E7D-4DAA-4E89-94B7-230DDC873C89}" cxnId="{282A89CA-F948-4D51-860D-7E40984C673F}" type="sibTrans">
      <dgm:prSet/>
      <dgm:spPr/>
      <dgm:t>
        <a:bodyPr/>
        <a:lstStyle/>
        <a:p>
          <a:endParaRPr lang="zh-CN" altLang="en-US"/>
        </a:p>
      </dgm:t>
    </dgm:pt>
    <dgm:pt modelId="{DD7312FC-FA63-4A8A-AC01-5CD598751B43}">
      <dgm:prSet phldrT="[文本]"/>
      <dgm:spPr/>
      <dgm:t>
        <a:bodyPr/>
        <a:lstStyle/>
        <a:p>
          <a:r>
            <a:rPr lang="en-US" altLang="zh-CN" dirty="0" smtClean="0"/>
            <a:t>8</a:t>
          </a:r>
          <a:endParaRPr lang="zh-CN" altLang="en-US" dirty="0"/>
        </a:p>
      </dgm:t>
    </dgm:pt>
    <dgm:pt modelId="{4AFBD493-6863-42D8-AB3E-F6C20EC46195}" cxnId="{D23A94EA-629D-412D-8AF3-A0E37065A05F}" type="parTrans">
      <dgm:prSet/>
      <dgm:spPr/>
      <dgm:t>
        <a:bodyPr/>
        <a:lstStyle/>
        <a:p>
          <a:endParaRPr lang="zh-CN" altLang="en-US"/>
        </a:p>
      </dgm:t>
    </dgm:pt>
    <dgm:pt modelId="{6DD646A1-084F-499E-BC55-BA1EC2B63A01}" cxnId="{D23A94EA-629D-412D-8AF3-A0E37065A05F}" type="sibTrans">
      <dgm:prSet/>
      <dgm:spPr/>
      <dgm:t>
        <a:bodyPr/>
        <a:lstStyle/>
        <a:p>
          <a:endParaRPr lang="zh-CN" altLang="en-US"/>
        </a:p>
      </dgm:t>
    </dgm:pt>
    <dgm:pt modelId="{8F119779-A7D2-41FB-9271-0B2EC0DAE715}">
      <dgm:prSet phldrT="[文本]"/>
      <dgm:spPr/>
      <dgm:t>
        <a:bodyPr/>
        <a:lstStyle/>
        <a:p>
          <a:r>
            <a:rPr lang="zh-CN" altLang="en-US" dirty="0" smtClean="0"/>
            <a:t>鲁棒性和可扩展性</a:t>
          </a:r>
          <a:endParaRPr lang="zh-CN" altLang="en-US" dirty="0"/>
        </a:p>
      </dgm:t>
    </dgm:pt>
    <dgm:pt modelId="{4643B668-6C91-4B9A-B067-81FB670FDF93}" cxnId="{D9C9B1F6-EDAF-41D3-BBF6-D3D72B1B16F9}" type="parTrans">
      <dgm:prSet/>
      <dgm:spPr/>
      <dgm:t>
        <a:bodyPr/>
        <a:lstStyle/>
        <a:p>
          <a:endParaRPr lang="zh-CN" altLang="en-US"/>
        </a:p>
      </dgm:t>
    </dgm:pt>
    <dgm:pt modelId="{10D841B7-5A2D-4C42-8D41-9A9070404799}" cxnId="{D9C9B1F6-EDAF-41D3-BBF6-D3D72B1B16F9}" type="sibTrans">
      <dgm:prSet/>
      <dgm:spPr/>
      <dgm:t>
        <a:bodyPr/>
        <a:lstStyle/>
        <a:p>
          <a:endParaRPr lang="zh-CN" altLang="en-US"/>
        </a:p>
      </dgm:t>
    </dgm:pt>
    <dgm:pt modelId="{8BEA65D0-5680-4755-A20B-2D2D3A2B44DB}" type="pres">
      <dgm:prSet presAssocID="{A9035851-5795-4206-B577-4D26E3B84F10}" presName="Name0" presStyleCnt="0">
        <dgm:presLayoutVars>
          <dgm:dir/>
          <dgm:animLvl val="lvl"/>
          <dgm:resizeHandles/>
        </dgm:presLayoutVars>
      </dgm:prSet>
      <dgm:spPr/>
      <dgm:t>
        <a:bodyPr/>
        <a:lstStyle/>
        <a:p>
          <a:endParaRPr lang="zh-CN" altLang="en-US"/>
        </a:p>
      </dgm:t>
    </dgm:pt>
    <dgm:pt modelId="{374AD5A6-5D36-4D12-BA9A-9998F213D505}" type="pres">
      <dgm:prSet presAssocID="{B40A3371-8D54-4CFF-8608-42882514FDCC}" presName="linNode" presStyleCnt="0"/>
      <dgm:spPr/>
    </dgm:pt>
    <dgm:pt modelId="{BD81915B-1D1C-46DE-9DF5-EDA0489DF8DF}" type="pres">
      <dgm:prSet presAssocID="{B40A3371-8D54-4CFF-8608-42882514FDCC}" presName="parentShp" presStyleLbl="node1" presStyleIdx="0" presStyleCnt="2" custScaleX="21093">
        <dgm:presLayoutVars>
          <dgm:bulletEnabled val="1"/>
        </dgm:presLayoutVars>
      </dgm:prSet>
      <dgm:spPr/>
      <dgm:t>
        <a:bodyPr/>
        <a:lstStyle/>
        <a:p>
          <a:endParaRPr lang="zh-CN" altLang="en-US"/>
        </a:p>
      </dgm:t>
    </dgm:pt>
    <dgm:pt modelId="{833AEA80-2E64-45C2-8885-DC13FCD98210}" type="pres">
      <dgm:prSet presAssocID="{B40A3371-8D54-4CFF-8608-42882514FDCC}" presName="childShp" presStyleLbl="bgAccFollowNode1" presStyleIdx="0" presStyleCnt="2">
        <dgm:presLayoutVars>
          <dgm:bulletEnabled val="1"/>
        </dgm:presLayoutVars>
      </dgm:prSet>
      <dgm:spPr/>
      <dgm:t>
        <a:bodyPr/>
        <a:lstStyle/>
        <a:p>
          <a:endParaRPr lang="zh-CN" altLang="en-US"/>
        </a:p>
      </dgm:t>
    </dgm:pt>
    <dgm:pt modelId="{A508CE7D-C454-4B98-A20B-74DC57ECABB5}" type="pres">
      <dgm:prSet presAssocID="{D74480DA-BB63-4CE2-9535-46D2D24453CF}" presName="spacing" presStyleCnt="0"/>
      <dgm:spPr/>
    </dgm:pt>
    <dgm:pt modelId="{2323EF19-142D-4E58-9387-528E540C73F1}" type="pres">
      <dgm:prSet presAssocID="{DD7312FC-FA63-4A8A-AC01-5CD598751B43}" presName="linNode" presStyleCnt="0"/>
      <dgm:spPr/>
    </dgm:pt>
    <dgm:pt modelId="{672192FF-DB9E-407B-A810-7E48E082BDAF}" type="pres">
      <dgm:prSet presAssocID="{DD7312FC-FA63-4A8A-AC01-5CD598751B43}" presName="parentShp" presStyleLbl="node1" presStyleIdx="1" presStyleCnt="2" custScaleX="21093">
        <dgm:presLayoutVars>
          <dgm:bulletEnabled val="1"/>
        </dgm:presLayoutVars>
      </dgm:prSet>
      <dgm:spPr/>
      <dgm:t>
        <a:bodyPr/>
        <a:lstStyle/>
        <a:p>
          <a:endParaRPr lang="zh-CN" altLang="en-US"/>
        </a:p>
      </dgm:t>
    </dgm:pt>
    <dgm:pt modelId="{15B7986B-8E01-4045-B48F-5D89F2961334}" type="pres">
      <dgm:prSet presAssocID="{DD7312FC-FA63-4A8A-AC01-5CD598751B43}" presName="childShp" presStyleLbl="bgAccFollowNode1" presStyleIdx="1" presStyleCnt="2">
        <dgm:presLayoutVars>
          <dgm:bulletEnabled val="1"/>
        </dgm:presLayoutVars>
      </dgm:prSet>
      <dgm:spPr/>
      <dgm:t>
        <a:bodyPr/>
        <a:lstStyle/>
        <a:p>
          <a:endParaRPr lang="zh-CN" altLang="en-US"/>
        </a:p>
      </dgm:t>
    </dgm:pt>
  </dgm:ptLst>
  <dgm:cxnLst>
    <dgm:cxn modelId="{DE9138EA-4D15-4B1D-9EAC-EB2F9967E67C}" type="presOf" srcId="{DD7312FC-FA63-4A8A-AC01-5CD598751B43}" destId="{672192FF-DB9E-407B-A810-7E48E082BDAF}" srcOrd="0" destOrd="0" presId="urn:microsoft.com/office/officeart/2005/8/layout/vList6"/>
    <dgm:cxn modelId="{DD419935-8DCA-4D3D-89EE-36CAD1D367AB}" type="presOf" srcId="{FB9BC1F4-CFC5-495F-B1B3-C58E8CFC3898}" destId="{833AEA80-2E64-45C2-8885-DC13FCD98210}" srcOrd="0" destOrd="0" presId="urn:microsoft.com/office/officeart/2005/8/layout/vList6"/>
    <dgm:cxn modelId="{F4D37845-3660-446B-A6BB-A9607EF2DD06}" srcId="{A9035851-5795-4206-B577-4D26E3B84F10}" destId="{B40A3371-8D54-4CFF-8608-42882514FDCC}" srcOrd="0" destOrd="0" parTransId="{031764B6-F163-4FB6-843F-D0245E5ADD98}" sibTransId="{D74480DA-BB63-4CE2-9535-46D2D24453CF}"/>
    <dgm:cxn modelId="{CAE0CE1B-3C73-49FF-9538-78E484A11EEE}" type="presOf" srcId="{A9035851-5795-4206-B577-4D26E3B84F10}" destId="{8BEA65D0-5680-4755-A20B-2D2D3A2B44DB}" srcOrd="0" destOrd="0" presId="urn:microsoft.com/office/officeart/2005/8/layout/vList6"/>
    <dgm:cxn modelId="{17F52E5B-7319-426A-BD6E-391CDB9596A4}" type="presOf" srcId="{B40A3371-8D54-4CFF-8608-42882514FDCC}" destId="{BD81915B-1D1C-46DE-9DF5-EDA0489DF8DF}" srcOrd="0" destOrd="0" presId="urn:microsoft.com/office/officeart/2005/8/layout/vList6"/>
    <dgm:cxn modelId="{282A89CA-F948-4D51-860D-7E40984C673F}" srcId="{B40A3371-8D54-4CFF-8608-42882514FDCC}" destId="{FB9BC1F4-CFC5-495F-B1B3-C58E8CFC3898}" srcOrd="0" destOrd="0" parTransId="{FCE443D5-A140-46C3-90E3-50A5604AA69E}" sibTransId="{65980E7D-4DAA-4E89-94B7-230DDC873C89}"/>
    <dgm:cxn modelId="{D9C9B1F6-EDAF-41D3-BBF6-D3D72B1B16F9}" srcId="{DD7312FC-FA63-4A8A-AC01-5CD598751B43}" destId="{8F119779-A7D2-41FB-9271-0B2EC0DAE715}" srcOrd="0" destOrd="0" parTransId="{4643B668-6C91-4B9A-B067-81FB670FDF93}" sibTransId="{10D841B7-5A2D-4C42-8D41-9A9070404799}"/>
    <dgm:cxn modelId="{D23A94EA-629D-412D-8AF3-A0E37065A05F}" srcId="{A9035851-5795-4206-B577-4D26E3B84F10}" destId="{DD7312FC-FA63-4A8A-AC01-5CD598751B43}" srcOrd="1" destOrd="0" parTransId="{4AFBD493-6863-42D8-AB3E-F6C20EC46195}" sibTransId="{6DD646A1-084F-499E-BC55-BA1EC2B63A01}"/>
    <dgm:cxn modelId="{A6DD34C7-E2A3-47FD-81F6-A938F891F66C}" type="presOf" srcId="{8F119779-A7D2-41FB-9271-0B2EC0DAE715}" destId="{15B7986B-8E01-4045-B48F-5D89F2961334}" srcOrd="0" destOrd="0" presId="urn:microsoft.com/office/officeart/2005/8/layout/vList6"/>
    <dgm:cxn modelId="{281C5D6D-8C26-4730-95F7-9A3D43D17271}" type="presParOf" srcId="{8BEA65D0-5680-4755-A20B-2D2D3A2B44DB}" destId="{374AD5A6-5D36-4D12-BA9A-9998F213D505}" srcOrd="0" destOrd="0" presId="urn:microsoft.com/office/officeart/2005/8/layout/vList6"/>
    <dgm:cxn modelId="{E17EA88B-5D57-49D9-8E36-1F19278A156E}" type="presParOf" srcId="{374AD5A6-5D36-4D12-BA9A-9998F213D505}" destId="{BD81915B-1D1C-46DE-9DF5-EDA0489DF8DF}" srcOrd="0" destOrd="0" presId="urn:microsoft.com/office/officeart/2005/8/layout/vList6"/>
    <dgm:cxn modelId="{C552C4C1-7E2D-4232-858A-205A065A408A}" type="presParOf" srcId="{374AD5A6-5D36-4D12-BA9A-9998F213D505}" destId="{833AEA80-2E64-45C2-8885-DC13FCD98210}" srcOrd="1" destOrd="0" presId="urn:microsoft.com/office/officeart/2005/8/layout/vList6"/>
    <dgm:cxn modelId="{900B3C93-5B2B-4B60-9BE6-2F6ED0BF52CC}" type="presParOf" srcId="{8BEA65D0-5680-4755-A20B-2D2D3A2B44DB}" destId="{A508CE7D-C454-4B98-A20B-74DC57ECABB5}" srcOrd="1" destOrd="0" presId="urn:microsoft.com/office/officeart/2005/8/layout/vList6"/>
    <dgm:cxn modelId="{B2183ED5-BDCD-4FB6-BE6D-AE931E8AC3B9}" type="presParOf" srcId="{8BEA65D0-5680-4755-A20B-2D2D3A2B44DB}" destId="{2323EF19-142D-4E58-9387-528E540C73F1}" srcOrd="2" destOrd="0" presId="urn:microsoft.com/office/officeart/2005/8/layout/vList6"/>
    <dgm:cxn modelId="{BFD8BF04-0964-485A-905C-4C62F253B50C}" type="presParOf" srcId="{2323EF19-142D-4E58-9387-528E540C73F1}" destId="{672192FF-DB9E-407B-A810-7E48E082BDAF}" srcOrd="0" destOrd="0" presId="urn:microsoft.com/office/officeart/2005/8/layout/vList6"/>
    <dgm:cxn modelId="{0063E367-DACC-4BEB-8DA8-9BFD92A1EFA8}" type="presParOf" srcId="{2323EF19-142D-4E58-9387-528E540C73F1}" destId="{15B7986B-8E01-4045-B48F-5D89F2961334}" srcOrd="1" destOrd="0" presId="urn:microsoft.com/office/officeart/2005/8/layout/vList6"/>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9035851-5795-4206-B577-4D26E3B84F10}" type="doc">
      <dgm:prSet loTypeId="urn:microsoft.com/office/officeart/2005/8/layout/vList6" loCatId="list" qsTypeId="urn:microsoft.com/office/officeart/2005/8/quickstyle/simple1#4" qsCatId="simple" csTypeId="urn:microsoft.com/office/officeart/2005/8/colors/accent1_2#6" csCatId="accent1" phldr="1"/>
      <dgm:spPr/>
      <dgm:t>
        <a:bodyPr/>
        <a:lstStyle/>
        <a:p>
          <a:endParaRPr lang="zh-CN" altLang="en-US"/>
        </a:p>
      </dgm:t>
    </dgm:pt>
    <dgm:pt modelId="{B40A3371-8D54-4CFF-8608-42882514FDCC}">
      <dgm:prSet phldrT="[文本]"/>
      <dgm:spPr/>
      <dgm:t>
        <a:bodyPr/>
        <a:lstStyle/>
        <a:p>
          <a:r>
            <a:rPr lang="en-US" altLang="zh-CN" dirty="0" smtClean="0"/>
            <a:t>5</a:t>
          </a:r>
          <a:endParaRPr lang="zh-CN" altLang="en-US" dirty="0"/>
        </a:p>
      </dgm:t>
    </dgm:pt>
    <dgm:pt modelId="{031764B6-F163-4FB6-843F-D0245E5ADD98}" cxnId="{F4D37845-3660-446B-A6BB-A9607EF2DD06}" type="parTrans">
      <dgm:prSet/>
      <dgm:spPr/>
      <dgm:t>
        <a:bodyPr/>
        <a:lstStyle/>
        <a:p>
          <a:endParaRPr lang="zh-CN" altLang="en-US"/>
        </a:p>
      </dgm:t>
    </dgm:pt>
    <dgm:pt modelId="{D74480DA-BB63-4CE2-9535-46D2D24453CF}" cxnId="{F4D37845-3660-446B-A6BB-A9607EF2DD06}" type="sibTrans">
      <dgm:prSet/>
      <dgm:spPr/>
      <dgm:t>
        <a:bodyPr/>
        <a:lstStyle/>
        <a:p>
          <a:endParaRPr lang="zh-CN" altLang="en-US"/>
        </a:p>
      </dgm:t>
    </dgm:pt>
    <dgm:pt modelId="{FB9BC1F4-CFC5-495F-B1B3-C58E8CFC3898}">
      <dgm:prSet phldrT="[文本]"/>
      <dgm:spPr/>
      <dgm:t>
        <a:bodyPr/>
        <a:lstStyle/>
        <a:p>
          <a:r>
            <a:rPr lang="zh-CN" altLang="en-US" dirty="0" smtClean="0"/>
            <a:t>网络延迟</a:t>
          </a:r>
          <a:endParaRPr lang="zh-CN" altLang="en-US" dirty="0"/>
        </a:p>
      </dgm:t>
    </dgm:pt>
    <dgm:pt modelId="{FCE443D5-A140-46C3-90E3-50A5604AA69E}" cxnId="{282A89CA-F948-4D51-860D-7E40984C673F}" type="parTrans">
      <dgm:prSet/>
      <dgm:spPr/>
      <dgm:t>
        <a:bodyPr/>
        <a:lstStyle/>
        <a:p>
          <a:endParaRPr lang="zh-CN" altLang="en-US"/>
        </a:p>
      </dgm:t>
    </dgm:pt>
    <dgm:pt modelId="{65980E7D-4DAA-4E89-94B7-230DDC873C89}" cxnId="{282A89CA-F948-4D51-860D-7E40984C673F}" type="sibTrans">
      <dgm:prSet/>
      <dgm:spPr/>
      <dgm:t>
        <a:bodyPr/>
        <a:lstStyle/>
        <a:p>
          <a:endParaRPr lang="zh-CN" altLang="en-US"/>
        </a:p>
      </dgm:t>
    </dgm:pt>
    <dgm:pt modelId="{DD7312FC-FA63-4A8A-AC01-5CD598751B43}">
      <dgm:prSet phldrT="[文本]"/>
      <dgm:spPr/>
      <dgm:t>
        <a:bodyPr/>
        <a:lstStyle/>
        <a:p>
          <a:r>
            <a:rPr lang="en-US" altLang="zh-CN" dirty="0" smtClean="0"/>
            <a:t>6</a:t>
          </a:r>
          <a:endParaRPr lang="zh-CN" altLang="en-US" dirty="0"/>
        </a:p>
      </dgm:t>
    </dgm:pt>
    <dgm:pt modelId="{4AFBD493-6863-42D8-AB3E-F6C20EC46195}" cxnId="{D23A94EA-629D-412D-8AF3-A0E37065A05F}" type="parTrans">
      <dgm:prSet/>
      <dgm:spPr/>
      <dgm:t>
        <a:bodyPr/>
        <a:lstStyle/>
        <a:p>
          <a:endParaRPr lang="zh-CN" altLang="en-US"/>
        </a:p>
      </dgm:t>
    </dgm:pt>
    <dgm:pt modelId="{6DD646A1-084F-499E-BC55-BA1EC2B63A01}" cxnId="{D23A94EA-629D-412D-8AF3-A0E37065A05F}" type="sibTrans">
      <dgm:prSet/>
      <dgm:spPr/>
      <dgm:t>
        <a:bodyPr/>
        <a:lstStyle/>
        <a:p>
          <a:endParaRPr lang="zh-CN" altLang="en-US"/>
        </a:p>
      </dgm:t>
    </dgm:pt>
    <dgm:pt modelId="{8F119779-A7D2-41FB-9271-0B2EC0DAE715}">
      <dgm:prSet phldrT="[文本]"/>
      <dgm:spPr/>
      <dgm:t>
        <a:bodyPr/>
        <a:lstStyle/>
        <a:p>
          <a:r>
            <a:rPr lang="zh-CN" altLang="en-US" dirty="0" smtClean="0"/>
            <a:t>干扰和竞争</a:t>
          </a:r>
          <a:endParaRPr lang="zh-CN" altLang="en-US" dirty="0"/>
        </a:p>
      </dgm:t>
    </dgm:pt>
    <dgm:pt modelId="{4643B668-6C91-4B9A-B067-81FB670FDF93}" cxnId="{D9C9B1F6-EDAF-41D3-BBF6-D3D72B1B16F9}" type="parTrans">
      <dgm:prSet/>
      <dgm:spPr/>
      <dgm:t>
        <a:bodyPr/>
        <a:lstStyle/>
        <a:p>
          <a:endParaRPr lang="zh-CN" altLang="en-US"/>
        </a:p>
      </dgm:t>
    </dgm:pt>
    <dgm:pt modelId="{10D841B7-5A2D-4C42-8D41-9A9070404799}" cxnId="{D9C9B1F6-EDAF-41D3-BBF6-D3D72B1B16F9}" type="sibTrans">
      <dgm:prSet/>
      <dgm:spPr/>
      <dgm:t>
        <a:bodyPr/>
        <a:lstStyle/>
        <a:p>
          <a:endParaRPr lang="zh-CN" altLang="en-US"/>
        </a:p>
      </dgm:t>
    </dgm:pt>
    <dgm:pt modelId="{8BEA65D0-5680-4755-A20B-2D2D3A2B44DB}" type="pres">
      <dgm:prSet presAssocID="{A9035851-5795-4206-B577-4D26E3B84F10}" presName="Name0" presStyleCnt="0">
        <dgm:presLayoutVars>
          <dgm:dir/>
          <dgm:animLvl val="lvl"/>
          <dgm:resizeHandles/>
        </dgm:presLayoutVars>
      </dgm:prSet>
      <dgm:spPr/>
      <dgm:t>
        <a:bodyPr/>
        <a:lstStyle/>
        <a:p>
          <a:endParaRPr lang="zh-CN" altLang="en-US"/>
        </a:p>
      </dgm:t>
    </dgm:pt>
    <dgm:pt modelId="{374AD5A6-5D36-4D12-BA9A-9998F213D505}" type="pres">
      <dgm:prSet presAssocID="{B40A3371-8D54-4CFF-8608-42882514FDCC}" presName="linNode" presStyleCnt="0"/>
      <dgm:spPr/>
    </dgm:pt>
    <dgm:pt modelId="{BD81915B-1D1C-46DE-9DF5-EDA0489DF8DF}" type="pres">
      <dgm:prSet presAssocID="{B40A3371-8D54-4CFF-8608-42882514FDCC}" presName="parentShp" presStyleLbl="node1" presStyleIdx="0" presStyleCnt="2" custScaleX="21093">
        <dgm:presLayoutVars>
          <dgm:bulletEnabled val="1"/>
        </dgm:presLayoutVars>
      </dgm:prSet>
      <dgm:spPr/>
      <dgm:t>
        <a:bodyPr/>
        <a:lstStyle/>
        <a:p>
          <a:endParaRPr lang="zh-CN" altLang="en-US"/>
        </a:p>
      </dgm:t>
    </dgm:pt>
    <dgm:pt modelId="{833AEA80-2E64-45C2-8885-DC13FCD98210}" type="pres">
      <dgm:prSet presAssocID="{B40A3371-8D54-4CFF-8608-42882514FDCC}" presName="childShp" presStyleLbl="bgAccFollowNode1" presStyleIdx="0" presStyleCnt="2">
        <dgm:presLayoutVars>
          <dgm:bulletEnabled val="1"/>
        </dgm:presLayoutVars>
      </dgm:prSet>
      <dgm:spPr/>
      <dgm:t>
        <a:bodyPr/>
        <a:lstStyle/>
        <a:p>
          <a:endParaRPr lang="zh-CN" altLang="en-US"/>
        </a:p>
      </dgm:t>
    </dgm:pt>
    <dgm:pt modelId="{A508CE7D-C454-4B98-A20B-74DC57ECABB5}" type="pres">
      <dgm:prSet presAssocID="{D74480DA-BB63-4CE2-9535-46D2D24453CF}" presName="spacing" presStyleCnt="0"/>
      <dgm:spPr/>
    </dgm:pt>
    <dgm:pt modelId="{2323EF19-142D-4E58-9387-528E540C73F1}" type="pres">
      <dgm:prSet presAssocID="{DD7312FC-FA63-4A8A-AC01-5CD598751B43}" presName="linNode" presStyleCnt="0"/>
      <dgm:spPr/>
    </dgm:pt>
    <dgm:pt modelId="{672192FF-DB9E-407B-A810-7E48E082BDAF}" type="pres">
      <dgm:prSet presAssocID="{DD7312FC-FA63-4A8A-AC01-5CD598751B43}" presName="parentShp" presStyleLbl="node1" presStyleIdx="1" presStyleCnt="2" custScaleX="21093">
        <dgm:presLayoutVars>
          <dgm:bulletEnabled val="1"/>
        </dgm:presLayoutVars>
      </dgm:prSet>
      <dgm:spPr/>
      <dgm:t>
        <a:bodyPr/>
        <a:lstStyle/>
        <a:p>
          <a:endParaRPr lang="zh-CN" altLang="en-US"/>
        </a:p>
      </dgm:t>
    </dgm:pt>
    <dgm:pt modelId="{15B7986B-8E01-4045-B48F-5D89F2961334}" type="pres">
      <dgm:prSet presAssocID="{DD7312FC-FA63-4A8A-AC01-5CD598751B43}" presName="childShp" presStyleLbl="bgAccFollowNode1" presStyleIdx="1" presStyleCnt="2">
        <dgm:presLayoutVars>
          <dgm:bulletEnabled val="1"/>
        </dgm:presLayoutVars>
      </dgm:prSet>
      <dgm:spPr/>
      <dgm:t>
        <a:bodyPr/>
        <a:lstStyle/>
        <a:p>
          <a:endParaRPr lang="zh-CN" altLang="en-US"/>
        </a:p>
      </dgm:t>
    </dgm:pt>
  </dgm:ptLst>
  <dgm:cxnLst>
    <dgm:cxn modelId="{282A89CA-F948-4D51-860D-7E40984C673F}" srcId="{B40A3371-8D54-4CFF-8608-42882514FDCC}" destId="{FB9BC1F4-CFC5-495F-B1B3-C58E8CFC3898}" srcOrd="0" destOrd="0" parTransId="{FCE443D5-A140-46C3-90E3-50A5604AA69E}" sibTransId="{65980E7D-4DAA-4E89-94B7-230DDC873C89}"/>
    <dgm:cxn modelId="{A83134AF-50F9-43CF-BE82-D7A57D1BE814}" type="presOf" srcId="{A9035851-5795-4206-B577-4D26E3B84F10}" destId="{8BEA65D0-5680-4755-A20B-2D2D3A2B44DB}" srcOrd="0" destOrd="0" presId="urn:microsoft.com/office/officeart/2005/8/layout/vList6"/>
    <dgm:cxn modelId="{013ECDF5-170A-43AA-A36C-478ECBF34D0A}" type="presOf" srcId="{8F119779-A7D2-41FB-9271-0B2EC0DAE715}" destId="{15B7986B-8E01-4045-B48F-5D89F2961334}" srcOrd="0" destOrd="0" presId="urn:microsoft.com/office/officeart/2005/8/layout/vList6"/>
    <dgm:cxn modelId="{D23A94EA-629D-412D-8AF3-A0E37065A05F}" srcId="{A9035851-5795-4206-B577-4D26E3B84F10}" destId="{DD7312FC-FA63-4A8A-AC01-5CD598751B43}" srcOrd="1" destOrd="0" parTransId="{4AFBD493-6863-42D8-AB3E-F6C20EC46195}" sibTransId="{6DD646A1-084F-499E-BC55-BA1EC2B63A01}"/>
    <dgm:cxn modelId="{C1BD6BE3-9689-4B87-91D6-49135E0A41CF}" type="presOf" srcId="{FB9BC1F4-CFC5-495F-B1B3-C58E8CFC3898}" destId="{833AEA80-2E64-45C2-8885-DC13FCD98210}" srcOrd="0" destOrd="0" presId="urn:microsoft.com/office/officeart/2005/8/layout/vList6"/>
    <dgm:cxn modelId="{61C8321C-7856-46FA-80BD-3FCC70AAE5B0}" type="presOf" srcId="{B40A3371-8D54-4CFF-8608-42882514FDCC}" destId="{BD81915B-1D1C-46DE-9DF5-EDA0489DF8DF}" srcOrd="0" destOrd="0" presId="urn:microsoft.com/office/officeart/2005/8/layout/vList6"/>
    <dgm:cxn modelId="{4A4DBCC5-E675-47E4-AEE1-761F8DCA7232}" type="presOf" srcId="{DD7312FC-FA63-4A8A-AC01-5CD598751B43}" destId="{672192FF-DB9E-407B-A810-7E48E082BDAF}" srcOrd="0" destOrd="0" presId="urn:microsoft.com/office/officeart/2005/8/layout/vList6"/>
    <dgm:cxn modelId="{F4D37845-3660-446B-A6BB-A9607EF2DD06}" srcId="{A9035851-5795-4206-B577-4D26E3B84F10}" destId="{B40A3371-8D54-4CFF-8608-42882514FDCC}" srcOrd="0" destOrd="0" parTransId="{031764B6-F163-4FB6-843F-D0245E5ADD98}" sibTransId="{D74480DA-BB63-4CE2-9535-46D2D24453CF}"/>
    <dgm:cxn modelId="{D9C9B1F6-EDAF-41D3-BBF6-D3D72B1B16F9}" srcId="{DD7312FC-FA63-4A8A-AC01-5CD598751B43}" destId="{8F119779-A7D2-41FB-9271-0B2EC0DAE715}" srcOrd="0" destOrd="0" parTransId="{4643B668-6C91-4B9A-B067-81FB670FDF93}" sibTransId="{10D841B7-5A2D-4C42-8D41-9A9070404799}"/>
    <dgm:cxn modelId="{02D50FBA-5F71-4D62-BE61-5C76FDABC132}" type="presParOf" srcId="{8BEA65D0-5680-4755-A20B-2D2D3A2B44DB}" destId="{374AD5A6-5D36-4D12-BA9A-9998F213D505}" srcOrd="0" destOrd="0" presId="urn:microsoft.com/office/officeart/2005/8/layout/vList6"/>
    <dgm:cxn modelId="{0AB08D9D-17BB-4979-87BF-CE4FD64A4403}" type="presParOf" srcId="{374AD5A6-5D36-4D12-BA9A-9998F213D505}" destId="{BD81915B-1D1C-46DE-9DF5-EDA0489DF8DF}" srcOrd="0" destOrd="0" presId="urn:microsoft.com/office/officeart/2005/8/layout/vList6"/>
    <dgm:cxn modelId="{C3C2A894-006A-4CBD-A0DB-B8D32A2F4D32}" type="presParOf" srcId="{374AD5A6-5D36-4D12-BA9A-9998F213D505}" destId="{833AEA80-2E64-45C2-8885-DC13FCD98210}" srcOrd="1" destOrd="0" presId="urn:microsoft.com/office/officeart/2005/8/layout/vList6"/>
    <dgm:cxn modelId="{81273AE5-A27B-4154-AEA6-DA96384D42AD}" type="presParOf" srcId="{8BEA65D0-5680-4755-A20B-2D2D3A2B44DB}" destId="{A508CE7D-C454-4B98-A20B-74DC57ECABB5}" srcOrd="1" destOrd="0" presId="urn:microsoft.com/office/officeart/2005/8/layout/vList6"/>
    <dgm:cxn modelId="{CB0B2F79-3015-4575-A228-4ECBCEF0C63C}" type="presParOf" srcId="{8BEA65D0-5680-4755-A20B-2D2D3A2B44DB}" destId="{2323EF19-142D-4E58-9387-528E540C73F1}" srcOrd="2" destOrd="0" presId="urn:microsoft.com/office/officeart/2005/8/layout/vList6"/>
    <dgm:cxn modelId="{C4318ADF-D36F-47D5-B138-4320CEC8CC4A}" type="presParOf" srcId="{2323EF19-142D-4E58-9387-528E540C73F1}" destId="{672192FF-DB9E-407B-A810-7E48E082BDAF}" srcOrd="0" destOrd="0" presId="urn:microsoft.com/office/officeart/2005/8/layout/vList6"/>
    <dgm:cxn modelId="{EB1D7EA7-72DB-4560-B054-DA32105E9C53}" type="presParOf" srcId="{2323EF19-142D-4E58-9387-528E540C73F1}" destId="{15B7986B-8E01-4045-B48F-5D89F2961334}" srcOrd="1" destOrd="0" presId="urn:microsoft.com/office/officeart/2005/8/layout/vList6"/>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9035851-5795-4206-B577-4D26E3B84F10}" type="doc">
      <dgm:prSet loTypeId="urn:microsoft.com/office/officeart/2005/8/layout/vList6" loCatId="list" qsTypeId="urn:microsoft.com/office/officeart/2005/8/quickstyle/simple1#1" qsCatId="simple" csTypeId="urn:microsoft.com/office/officeart/2005/8/colors/accent1_2#3" csCatId="accent1" phldr="1"/>
      <dgm:spPr/>
      <dgm:t>
        <a:bodyPr/>
        <a:lstStyle/>
        <a:p>
          <a:endParaRPr lang="zh-CN" altLang="en-US"/>
        </a:p>
      </dgm:t>
    </dgm:pt>
    <dgm:pt modelId="{B40A3371-8D54-4CFF-8608-42882514FDCC}">
      <dgm:prSet phldrT="[文本]"/>
      <dgm:spPr/>
      <dgm:t>
        <a:bodyPr/>
        <a:lstStyle/>
        <a:p>
          <a:r>
            <a:rPr lang="en-US" altLang="zh-CN" dirty="0" smtClean="0"/>
            <a:t>1</a:t>
          </a:r>
          <a:endParaRPr lang="zh-CN" altLang="en-US" dirty="0"/>
        </a:p>
      </dgm:t>
    </dgm:pt>
    <dgm:pt modelId="{031764B6-F163-4FB6-843F-D0245E5ADD98}" cxnId="{F4D37845-3660-446B-A6BB-A9607EF2DD06}" type="parTrans">
      <dgm:prSet/>
      <dgm:spPr/>
      <dgm:t>
        <a:bodyPr/>
        <a:lstStyle/>
        <a:p>
          <a:endParaRPr lang="zh-CN" altLang="en-US"/>
        </a:p>
      </dgm:t>
    </dgm:pt>
    <dgm:pt modelId="{D74480DA-BB63-4CE2-9535-46D2D24453CF}" cxnId="{F4D37845-3660-446B-A6BB-A9607EF2DD06}" type="sibTrans">
      <dgm:prSet/>
      <dgm:spPr/>
      <dgm:t>
        <a:bodyPr/>
        <a:lstStyle/>
        <a:p>
          <a:endParaRPr lang="zh-CN" altLang="en-US"/>
        </a:p>
      </dgm:t>
    </dgm:pt>
    <dgm:pt modelId="{FB9BC1F4-CFC5-495F-B1B3-C58E8CFC3898}">
      <dgm:prSet phldrT="[文本]"/>
      <dgm:spPr/>
      <dgm:t>
        <a:bodyPr/>
        <a:lstStyle/>
        <a:p>
          <a:r>
            <a:rPr lang="zh-CN" altLang="en-US" dirty="0" smtClean="0"/>
            <a:t>能量消耗</a:t>
          </a:r>
          <a:endParaRPr lang="zh-CN" altLang="en-US" dirty="0"/>
        </a:p>
      </dgm:t>
    </dgm:pt>
    <dgm:pt modelId="{FCE443D5-A140-46C3-90E3-50A5604AA69E}" cxnId="{282A89CA-F948-4D51-860D-7E40984C673F}" type="parTrans">
      <dgm:prSet/>
      <dgm:spPr/>
      <dgm:t>
        <a:bodyPr/>
        <a:lstStyle/>
        <a:p>
          <a:endParaRPr lang="zh-CN" altLang="en-US"/>
        </a:p>
      </dgm:t>
    </dgm:pt>
    <dgm:pt modelId="{65980E7D-4DAA-4E89-94B7-230DDC873C89}" cxnId="{282A89CA-F948-4D51-860D-7E40984C673F}" type="sibTrans">
      <dgm:prSet/>
      <dgm:spPr/>
      <dgm:t>
        <a:bodyPr/>
        <a:lstStyle/>
        <a:p>
          <a:endParaRPr lang="zh-CN" altLang="en-US"/>
        </a:p>
      </dgm:t>
    </dgm:pt>
    <dgm:pt modelId="{DD7312FC-FA63-4A8A-AC01-5CD598751B43}">
      <dgm:prSet phldrT="[文本]"/>
      <dgm:spPr/>
      <dgm:t>
        <a:bodyPr/>
        <a:lstStyle/>
        <a:p>
          <a:r>
            <a:rPr lang="en-US" altLang="zh-CN" dirty="0" smtClean="0"/>
            <a:t>2</a:t>
          </a:r>
          <a:endParaRPr lang="zh-CN" altLang="en-US" dirty="0"/>
        </a:p>
      </dgm:t>
    </dgm:pt>
    <dgm:pt modelId="{4AFBD493-6863-42D8-AB3E-F6C20EC46195}" cxnId="{D23A94EA-629D-412D-8AF3-A0E37065A05F}" type="parTrans">
      <dgm:prSet/>
      <dgm:spPr/>
      <dgm:t>
        <a:bodyPr/>
        <a:lstStyle/>
        <a:p>
          <a:endParaRPr lang="zh-CN" altLang="en-US"/>
        </a:p>
      </dgm:t>
    </dgm:pt>
    <dgm:pt modelId="{6DD646A1-084F-499E-BC55-BA1EC2B63A01}" cxnId="{D23A94EA-629D-412D-8AF3-A0E37065A05F}" type="sibTrans">
      <dgm:prSet/>
      <dgm:spPr/>
      <dgm:t>
        <a:bodyPr/>
        <a:lstStyle/>
        <a:p>
          <a:endParaRPr lang="zh-CN" altLang="en-US"/>
        </a:p>
      </dgm:t>
    </dgm:pt>
    <dgm:pt modelId="{8F119779-A7D2-41FB-9271-0B2EC0DAE715}">
      <dgm:prSet phldrT="[文本]"/>
      <dgm:spPr>
        <a:effectLst>
          <a:glow rad="101600">
            <a:schemeClr val="accent2">
              <a:satMod val="175000"/>
              <a:alpha val="40000"/>
            </a:schemeClr>
          </a:glow>
        </a:effectLst>
      </dgm:spPr>
      <dgm:t>
        <a:bodyPr/>
        <a:lstStyle/>
        <a:p>
          <a:r>
            <a:rPr lang="zh-CN" altLang="en-US" dirty="0" smtClean="0"/>
            <a:t>覆盖度</a:t>
          </a:r>
          <a:endParaRPr lang="zh-CN" altLang="en-US" dirty="0"/>
        </a:p>
      </dgm:t>
    </dgm:pt>
    <dgm:pt modelId="{4643B668-6C91-4B9A-B067-81FB670FDF93}" cxnId="{D9C9B1F6-EDAF-41D3-BBF6-D3D72B1B16F9}" type="parTrans">
      <dgm:prSet/>
      <dgm:spPr/>
      <dgm:t>
        <a:bodyPr/>
        <a:lstStyle/>
        <a:p>
          <a:endParaRPr lang="zh-CN" altLang="en-US"/>
        </a:p>
      </dgm:t>
    </dgm:pt>
    <dgm:pt modelId="{10D841B7-5A2D-4C42-8D41-9A9070404799}" cxnId="{D9C9B1F6-EDAF-41D3-BBF6-D3D72B1B16F9}" type="sibTrans">
      <dgm:prSet/>
      <dgm:spPr/>
      <dgm:t>
        <a:bodyPr/>
        <a:lstStyle/>
        <a:p>
          <a:endParaRPr lang="zh-CN" altLang="en-US"/>
        </a:p>
      </dgm:t>
    </dgm:pt>
    <dgm:pt modelId="{8BEA65D0-5680-4755-A20B-2D2D3A2B44DB}" type="pres">
      <dgm:prSet presAssocID="{A9035851-5795-4206-B577-4D26E3B84F10}" presName="Name0" presStyleCnt="0">
        <dgm:presLayoutVars>
          <dgm:dir/>
          <dgm:animLvl val="lvl"/>
          <dgm:resizeHandles/>
        </dgm:presLayoutVars>
      </dgm:prSet>
      <dgm:spPr/>
      <dgm:t>
        <a:bodyPr/>
        <a:lstStyle/>
        <a:p>
          <a:endParaRPr lang="zh-CN" altLang="en-US"/>
        </a:p>
      </dgm:t>
    </dgm:pt>
    <dgm:pt modelId="{374AD5A6-5D36-4D12-BA9A-9998F213D505}" type="pres">
      <dgm:prSet presAssocID="{B40A3371-8D54-4CFF-8608-42882514FDCC}" presName="linNode" presStyleCnt="0"/>
      <dgm:spPr/>
    </dgm:pt>
    <dgm:pt modelId="{BD81915B-1D1C-46DE-9DF5-EDA0489DF8DF}" type="pres">
      <dgm:prSet presAssocID="{B40A3371-8D54-4CFF-8608-42882514FDCC}" presName="parentShp" presStyleLbl="node1" presStyleIdx="0" presStyleCnt="2" custScaleX="21093">
        <dgm:presLayoutVars>
          <dgm:bulletEnabled val="1"/>
        </dgm:presLayoutVars>
      </dgm:prSet>
      <dgm:spPr/>
      <dgm:t>
        <a:bodyPr/>
        <a:lstStyle/>
        <a:p>
          <a:endParaRPr lang="zh-CN" altLang="en-US"/>
        </a:p>
      </dgm:t>
    </dgm:pt>
    <dgm:pt modelId="{833AEA80-2E64-45C2-8885-DC13FCD98210}" type="pres">
      <dgm:prSet presAssocID="{B40A3371-8D54-4CFF-8608-42882514FDCC}" presName="childShp" presStyleLbl="bgAccFollowNode1" presStyleIdx="0" presStyleCnt="2">
        <dgm:presLayoutVars>
          <dgm:bulletEnabled val="1"/>
        </dgm:presLayoutVars>
      </dgm:prSet>
      <dgm:spPr/>
      <dgm:t>
        <a:bodyPr/>
        <a:lstStyle/>
        <a:p>
          <a:endParaRPr lang="zh-CN" altLang="en-US"/>
        </a:p>
      </dgm:t>
    </dgm:pt>
    <dgm:pt modelId="{A508CE7D-C454-4B98-A20B-74DC57ECABB5}" type="pres">
      <dgm:prSet presAssocID="{D74480DA-BB63-4CE2-9535-46D2D24453CF}" presName="spacing" presStyleCnt="0"/>
      <dgm:spPr/>
    </dgm:pt>
    <dgm:pt modelId="{2323EF19-142D-4E58-9387-528E540C73F1}" type="pres">
      <dgm:prSet presAssocID="{DD7312FC-FA63-4A8A-AC01-5CD598751B43}" presName="linNode" presStyleCnt="0"/>
      <dgm:spPr/>
    </dgm:pt>
    <dgm:pt modelId="{672192FF-DB9E-407B-A810-7E48E082BDAF}" type="pres">
      <dgm:prSet presAssocID="{DD7312FC-FA63-4A8A-AC01-5CD598751B43}" presName="parentShp" presStyleLbl="node1" presStyleIdx="1" presStyleCnt="2" custScaleX="21093">
        <dgm:presLayoutVars>
          <dgm:bulletEnabled val="1"/>
        </dgm:presLayoutVars>
      </dgm:prSet>
      <dgm:spPr/>
      <dgm:t>
        <a:bodyPr/>
        <a:lstStyle/>
        <a:p>
          <a:endParaRPr lang="zh-CN" altLang="en-US"/>
        </a:p>
      </dgm:t>
    </dgm:pt>
    <dgm:pt modelId="{15B7986B-8E01-4045-B48F-5D89F2961334}" type="pres">
      <dgm:prSet presAssocID="{DD7312FC-FA63-4A8A-AC01-5CD598751B43}" presName="childShp" presStyleLbl="bgAccFollowNode1" presStyleIdx="1" presStyleCnt="2">
        <dgm:presLayoutVars>
          <dgm:bulletEnabled val="1"/>
        </dgm:presLayoutVars>
      </dgm:prSet>
      <dgm:spPr/>
      <dgm:t>
        <a:bodyPr/>
        <a:lstStyle/>
        <a:p>
          <a:endParaRPr lang="zh-CN" altLang="en-US"/>
        </a:p>
      </dgm:t>
    </dgm:pt>
  </dgm:ptLst>
  <dgm:cxnLst>
    <dgm:cxn modelId="{282A89CA-F948-4D51-860D-7E40984C673F}" srcId="{B40A3371-8D54-4CFF-8608-42882514FDCC}" destId="{FB9BC1F4-CFC5-495F-B1B3-C58E8CFC3898}" srcOrd="0" destOrd="0" parTransId="{FCE443D5-A140-46C3-90E3-50A5604AA69E}" sibTransId="{65980E7D-4DAA-4E89-94B7-230DDC873C89}"/>
    <dgm:cxn modelId="{4B7343AB-6433-4684-948E-2F773528A576}" type="presOf" srcId="{DD7312FC-FA63-4A8A-AC01-5CD598751B43}" destId="{672192FF-DB9E-407B-A810-7E48E082BDAF}" srcOrd="0" destOrd="0" presId="urn:microsoft.com/office/officeart/2005/8/layout/vList6"/>
    <dgm:cxn modelId="{78EB8CEC-F358-4541-BB52-43E9930D13BF}" type="presOf" srcId="{FB9BC1F4-CFC5-495F-B1B3-C58E8CFC3898}" destId="{833AEA80-2E64-45C2-8885-DC13FCD98210}" srcOrd="0" destOrd="0" presId="urn:microsoft.com/office/officeart/2005/8/layout/vList6"/>
    <dgm:cxn modelId="{D23A94EA-629D-412D-8AF3-A0E37065A05F}" srcId="{A9035851-5795-4206-B577-4D26E3B84F10}" destId="{DD7312FC-FA63-4A8A-AC01-5CD598751B43}" srcOrd="1" destOrd="0" parTransId="{4AFBD493-6863-42D8-AB3E-F6C20EC46195}" sibTransId="{6DD646A1-084F-499E-BC55-BA1EC2B63A01}"/>
    <dgm:cxn modelId="{C63C7D6E-8DD6-4BE1-A6BC-54AABA20602B}" type="presOf" srcId="{B40A3371-8D54-4CFF-8608-42882514FDCC}" destId="{BD81915B-1D1C-46DE-9DF5-EDA0489DF8DF}" srcOrd="0" destOrd="0" presId="urn:microsoft.com/office/officeart/2005/8/layout/vList6"/>
    <dgm:cxn modelId="{7CAEF216-6356-4814-B86B-F9D1A4C1AF97}" type="presOf" srcId="{8F119779-A7D2-41FB-9271-0B2EC0DAE715}" destId="{15B7986B-8E01-4045-B48F-5D89F2961334}" srcOrd="0" destOrd="0" presId="urn:microsoft.com/office/officeart/2005/8/layout/vList6"/>
    <dgm:cxn modelId="{F4D37845-3660-446B-A6BB-A9607EF2DD06}" srcId="{A9035851-5795-4206-B577-4D26E3B84F10}" destId="{B40A3371-8D54-4CFF-8608-42882514FDCC}" srcOrd="0" destOrd="0" parTransId="{031764B6-F163-4FB6-843F-D0245E5ADD98}" sibTransId="{D74480DA-BB63-4CE2-9535-46D2D24453CF}"/>
    <dgm:cxn modelId="{C2D3B50C-4A10-4B8E-8012-E0B7C8F03D7F}" type="presOf" srcId="{A9035851-5795-4206-B577-4D26E3B84F10}" destId="{8BEA65D0-5680-4755-A20B-2D2D3A2B44DB}" srcOrd="0" destOrd="0" presId="urn:microsoft.com/office/officeart/2005/8/layout/vList6"/>
    <dgm:cxn modelId="{D9C9B1F6-EDAF-41D3-BBF6-D3D72B1B16F9}" srcId="{DD7312FC-FA63-4A8A-AC01-5CD598751B43}" destId="{8F119779-A7D2-41FB-9271-0B2EC0DAE715}" srcOrd="0" destOrd="0" parTransId="{4643B668-6C91-4B9A-B067-81FB670FDF93}" sibTransId="{10D841B7-5A2D-4C42-8D41-9A9070404799}"/>
    <dgm:cxn modelId="{0F2D5E9F-F7D1-4B68-86E1-4465B21A9EEF}" type="presParOf" srcId="{8BEA65D0-5680-4755-A20B-2D2D3A2B44DB}" destId="{374AD5A6-5D36-4D12-BA9A-9998F213D505}" srcOrd="0" destOrd="0" presId="urn:microsoft.com/office/officeart/2005/8/layout/vList6"/>
    <dgm:cxn modelId="{753B8D33-5F39-4C09-A41D-128D1D9850F6}" type="presParOf" srcId="{374AD5A6-5D36-4D12-BA9A-9998F213D505}" destId="{BD81915B-1D1C-46DE-9DF5-EDA0489DF8DF}" srcOrd="0" destOrd="0" presId="urn:microsoft.com/office/officeart/2005/8/layout/vList6"/>
    <dgm:cxn modelId="{3E53DA6E-BB27-4599-AD73-87DFED992005}" type="presParOf" srcId="{374AD5A6-5D36-4D12-BA9A-9998F213D505}" destId="{833AEA80-2E64-45C2-8885-DC13FCD98210}" srcOrd="1" destOrd="0" presId="urn:microsoft.com/office/officeart/2005/8/layout/vList6"/>
    <dgm:cxn modelId="{48A362E7-8606-4139-B953-7E3E0E94E078}" type="presParOf" srcId="{8BEA65D0-5680-4755-A20B-2D2D3A2B44DB}" destId="{A508CE7D-C454-4B98-A20B-74DC57ECABB5}" srcOrd="1" destOrd="0" presId="urn:microsoft.com/office/officeart/2005/8/layout/vList6"/>
    <dgm:cxn modelId="{25DA56C7-A317-455B-856F-D43C642F8688}" type="presParOf" srcId="{8BEA65D0-5680-4755-A20B-2D2D3A2B44DB}" destId="{2323EF19-142D-4E58-9387-528E540C73F1}" srcOrd="2" destOrd="0" presId="urn:microsoft.com/office/officeart/2005/8/layout/vList6"/>
    <dgm:cxn modelId="{68EE50B4-0803-404F-96D8-CD87799019D3}" type="presParOf" srcId="{2323EF19-142D-4E58-9387-528E540C73F1}" destId="{672192FF-DB9E-407B-A810-7E48E082BDAF}" srcOrd="0" destOrd="0" presId="urn:microsoft.com/office/officeart/2005/8/layout/vList6"/>
    <dgm:cxn modelId="{2F4B4CA6-E0FD-46FA-8BBB-333B6FC28277}" type="presParOf" srcId="{2323EF19-142D-4E58-9387-528E540C73F1}" destId="{15B7986B-8E01-4045-B48F-5D89F2961334}" srcOrd="1" destOrd="0" presId="urn:microsoft.com/office/officeart/2005/8/layout/vList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E71C47-BEFB-41D0-9C91-93172C1083E5}" type="doc">
      <dgm:prSet loTypeId="urn:microsoft.com/office/officeart/2005/8/layout/list1#2" loCatId="list" qsTypeId="urn:microsoft.com/office/officeart/2005/8/quickstyle/simple3#2" qsCatId="simple" csTypeId="urn:microsoft.com/office/officeart/2005/8/colors/accent1_2#2" csCatId="accent1" phldr="1"/>
      <dgm:spPr/>
      <dgm:t>
        <a:bodyPr/>
        <a:lstStyle/>
        <a:p>
          <a:endParaRPr lang="zh-CN" altLang="en-US"/>
        </a:p>
      </dgm:t>
    </dgm:pt>
    <dgm:pt modelId="{C5FB60C3-06AF-4DDA-BD82-9765F1B2112C}">
      <dgm:prSet phldrT="[文本]" phldr="0" custT="0">
        <dgm:style>
          <a:lnRef idx="1">
            <a:schemeClr val="accent4"/>
          </a:lnRef>
          <a:fillRef idx="2">
            <a:schemeClr val="accent4"/>
          </a:fillRef>
          <a:effectRef idx="1">
            <a:schemeClr val="accent4"/>
          </a:effectRef>
          <a:fontRef idx="minor">
            <a:schemeClr val="dk1"/>
          </a:fontRef>
        </dgm:style>
      </dgm:prSet>
      <dgm:spPr>
        <a:effectLst>
          <a:glow rad="228600">
            <a:schemeClr val="accent4">
              <a:satMod val="175000"/>
              <a:alpha val="40000"/>
            </a:schemeClr>
          </a:glow>
        </a:effectLst>
      </dgm:spPr>
      <dgm:t>
        <a:bodyPr vert="horz" wrap="square"/>
        <a:lstStyle>
          <a:lvl1pPr algn="l">
            <a:defRPr sz="20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a:lnSpc>
              <a:spcPct val="100000"/>
            </a:lnSpc>
            <a:spcBef>
              <a:spcPct val="0"/>
            </a:spcBef>
            <a:spcAft>
              <a:spcPct val="35000"/>
            </a:spcAft>
          </a:pPr>
          <a:r>
            <a:rPr lang="zh-CN" altLang="en-US" b="1" dirty="0" smtClean="0"/>
            <a:t>③为路由协议、时间同步提供基础</a:t>
          </a:r>
          <a:endParaRPr lang="zh-CN" altLang="en-US" b="1" dirty="0"/>
        </a:p>
      </dgm:t>
    </dgm:pt>
    <dgm:pt modelId="{4033E633-0901-4F15-80AC-D81763E17018}" cxnId="{9D4E5542-9A28-4FE2-B898-5EF70F44D0D4}" type="parTrans">
      <dgm:prSet/>
      <dgm:spPr/>
      <dgm:t>
        <a:bodyPr/>
        <a:lstStyle/>
        <a:p>
          <a:endParaRPr lang="zh-CN" altLang="en-US"/>
        </a:p>
      </dgm:t>
    </dgm:pt>
    <dgm:pt modelId="{E32100BD-894D-4721-9B19-CA8BABA8FE37}" cxnId="{9D4E5542-9A28-4FE2-B898-5EF70F44D0D4}" type="sibTrans">
      <dgm:prSet/>
      <dgm:spPr/>
      <dgm:t>
        <a:bodyPr/>
        <a:lstStyle/>
        <a:p>
          <a:endParaRPr lang="zh-CN" altLang="en-US"/>
        </a:p>
      </dgm:t>
    </dgm:pt>
    <dgm:pt modelId="{4060FF34-D853-4E19-B676-943399C061E7}">
      <dgm:prSet phldrT="[文本]" phldr="0" custT="0">
        <dgm:style>
          <a:lnRef idx="1">
            <a:schemeClr val="accent4"/>
          </a:lnRef>
          <a:fillRef idx="2">
            <a:schemeClr val="accent4"/>
          </a:fillRef>
          <a:effectRef idx="1">
            <a:schemeClr val="accent4"/>
          </a:effectRef>
          <a:fontRef idx="minor">
            <a:schemeClr val="dk1"/>
          </a:fontRef>
        </dgm:style>
      </dgm:prSet>
      <dgm:spPr>
        <a:effectLst>
          <a:glow rad="228600">
            <a:schemeClr val="accent4">
              <a:satMod val="175000"/>
              <a:alpha val="40000"/>
            </a:schemeClr>
          </a:glow>
        </a:effectLst>
      </dgm:spPr>
      <dgm:t>
        <a:bodyPr vert="horz" wrap="square"/>
        <a:lstStyle>
          <a:lvl1pPr algn="l">
            <a:defRPr sz="20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a:lnSpc>
              <a:spcPct val="100000"/>
            </a:lnSpc>
            <a:spcBef>
              <a:spcPct val="0"/>
            </a:spcBef>
            <a:spcAft>
              <a:spcPct val="35000"/>
            </a:spcAft>
          </a:pPr>
          <a:r>
            <a:rPr lang="zh-CN" altLang="en-US" b="1" dirty="0" smtClean="0"/>
            <a:t>④ 影响数据融合</a:t>
          </a:r>
          <a:endParaRPr lang="zh-CN" altLang="en-US" b="1" dirty="0"/>
        </a:p>
      </dgm:t>
    </dgm:pt>
    <dgm:pt modelId="{6F4DEF1D-C435-4D34-B80C-40E1E66AA190}" cxnId="{ACFC39C7-128F-4668-8787-7E30500EBE51}" type="parTrans">
      <dgm:prSet/>
      <dgm:spPr/>
      <dgm:t>
        <a:bodyPr/>
        <a:lstStyle/>
        <a:p>
          <a:endParaRPr lang="zh-CN" altLang="en-US"/>
        </a:p>
      </dgm:t>
    </dgm:pt>
    <dgm:pt modelId="{CD1380A5-3739-4B19-8C59-D6EA4D7E9FC8}" cxnId="{ACFC39C7-128F-4668-8787-7E30500EBE51}" type="sibTrans">
      <dgm:prSet/>
      <dgm:spPr/>
      <dgm:t>
        <a:bodyPr/>
        <a:lstStyle/>
        <a:p>
          <a:endParaRPr lang="zh-CN" altLang="en-US"/>
        </a:p>
      </dgm:t>
    </dgm:pt>
    <dgm:pt modelId="{BD6F8216-A9B9-4C0C-A835-504ECBBF4579}">
      <dgm:prSet phldrT="[文本]" phldr="0" custT="0">
        <dgm:style>
          <a:lnRef idx="1">
            <a:schemeClr val="accent4"/>
          </a:lnRef>
          <a:fillRef idx="2">
            <a:schemeClr val="accent4"/>
          </a:fillRef>
          <a:effectRef idx="1">
            <a:schemeClr val="accent4"/>
          </a:effectRef>
          <a:fontRef idx="minor">
            <a:schemeClr val="dk1"/>
          </a:fontRef>
        </dgm:style>
      </dgm:prSet>
      <dgm:spPr>
        <a:effectLst>
          <a:glow rad="228600">
            <a:schemeClr val="accent4">
              <a:satMod val="175000"/>
              <a:alpha val="40000"/>
            </a:schemeClr>
          </a:glow>
        </a:effectLst>
      </dgm:spPr>
      <dgm:t>
        <a:bodyPr vert="horz" wrap="square"/>
        <a:lstStyle>
          <a:lvl1pPr algn="l">
            <a:defRPr sz="20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a:lnSpc>
              <a:spcPct val="100000"/>
            </a:lnSpc>
            <a:spcBef>
              <a:spcPct val="0"/>
            </a:spcBef>
            <a:spcAft>
              <a:spcPct val="35000"/>
            </a:spcAft>
          </a:pPr>
          <a:r>
            <a:rPr lang="zh-CN" altLang="en-US" b="1" dirty="0" smtClean="0"/>
            <a:t>⑤ 弥补节点失效的影响</a:t>
          </a:r>
          <a:endParaRPr lang="zh-CN" altLang="en-US" b="1" dirty="0"/>
        </a:p>
      </dgm:t>
    </dgm:pt>
    <dgm:pt modelId="{0FD40BA6-F66B-480E-B3C7-24915BE4324D}" cxnId="{69A7E237-C419-4908-BA02-2B14AB5DD504}" type="parTrans">
      <dgm:prSet/>
      <dgm:spPr/>
      <dgm:t>
        <a:bodyPr/>
        <a:lstStyle/>
        <a:p>
          <a:endParaRPr lang="zh-CN" altLang="en-US"/>
        </a:p>
      </dgm:t>
    </dgm:pt>
    <dgm:pt modelId="{E8A354AD-A2FB-4D42-9706-617C9F51E273}" cxnId="{69A7E237-C419-4908-BA02-2B14AB5DD504}" type="sibTrans">
      <dgm:prSet/>
      <dgm:spPr/>
      <dgm:t>
        <a:bodyPr/>
        <a:lstStyle/>
        <a:p>
          <a:endParaRPr lang="zh-CN" altLang="en-US"/>
        </a:p>
      </dgm:t>
    </dgm:pt>
    <dgm:pt modelId="{696287B9-2E49-44C0-9803-608F05C7F1E3}" type="pres">
      <dgm:prSet presAssocID="{06E71C47-BEFB-41D0-9C91-93172C1083E5}" presName="linear" presStyleCnt="0">
        <dgm:presLayoutVars>
          <dgm:dir/>
          <dgm:animLvl val="lvl"/>
          <dgm:resizeHandles val="exact"/>
        </dgm:presLayoutVars>
      </dgm:prSet>
      <dgm:spPr/>
      <dgm:t>
        <a:bodyPr/>
        <a:lstStyle/>
        <a:p>
          <a:endParaRPr lang="zh-CN" altLang="en-US"/>
        </a:p>
      </dgm:t>
    </dgm:pt>
    <dgm:pt modelId="{A53F3C80-13E8-4E79-87A6-B3E89092C2A9}" type="pres">
      <dgm:prSet presAssocID="{C5FB60C3-06AF-4DDA-BD82-9765F1B2112C}" presName="parentLin" presStyleCnt="0"/>
      <dgm:spPr/>
    </dgm:pt>
    <dgm:pt modelId="{38B245AF-ABD7-4BE1-8B39-5A35F3AB2026}" type="pres">
      <dgm:prSet presAssocID="{C5FB60C3-06AF-4DDA-BD82-9765F1B2112C}" presName="parentLeftMargin" presStyleLbl="node1" presStyleIdx="0" presStyleCnt="3"/>
      <dgm:spPr/>
      <dgm:t>
        <a:bodyPr/>
        <a:lstStyle/>
        <a:p>
          <a:endParaRPr lang="zh-CN" altLang="en-US"/>
        </a:p>
      </dgm:t>
    </dgm:pt>
    <dgm:pt modelId="{7B4CF5E1-6148-48A0-8A53-7D5011DE90F3}" type="pres">
      <dgm:prSet presAssocID="{C5FB60C3-06AF-4DDA-BD82-9765F1B2112C}" presName="parentText" presStyleLbl="node1" presStyleIdx="0" presStyleCnt="3" custScaleX="114286">
        <dgm:presLayoutVars>
          <dgm:chMax val="0"/>
          <dgm:bulletEnabled val="1"/>
        </dgm:presLayoutVars>
      </dgm:prSet>
      <dgm:spPr/>
      <dgm:t>
        <a:bodyPr/>
        <a:lstStyle/>
        <a:p>
          <a:endParaRPr lang="zh-CN" altLang="en-US"/>
        </a:p>
      </dgm:t>
    </dgm:pt>
    <dgm:pt modelId="{D9ED349D-B76E-4673-A5AF-E587F424649C}" type="pres">
      <dgm:prSet presAssocID="{C5FB60C3-06AF-4DDA-BD82-9765F1B2112C}" presName="negativeSpace" presStyleCnt="0"/>
      <dgm:spPr/>
    </dgm:pt>
    <dgm:pt modelId="{4EABC56A-0A6E-4DA1-B926-3BEA919D6343}" type="pres">
      <dgm:prSet presAssocID="{C5FB60C3-06AF-4DDA-BD82-9765F1B2112C}" presName="childText" presStyleLbl="conFgAcc1" presStyleIdx="0" presStyleCnt="3" custLinFactNeighborY="9226">
        <dgm:presLayoutVars>
          <dgm:bulletEnabled val="1"/>
        </dgm:presLayoutVars>
      </dgm:prSet>
      <dgm:spPr>
        <a:ln>
          <a:noFill/>
        </a:ln>
      </dgm:spPr>
      <dgm:t>
        <a:bodyPr/>
        <a:lstStyle/>
        <a:p>
          <a:endParaRPr lang="zh-CN" altLang="en-US"/>
        </a:p>
      </dgm:t>
    </dgm:pt>
    <dgm:pt modelId="{C3D6EEA7-A82D-41DE-938C-248A2371F22D}" type="pres">
      <dgm:prSet presAssocID="{E32100BD-894D-4721-9B19-CA8BABA8FE37}" presName="spaceBetweenRectangles" presStyleCnt="0"/>
      <dgm:spPr/>
    </dgm:pt>
    <dgm:pt modelId="{AA34146C-7599-4EB2-941A-B878C5EFC914}" type="pres">
      <dgm:prSet presAssocID="{4060FF34-D853-4E19-B676-943399C061E7}" presName="parentLin" presStyleCnt="0"/>
      <dgm:spPr/>
    </dgm:pt>
    <dgm:pt modelId="{59F57605-29CF-4DE3-BC27-444E3277FDA2}" type="pres">
      <dgm:prSet presAssocID="{4060FF34-D853-4E19-B676-943399C061E7}" presName="parentLeftMargin" presStyleLbl="node1" presStyleIdx="0" presStyleCnt="3"/>
      <dgm:spPr/>
      <dgm:t>
        <a:bodyPr/>
        <a:lstStyle/>
        <a:p>
          <a:endParaRPr lang="zh-CN" altLang="en-US"/>
        </a:p>
      </dgm:t>
    </dgm:pt>
    <dgm:pt modelId="{61684A82-C02E-46F5-A043-4A893069C814}" type="pres">
      <dgm:prSet presAssocID="{4060FF34-D853-4E19-B676-943399C061E7}" presName="parentText" presStyleLbl="node1" presStyleIdx="1" presStyleCnt="3" custScaleX="114286">
        <dgm:presLayoutVars>
          <dgm:chMax val="0"/>
          <dgm:bulletEnabled val="1"/>
        </dgm:presLayoutVars>
      </dgm:prSet>
      <dgm:spPr/>
      <dgm:t>
        <a:bodyPr/>
        <a:lstStyle/>
        <a:p>
          <a:endParaRPr lang="zh-CN" altLang="en-US"/>
        </a:p>
      </dgm:t>
    </dgm:pt>
    <dgm:pt modelId="{15DD531E-71BA-4E1D-B3A9-15552C9789EA}" type="pres">
      <dgm:prSet presAssocID="{4060FF34-D853-4E19-B676-943399C061E7}" presName="negativeSpace" presStyleCnt="0"/>
      <dgm:spPr/>
    </dgm:pt>
    <dgm:pt modelId="{06F032AF-4CFE-455B-A005-BB25B85DD8B5}" type="pres">
      <dgm:prSet presAssocID="{4060FF34-D853-4E19-B676-943399C061E7}" presName="childText" presStyleLbl="conFgAcc1" presStyleIdx="1" presStyleCnt="3">
        <dgm:presLayoutVars>
          <dgm:bulletEnabled val="1"/>
        </dgm:presLayoutVars>
      </dgm:prSet>
      <dgm:spPr>
        <a:ln>
          <a:noFill/>
        </a:ln>
      </dgm:spPr>
      <dgm:t>
        <a:bodyPr/>
        <a:lstStyle/>
        <a:p>
          <a:endParaRPr lang="zh-CN" altLang="en-US"/>
        </a:p>
      </dgm:t>
    </dgm:pt>
    <dgm:pt modelId="{9317C092-FED7-4B4A-9809-F975572D0C3B}" type="pres">
      <dgm:prSet presAssocID="{CD1380A5-3739-4B19-8C59-D6EA4D7E9FC8}" presName="spaceBetweenRectangles" presStyleCnt="0"/>
      <dgm:spPr/>
    </dgm:pt>
    <dgm:pt modelId="{BA5484AE-6EE2-416E-A447-76865D495DC3}" type="pres">
      <dgm:prSet presAssocID="{BD6F8216-A9B9-4C0C-A835-504ECBBF4579}" presName="parentLin" presStyleCnt="0"/>
      <dgm:spPr/>
    </dgm:pt>
    <dgm:pt modelId="{B0C3F3FF-8F5A-4074-B3FC-680512CD930D}" type="pres">
      <dgm:prSet presAssocID="{BD6F8216-A9B9-4C0C-A835-504ECBBF4579}" presName="parentLeftMargin" presStyleLbl="node1" presStyleIdx="1" presStyleCnt="3"/>
      <dgm:spPr/>
      <dgm:t>
        <a:bodyPr/>
        <a:lstStyle/>
        <a:p>
          <a:endParaRPr lang="zh-CN" altLang="en-US"/>
        </a:p>
      </dgm:t>
    </dgm:pt>
    <dgm:pt modelId="{034D200E-7311-4E18-B13A-BDCA428CC7B7}" type="pres">
      <dgm:prSet presAssocID="{BD6F8216-A9B9-4C0C-A835-504ECBBF4579}" presName="parentText" presStyleLbl="node1" presStyleIdx="2" presStyleCnt="3" custScaleX="114286">
        <dgm:presLayoutVars>
          <dgm:chMax val="0"/>
          <dgm:bulletEnabled val="1"/>
        </dgm:presLayoutVars>
      </dgm:prSet>
      <dgm:spPr/>
      <dgm:t>
        <a:bodyPr/>
        <a:lstStyle/>
        <a:p>
          <a:endParaRPr lang="zh-CN" altLang="en-US"/>
        </a:p>
      </dgm:t>
    </dgm:pt>
    <dgm:pt modelId="{CF02914B-A0EB-42FB-B008-7DF31F9BC4B3}" type="pres">
      <dgm:prSet presAssocID="{BD6F8216-A9B9-4C0C-A835-504ECBBF4579}" presName="negativeSpace" presStyleCnt="0"/>
      <dgm:spPr/>
    </dgm:pt>
    <dgm:pt modelId="{A5F85856-D497-4A57-9E74-8611F2D80E7D}" type="pres">
      <dgm:prSet presAssocID="{BD6F8216-A9B9-4C0C-A835-504ECBBF4579}" presName="childText" presStyleLbl="conFgAcc1" presStyleIdx="2" presStyleCnt="3">
        <dgm:presLayoutVars>
          <dgm:bulletEnabled val="1"/>
        </dgm:presLayoutVars>
      </dgm:prSet>
      <dgm:spPr>
        <a:ln>
          <a:noFill/>
        </a:ln>
      </dgm:spPr>
      <dgm:t>
        <a:bodyPr/>
        <a:lstStyle/>
        <a:p>
          <a:endParaRPr lang="zh-CN" altLang="en-US"/>
        </a:p>
      </dgm:t>
    </dgm:pt>
  </dgm:ptLst>
  <dgm:cxnLst>
    <dgm:cxn modelId="{E358B3EC-87BE-47EA-97DF-4F01EC6CE2A5}" type="presOf" srcId="{BD6F8216-A9B9-4C0C-A835-504ECBBF4579}" destId="{B0C3F3FF-8F5A-4074-B3FC-680512CD930D}" srcOrd="0" destOrd="0" presId="urn:microsoft.com/office/officeart/2005/8/layout/list1#2"/>
    <dgm:cxn modelId="{E6ED47DF-0520-43EC-B55F-11F858EA8B95}" type="presOf" srcId="{4060FF34-D853-4E19-B676-943399C061E7}" destId="{61684A82-C02E-46F5-A043-4A893069C814}" srcOrd="1" destOrd="0" presId="urn:microsoft.com/office/officeart/2005/8/layout/list1#2"/>
    <dgm:cxn modelId="{ACFC39C7-128F-4668-8787-7E30500EBE51}" srcId="{06E71C47-BEFB-41D0-9C91-93172C1083E5}" destId="{4060FF34-D853-4E19-B676-943399C061E7}" srcOrd="1" destOrd="0" parTransId="{6F4DEF1D-C435-4D34-B80C-40E1E66AA190}" sibTransId="{CD1380A5-3739-4B19-8C59-D6EA4D7E9FC8}"/>
    <dgm:cxn modelId="{1B1B28FD-BD6C-415C-86B6-8CED22B59759}" type="presOf" srcId="{4060FF34-D853-4E19-B676-943399C061E7}" destId="{59F57605-29CF-4DE3-BC27-444E3277FDA2}" srcOrd="0" destOrd="0" presId="urn:microsoft.com/office/officeart/2005/8/layout/list1#2"/>
    <dgm:cxn modelId="{6D583EEE-1782-4A5F-9887-1D2FF47EF2FA}" type="presOf" srcId="{BD6F8216-A9B9-4C0C-A835-504ECBBF4579}" destId="{034D200E-7311-4E18-B13A-BDCA428CC7B7}" srcOrd="1" destOrd="0" presId="urn:microsoft.com/office/officeart/2005/8/layout/list1#2"/>
    <dgm:cxn modelId="{9D4E5542-9A28-4FE2-B898-5EF70F44D0D4}" srcId="{06E71C47-BEFB-41D0-9C91-93172C1083E5}" destId="{C5FB60C3-06AF-4DDA-BD82-9765F1B2112C}" srcOrd="0" destOrd="0" parTransId="{4033E633-0901-4F15-80AC-D81763E17018}" sibTransId="{E32100BD-894D-4721-9B19-CA8BABA8FE37}"/>
    <dgm:cxn modelId="{9A12B98A-FC8C-4319-8D55-D97D01565264}" type="presOf" srcId="{06E71C47-BEFB-41D0-9C91-93172C1083E5}" destId="{696287B9-2E49-44C0-9803-608F05C7F1E3}" srcOrd="0" destOrd="0" presId="urn:microsoft.com/office/officeart/2005/8/layout/list1#2"/>
    <dgm:cxn modelId="{4BC80331-B687-45BA-9C71-ED8C6958B6FE}" type="presOf" srcId="{C5FB60C3-06AF-4DDA-BD82-9765F1B2112C}" destId="{38B245AF-ABD7-4BE1-8B39-5A35F3AB2026}" srcOrd="0" destOrd="0" presId="urn:microsoft.com/office/officeart/2005/8/layout/list1#2"/>
    <dgm:cxn modelId="{69A7E237-C419-4908-BA02-2B14AB5DD504}" srcId="{06E71C47-BEFB-41D0-9C91-93172C1083E5}" destId="{BD6F8216-A9B9-4C0C-A835-504ECBBF4579}" srcOrd="2" destOrd="0" parTransId="{0FD40BA6-F66B-480E-B3C7-24915BE4324D}" sibTransId="{E8A354AD-A2FB-4D42-9706-617C9F51E273}"/>
    <dgm:cxn modelId="{2D2AB8D0-C6F3-4AF4-887E-6DF6AF1DF35F}" type="presOf" srcId="{C5FB60C3-06AF-4DDA-BD82-9765F1B2112C}" destId="{7B4CF5E1-6148-48A0-8A53-7D5011DE90F3}" srcOrd="1" destOrd="0" presId="urn:microsoft.com/office/officeart/2005/8/layout/list1#2"/>
    <dgm:cxn modelId="{180066CF-54D4-4E1B-8D2C-F9ABB6A5FCBC}" type="presParOf" srcId="{696287B9-2E49-44C0-9803-608F05C7F1E3}" destId="{A53F3C80-13E8-4E79-87A6-B3E89092C2A9}" srcOrd="0" destOrd="0" presId="urn:microsoft.com/office/officeart/2005/8/layout/list1#2"/>
    <dgm:cxn modelId="{BA318DAC-F920-4B72-9BAE-1774A7365A21}" type="presParOf" srcId="{A53F3C80-13E8-4E79-87A6-B3E89092C2A9}" destId="{38B245AF-ABD7-4BE1-8B39-5A35F3AB2026}" srcOrd="0" destOrd="0" presId="urn:microsoft.com/office/officeart/2005/8/layout/list1#2"/>
    <dgm:cxn modelId="{62CD3904-8D88-4BBC-B744-F2A44C8EBE57}" type="presParOf" srcId="{A53F3C80-13E8-4E79-87A6-B3E89092C2A9}" destId="{7B4CF5E1-6148-48A0-8A53-7D5011DE90F3}" srcOrd="1" destOrd="0" presId="urn:microsoft.com/office/officeart/2005/8/layout/list1#2"/>
    <dgm:cxn modelId="{135FD47C-75F7-45DD-98AF-B9CB2C1E462D}" type="presParOf" srcId="{696287B9-2E49-44C0-9803-608F05C7F1E3}" destId="{D9ED349D-B76E-4673-A5AF-E587F424649C}" srcOrd="1" destOrd="0" presId="urn:microsoft.com/office/officeart/2005/8/layout/list1#2"/>
    <dgm:cxn modelId="{7C1E3705-A02C-4BD2-8D79-76D75DDAF1CE}" type="presParOf" srcId="{696287B9-2E49-44C0-9803-608F05C7F1E3}" destId="{4EABC56A-0A6E-4DA1-B926-3BEA919D6343}" srcOrd="2" destOrd="0" presId="urn:microsoft.com/office/officeart/2005/8/layout/list1#2"/>
    <dgm:cxn modelId="{962CA1F0-C173-4C67-B6BD-8969E373C23B}" type="presParOf" srcId="{696287B9-2E49-44C0-9803-608F05C7F1E3}" destId="{C3D6EEA7-A82D-41DE-938C-248A2371F22D}" srcOrd="3" destOrd="0" presId="urn:microsoft.com/office/officeart/2005/8/layout/list1#2"/>
    <dgm:cxn modelId="{EB7D7425-E054-4198-82B8-66D02B910BD4}" type="presParOf" srcId="{696287B9-2E49-44C0-9803-608F05C7F1E3}" destId="{AA34146C-7599-4EB2-941A-B878C5EFC914}" srcOrd="4" destOrd="0" presId="urn:microsoft.com/office/officeart/2005/8/layout/list1#2"/>
    <dgm:cxn modelId="{325988F6-5F57-400C-9DA7-83B7A4B2D187}" type="presParOf" srcId="{AA34146C-7599-4EB2-941A-B878C5EFC914}" destId="{59F57605-29CF-4DE3-BC27-444E3277FDA2}" srcOrd="0" destOrd="0" presId="urn:microsoft.com/office/officeart/2005/8/layout/list1#2"/>
    <dgm:cxn modelId="{1696F97F-C17C-4AE7-A320-EF783A1D24F6}" type="presParOf" srcId="{AA34146C-7599-4EB2-941A-B878C5EFC914}" destId="{61684A82-C02E-46F5-A043-4A893069C814}" srcOrd="1" destOrd="0" presId="urn:microsoft.com/office/officeart/2005/8/layout/list1#2"/>
    <dgm:cxn modelId="{4C5EC5A6-351D-44C8-8FF4-0EC0E0CA3ACA}" type="presParOf" srcId="{696287B9-2E49-44C0-9803-608F05C7F1E3}" destId="{15DD531E-71BA-4E1D-B3A9-15552C9789EA}" srcOrd="5" destOrd="0" presId="urn:microsoft.com/office/officeart/2005/8/layout/list1#2"/>
    <dgm:cxn modelId="{74C91BE1-D5EF-48A4-90A3-8C9DB8B99E5E}" type="presParOf" srcId="{696287B9-2E49-44C0-9803-608F05C7F1E3}" destId="{06F032AF-4CFE-455B-A005-BB25B85DD8B5}" srcOrd="6" destOrd="0" presId="urn:microsoft.com/office/officeart/2005/8/layout/list1#2"/>
    <dgm:cxn modelId="{51941945-8B05-4953-A950-219A7A720A31}" type="presParOf" srcId="{696287B9-2E49-44C0-9803-608F05C7F1E3}" destId="{9317C092-FED7-4B4A-9809-F975572D0C3B}" srcOrd="7" destOrd="0" presId="urn:microsoft.com/office/officeart/2005/8/layout/list1#2"/>
    <dgm:cxn modelId="{B548DB77-F54A-4817-99D3-7AF404DE0C9D}" type="presParOf" srcId="{696287B9-2E49-44C0-9803-608F05C7F1E3}" destId="{BA5484AE-6EE2-416E-A447-76865D495DC3}" srcOrd="8" destOrd="0" presId="urn:microsoft.com/office/officeart/2005/8/layout/list1#2"/>
    <dgm:cxn modelId="{36740A06-B885-4CC9-B50D-97D0F3C06713}" type="presParOf" srcId="{BA5484AE-6EE2-416E-A447-76865D495DC3}" destId="{B0C3F3FF-8F5A-4074-B3FC-680512CD930D}" srcOrd="0" destOrd="0" presId="urn:microsoft.com/office/officeart/2005/8/layout/list1#2"/>
    <dgm:cxn modelId="{C5AEA8E7-89B7-4D19-AEDE-00F2DEB32F9C}" type="presParOf" srcId="{BA5484AE-6EE2-416E-A447-76865D495DC3}" destId="{034D200E-7311-4E18-B13A-BDCA428CC7B7}" srcOrd="1" destOrd="0" presId="urn:microsoft.com/office/officeart/2005/8/layout/list1#2"/>
    <dgm:cxn modelId="{0CB9FDC5-8081-4B3A-B0F9-A7852E4E565A}" type="presParOf" srcId="{696287B9-2E49-44C0-9803-608F05C7F1E3}" destId="{CF02914B-A0EB-42FB-B008-7DF31F9BC4B3}" srcOrd="9" destOrd="0" presId="urn:microsoft.com/office/officeart/2005/8/layout/list1#2"/>
    <dgm:cxn modelId="{05E92B3A-AE28-4E85-834D-4D9C725D5C08}" type="presParOf" srcId="{696287B9-2E49-44C0-9803-608F05C7F1E3}" destId="{A5F85856-D497-4A57-9E74-8611F2D80E7D}" srcOrd="10" destOrd="0" presId="urn:microsoft.com/office/officeart/2005/8/layout/list1#2"/>
  </dgm:cxnLst>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A9035851-5795-4206-B577-4D26E3B84F10}" type="doc">
      <dgm:prSet loTypeId="urn:microsoft.com/office/officeart/2005/8/layout/vList6" loCatId="list" qsTypeId="urn:microsoft.com/office/officeart/2005/8/quickstyle/simple1#2" qsCatId="simple" csTypeId="urn:microsoft.com/office/officeart/2005/8/colors/accent1_2#4" csCatId="accent1" phldr="1"/>
      <dgm:spPr/>
      <dgm:t>
        <a:bodyPr/>
        <a:lstStyle/>
        <a:p>
          <a:endParaRPr lang="zh-CN" altLang="en-US"/>
        </a:p>
      </dgm:t>
    </dgm:pt>
    <dgm:pt modelId="{B40A3371-8D54-4CFF-8608-42882514FDCC}">
      <dgm:prSet phldrT="[文本]"/>
      <dgm:spPr/>
      <dgm:t>
        <a:bodyPr/>
        <a:lstStyle/>
        <a:p>
          <a:r>
            <a:rPr lang="en-US" altLang="zh-CN" dirty="0" smtClean="0"/>
            <a:t>3</a:t>
          </a:r>
          <a:endParaRPr lang="zh-CN" altLang="en-US" dirty="0"/>
        </a:p>
      </dgm:t>
    </dgm:pt>
    <dgm:pt modelId="{031764B6-F163-4FB6-843F-D0245E5ADD98}" cxnId="{F4D37845-3660-446B-A6BB-A9607EF2DD06}" type="parTrans">
      <dgm:prSet/>
      <dgm:spPr/>
      <dgm:t>
        <a:bodyPr/>
        <a:lstStyle/>
        <a:p>
          <a:endParaRPr lang="zh-CN" altLang="en-US"/>
        </a:p>
      </dgm:t>
    </dgm:pt>
    <dgm:pt modelId="{D74480DA-BB63-4CE2-9535-46D2D24453CF}" cxnId="{F4D37845-3660-446B-A6BB-A9607EF2DD06}" type="sibTrans">
      <dgm:prSet/>
      <dgm:spPr/>
      <dgm:t>
        <a:bodyPr/>
        <a:lstStyle/>
        <a:p>
          <a:endParaRPr lang="zh-CN" altLang="en-US"/>
        </a:p>
      </dgm:t>
    </dgm:pt>
    <dgm:pt modelId="{FB9BC1F4-CFC5-495F-B1B3-C58E8CFC3898}">
      <dgm:prSet phldrT="[文本]"/>
      <dgm:spPr/>
      <dgm:t>
        <a:bodyPr/>
        <a:lstStyle/>
        <a:p>
          <a:r>
            <a:rPr lang="zh-CN" altLang="en-US" dirty="0" smtClean="0"/>
            <a:t>连通性</a:t>
          </a:r>
          <a:endParaRPr lang="zh-CN" altLang="en-US" dirty="0"/>
        </a:p>
      </dgm:t>
    </dgm:pt>
    <dgm:pt modelId="{FCE443D5-A140-46C3-90E3-50A5604AA69E}" cxnId="{282A89CA-F948-4D51-860D-7E40984C673F}" type="parTrans">
      <dgm:prSet/>
      <dgm:spPr/>
      <dgm:t>
        <a:bodyPr/>
        <a:lstStyle/>
        <a:p>
          <a:endParaRPr lang="zh-CN" altLang="en-US"/>
        </a:p>
      </dgm:t>
    </dgm:pt>
    <dgm:pt modelId="{65980E7D-4DAA-4E89-94B7-230DDC873C89}" cxnId="{282A89CA-F948-4D51-860D-7E40984C673F}" type="sibTrans">
      <dgm:prSet/>
      <dgm:spPr/>
      <dgm:t>
        <a:bodyPr/>
        <a:lstStyle/>
        <a:p>
          <a:endParaRPr lang="zh-CN" altLang="en-US"/>
        </a:p>
      </dgm:t>
    </dgm:pt>
    <dgm:pt modelId="{DD7312FC-FA63-4A8A-AC01-5CD598751B43}">
      <dgm:prSet phldrT="[文本]"/>
      <dgm:spPr/>
      <dgm:t>
        <a:bodyPr/>
        <a:lstStyle/>
        <a:p>
          <a:r>
            <a:rPr lang="en-US" altLang="zh-CN" dirty="0" smtClean="0"/>
            <a:t>4</a:t>
          </a:r>
          <a:endParaRPr lang="zh-CN" altLang="en-US" dirty="0"/>
        </a:p>
      </dgm:t>
    </dgm:pt>
    <dgm:pt modelId="{4AFBD493-6863-42D8-AB3E-F6C20EC46195}" cxnId="{D23A94EA-629D-412D-8AF3-A0E37065A05F}" type="parTrans">
      <dgm:prSet/>
      <dgm:spPr/>
      <dgm:t>
        <a:bodyPr/>
        <a:lstStyle/>
        <a:p>
          <a:endParaRPr lang="zh-CN" altLang="en-US"/>
        </a:p>
      </dgm:t>
    </dgm:pt>
    <dgm:pt modelId="{6DD646A1-084F-499E-BC55-BA1EC2B63A01}" cxnId="{D23A94EA-629D-412D-8AF3-A0E37065A05F}" type="sibTrans">
      <dgm:prSet/>
      <dgm:spPr/>
      <dgm:t>
        <a:bodyPr/>
        <a:lstStyle/>
        <a:p>
          <a:endParaRPr lang="zh-CN" altLang="en-US"/>
        </a:p>
      </dgm:t>
    </dgm:pt>
    <dgm:pt modelId="{8F119779-A7D2-41FB-9271-0B2EC0DAE715}">
      <dgm:prSet phldrT="[文本]"/>
      <dgm:spPr/>
      <dgm:t>
        <a:bodyPr/>
        <a:lstStyle/>
        <a:p>
          <a:r>
            <a:rPr lang="zh-CN" altLang="en-US" dirty="0" smtClean="0"/>
            <a:t>算法的分布式程度</a:t>
          </a:r>
          <a:endParaRPr lang="zh-CN" altLang="en-US" dirty="0"/>
        </a:p>
      </dgm:t>
    </dgm:pt>
    <dgm:pt modelId="{4643B668-6C91-4B9A-B067-81FB670FDF93}" cxnId="{D9C9B1F6-EDAF-41D3-BBF6-D3D72B1B16F9}" type="parTrans">
      <dgm:prSet/>
      <dgm:spPr/>
      <dgm:t>
        <a:bodyPr/>
        <a:lstStyle/>
        <a:p>
          <a:endParaRPr lang="zh-CN" altLang="en-US"/>
        </a:p>
      </dgm:t>
    </dgm:pt>
    <dgm:pt modelId="{10D841B7-5A2D-4C42-8D41-9A9070404799}" cxnId="{D9C9B1F6-EDAF-41D3-BBF6-D3D72B1B16F9}" type="sibTrans">
      <dgm:prSet/>
      <dgm:spPr/>
      <dgm:t>
        <a:bodyPr/>
        <a:lstStyle/>
        <a:p>
          <a:endParaRPr lang="zh-CN" altLang="en-US"/>
        </a:p>
      </dgm:t>
    </dgm:pt>
    <dgm:pt modelId="{8BEA65D0-5680-4755-A20B-2D2D3A2B44DB}" type="pres">
      <dgm:prSet presAssocID="{A9035851-5795-4206-B577-4D26E3B84F10}" presName="Name0" presStyleCnt="0">
        <dgm:presLayoutVars>
          <dgm:dir/>
          <dgm:animLvl val="lvl"/>
          <dgm:resizeHandles/>
        </dgm:presLayoutVars>
      </dgm:prSet>
      <dgm:spPr/>
      <dgm:t>
        <a:bodyPr/>
        <a:lstStyle/>
        <a:p>
          <a:endParaRPr lang="zh-CN" altLang="en-US"/>
        </a:p>
      </dgm:t>
    </dgm:pt>
    <dgm:pt modelId="{374AD5A6-5D36-4D12-BA9A-9998F213D505}" type="pres">
      <dgm:prSet presAssocID="{B40A3371-8D54-4CFF-8608-42882514FDCC}" presName="linNode" presStyleCnt="0"/>
      <dgm:spPr/>
    </dgm:pt>
    <dgm:pt modelId="{BD81915B-1D1C-46DE-9DF5-EDA0489DF8DF}" type="pres">
      <dgm:prSet presAssocID="{B40A3371-8D54-4CFF-8608-42882514FDCC}" presName="parentShp" presStyleLbl="node1" presStyleIdx="0" presStyleCnt="2" custScaleX="21093">
        <dgm:presLayoutVars>
          <dgm:bulletEnabled val="1"/>
        </dgm:presLayoutVars>
      </dgm:prSet>
      <dgm:spPr/>
      <dgm:t>
        <a:bodyPr/>
        <a:lstStyle/>
        <a:p>
          <a:endParaRPr lang="zh-CN" altLang="en-US"/>
        </a:p>
      </dgm:t>
    </dgm:pt>
    <dgm:pt modelId="{833AEA80-2E64-45C2-8885-DC13FCD98210}" type="pres">
      <dgm:prSet presAssocID="{B40A3371-8D54-4CFF-8608-42882514FDCC}" presName="childShp" presStyleLbl="bgAccFollowNode1" presStyleIdx="0" presStyleCnt="2">
        <dgm:presLayoutVars>
          <dgm:bulletEnabled val="1"/>
        </dgm:presLayoutVars>
      </dgm:prSet>
      <dgm:spPr/>
      <dgm:t>
        <a:bodyPr/>
        <a:lstStyle/>
        <a:p>
          <a:endParaRPr lang="zh-CN" altLang="en-US"/>
        </a:p>
      </dgm:t>
    </dgm:pt>
    <dgm:pt modelId="{A508CE7D-C454-4B98-A20B-74DC57ECABB5}" type="pres">
      <dgm:prSet presAssocID="{D74480DA-BB63-4CE2-9535-46D2D24453CF}" presName="spacing" presStyleCnt="0"/>
      <dgm:spPr/>
    </dgm:pt>
    <dgm:pt modelId="{2323EF19-142D-4E58-9387-528E540C73F1}" type="pres">
      <dgm:prSet presAssocID="{DD7312FC-FA63-4A8A-AC01-5CD598751B43}" presName="linNode" presStyleCnt="0"/>
      <dgm:spPr/>
    </dgm:pt>
    <dgm:pt modelId="{672192FF-DB9E-407B-A810-7E48E082BDAF}" type="pres">
      <dgm:prSet presAssocID="{DD7312FC-FA63-4A8A-AC01-5CD598751B43}" presName="parentShp" presStyleLbl="node1" presStyleIdx="1" presStyleCnt="2" custScaleX="21093">
        <dgm:presLayoutVars>
          <dgm:bulletEnabled val="1"/>
        </dgm:presLayoutVars>
      </dgm:prSet>
      <dgm:spPr/>
      <dgm:t>
        <a:bodyPr/>
        <a:lstStyle/>
        <a:p>
          <a:endParaRPr lang="zh-CN" altLang="en-US"/>
        </a:p>
      </dgm:t>
    </dgm:pt>
    <dgm:pt modelId="{15B7986B-8E01-4045-B48F-5D89F2961334}" type="pres">
      <dgm:prSet presAssocID="{DD7312FC-FA63-4A8A-AC01-5CD598751B43}" presName="childShp" presStyleLbl="bgAccFollowNode1" presStyleIdx="1" presStyleCnt="2">
        <dgm:presLayoutVars>
          <dgm:bulletEnabled val="1"/>
        </dgm:presLayoutVars>
      </dgm:prSet>
      <dgm:spPr/>
      <dgm:t>
        <a:bodyPr/>
        <a:lstStyle/>
        <a:p>
          <a:endParaRPr lang="zh-CN" altLang="en-US"/>
        </a:p>
      </dgm:t>
    </dgm:pt>
  </dgm:ptLst>
  <dgm:cxnLst>
    <dgm:cxn modelId="{1F6C2968-5D9E-4C86-B3B7-B8C07B4F9D20}" type="presOf" srcId="{B40A3371-8D54-4CFF-8608-42882514FDCC}" destId="{BD81915B-1D1C-46DE-9DF5-EDA0489DF8DF}" srcOrd="0" destOrd="0" presId="urn:microsoft.com/office/officeart/2005/8/layout/vList6"/>
    <dgm:cxn modelId="{B612B080-AB9D-4293-BA19-812C6AFED062}" type="presOf" srcId="{A9035851-5795-4206-B577-4D26E3B84F10}" destId="{8BEA65D0-5680-4755-A20B-2D2D3A2B44DB}" srcOrd="0" destOrd="0" presId="urn:microsoft.com/office/officeart/2005/8/layout/vList6"/>
    <dgm:cxn modelId="{282A89CA-F948-4D51-860D-7E40984C673F}" srcId="{B40A3371-8D54-4CFF-8608-42882514FDCC}" destId="{FB9BC1F4-CFC5-495F-B1B3-C58E8CFC3898}" srcOrd="0" destOrd="0" parTransId="{FCE443D5-A140-46C3-90E3-50A5604AA69E}" sibTransId="{65980E7D-4DAA-4E89-94B7-230DDC873C89}"/>
    <dgm:cxn modelId="{D23A94EA-629D-412D-8AF3-A0E37065A05F}" srcId="{A9035851-5795-4206-B577-4D26E3B84F10}" destId="{DD7312FC-FA63-4A8A-AC01-5CD598751B43}" srcOrd="1" destOrd="0" parTransId="{4AFBD493-6863-42D8-AB3E-F6C20EC46195}" sibTransId="{6DD646A1-084F-499E-BC55-BA1EC2B63A01}"/>
    <dgm:cxn modelId="{3394FAE2-61B6-4F27-9003-A2CF1E03599C}" type="presOf" srcId="{DD7312FC-FA63-4A8A-AC01-5CD598751B43}" destId="{672192FF-DB9E-407B-A810-7E48E082BDAF}" srcOrd="0" destOrd="0" presId="urn:microsoft.com/office/officeart/2005/8/layout/vList6"/>
    <dgm:cxn modelId="{4F2CDF17-E244-45B7-9621-C5571A271AFF}" type="presOf" srcId="{FB9BC1F4-CFC5-495F-B1B3-C58E8CFC3898}" destId="{833AEA80-2E64-45C2-8885-DC13FCD98210}" srcOrd="0" destOrd="0" presId="urn:microsoft.com/office/officeart/2005/8/layout/vList6"/>
    <dgm:cxn modelId="{BFFC815A-A647-4DC3-B277-C2D1CD99650A}" type="presOf" srcId="{8F119779-A7D2-41FB-9271-0B2EC0DAE715}" destId="{15B7986B-8E01-4045-B48F-5D89F2961334}" srcOrd="0" destOrd="0" presId="urn:microsoft.com/office/officeart/2005/8/layout/vList6"/>
    <dgm:cxn modelId="{F4D37845-3660-446B-A6BB-A9607EF2DD06}" srcId="{A9035851-5795-4206-B577-4D26E3B84F10}" destId="{B40A3371-8D54-4CFF-8608-42882514FDCC}" srcOrd="0" destOrd="0" parTransId="{031764B6-F163-4FB6-843F-D0245E5ADD98}" sibTransId="{D74480DA-BB63-4CE2-9535-46D2D24453CF}"/>
    <dgm:cxn modelId="{D9C9B1F6-EDAF-41D3-BBF6-D3D72B1B16F9}" srcId="{DD7312FC-FA63-4A8A-AC01-5CD598751B43}" destId="{8F119779-A7D2-41FB-9271-0B2EC0DAE715}" srcOrd="0" destOrd="0" parTransId="{4643B668-6C91-4B9A-B067-81FB670FDF93}" sibTransId="{10D841B7-5A2D-4C42-8D41-9A9070404799}"/>
    <dgm:cxn modelId="{F3C74F3E-56D2-4779-AC2D-1958DDB6AD91}" type="presParOf" srcId="{8BEA65D0-5680-4755-A20B-2D2D3A2B44DB}" destId="{374AD5A6-5D36-4D12-BA9A-9998F213D505}" srcOrd="0" destOrd="0" presId="urn:microsoft.com/office/officeart/2005/8/layout/vList6"/>
    <dgm:cxn modelId="{4D31066B-D332-4F4B-9353-9AB9D22BF2E7}" type="presParOf" srcId="{374AD5A6-5D36-4D12-BA9A-9998F213D505}" destId="{BD81915B-1D1C-46DE-9DF5-EDA0489DF8DF}" srcOrd="0" destOrd="0" presId="urn:microsoft.com/office/officeart/2005/8/layout/vList6"/>
    <dgm:cxn modelId="{8D9161F0-D37E-4EA6-9D06-2F148401C666}" type="presParOf" srcId="{374AD5A6-5D36-4D12-BA9A-9998F213D505}" destId="{833AEA80-2E64-45C2-8885-DC13FCD98210}" srcOrd="1" destOrd="0" presId="urn:microsoft.com/office/officeart/2005/8/layout/vList6"/>
    <dgm:cxn modelId="{3BC36C94-201E-441B-9A14-B5DEC45737B8}" type="presParOf" srcId="{8BEA65D0-5680-4755-A20B-2D2D3A2B44DB}" destId="{A508CE7D-C454-4B98-A20B-74DC57ECABB5}" srcOrd="1" destOrd="0" presId="urn:microsoft.com/office/officeart/2005/8/layout/vList6"/>
    <dgm:cxn modelId="{9A4ACE9D-4319-42F3-8760-AD9755320307}" type="presParOf" srcId="{8BEA65D0-5680-4755-A20B-2D2D3A2B44DB}" destId="{2323EF19-142D-4E58-9387-528E540C73F1}" srcOrd="2" destOrd="0" presId="urn:microsoft.com/office/officeart/2005/8/layout/vList6"/>
    <dgm:cxn modelId="{E1FC3232-72AA-4E8D-B187-D0F046F3C4B0}" type="presParOf" srcId="{2323EF19-142D-4E58-9387-528E540C73F1}" destId="{672192FF-DB9E-407B-A810-7E48E082BDAF}" srcOrd="0" destOrd="0" presId="urn:microsoft.com/office/officeart/2005/8/layout/vList6"/>
    <dgm:cxn modelId="{B76EB1CF-9B55-47DC-BB32-BD91EAE82E85}" type="presParOf" srcId="{2323EF19-142D-4E58-9387-528E540C73F1}" destId="{15B7986B-8E01-4045-B48F-5D89F2961334}" srcOrd="1" destOrd="0" presId="urn:microsoft.com/office/officeart/2005/8/layout/vList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A9035851-5795-4206-B577-4D26E3B84F10}" type="doc">
      <dgm:prSet loTypeId="urn:microsoft.com/office/officeart/2005/8/layout/vList6" loCatId="list" qsTypeId="urn:microsoft.com/office/officeart/2005/8/quickstyle/simple1#3" qsCatId="simple" csTypeId="urn:microsoft.com/office/officeart/2005/8/colors/accent1_2#5" csCatId="accent1" phldr="1"/>
      <dgm:spPr/>
      <dgm:t>
        <a:bodyPr/>
        <a:lstStyle/>
        <a:p>
          <a:endParaRPr lang="zh-CN" altLang="en-US"/>
        </a:p>
      </dgm:t>
    </dgm:pt>
    <dgm:pt modelId="{B40A3371-8D54-4CFF-8608-42882514FDCC}">
      <dgm:prSet phldrT="[文本]"/>
      <dgm:spPr/>
      <dgm:t>
        <a:bodyPr/>
        <a:lstStyle/>
        <a:p>
          <a:r>
            <a:rPr lang="en-US" altLang="zh-CN" dirty="0" smtClean="0"/>
            <a:t>7</a:t>
          </a:r>
          <a:endParaRPr lang="zh-CN" altLang="en-US" dirty="0"/>
        </a:p>
      </dgm:t>
    </dgm:pt>
    <dgm:pt modelId="{031764B6-F163-4FB6-843F-D0245E5ADD98}" cxnId="{F4D37845-3660-446B-A6BB-A9607EF2DD06}" type="parTrans">
      <dgm:prSet/>
      <dgm:spPr/>
      <dgm:t>
        <a:bodyPr/>
        <a:lstStyle/>
        <a:p>
          <a:endParaRPr lang="zh-CN" altLang="en-US"/>
        </a:p>
      </dgm:t>
    </dgm:pt>
    <dgm:pt modelId="{D74480DA-BB63-4CE2-9535-46D2D24453CF}" cxnId="{F4D37845-3660-446B-A6BB-A9607EF2DD06}" type="sibTrans">
      <dgm:prSet/>
      <dgm:spPr/>
      <dgm:t>
        <a:bodyPr/>
        <a:lstStyle/>
        <a:p>
          <a:endParaRPr lang="zh-CN" altLang="en-US"/>
        </a:p>
      </dgm:t>
    </dgm:pt>
    <dgm:pt modelId="{FB9BC1F4-CFC5-495F-B1B3-C58E8CFC3898}">
      <dgm:prSet phldrT="[文本]"/>
      <dgm:spPr/>
      <dgm:t>
        <a:bodyPr/>
        <a:lstStyle/>
        <a:p>
          <a:r>
            <a:rPr lang="zh-CN" altLang="en-US" dirty="0" smtClean="0"/>
            <a:t>对称性</a:t>
          </a:r>
          <a:endParaRPr lang="zh-CN" altLang="en-US" dirty="0"/>
        </a:p>
      </dgm:t>
    </dgm:pt>
    <dgm:pt modelId="{FCE443D5-A140-46C3-90E3-50A5604AA69E}" cxnId="{282A89CA-F948-4D51-860D-7E40984C673F}" type="parTrans">
      <dgm:prSet/>
      <dgm:spPr/>
      <dgm:t>
        <a:bodyPr/>
        <a:lstStyle/>
        <a:p>
          <a:endParaRPr lang="zh-CN" altLang="en-US"/>
        </a:p>
      </dgm:t>
    </dgm:pt>
    <dgm:pt modelId="{65980E7D-4DAA-4E89-94B7-230DDC873C89}" cxnId="{282A89CA-F948-4D51-860D-7E40984C673F}" type="sibTrans">
      <dgm:prSet/>
      <dgm:spPr/>
      <dgm:t>
        <a:bodyPr/>
        <a:lstStyle/>
        <a:p>
          <a:endParaRPr lang="zh-CN" altLang="en-US"/>
        </a:p>
      </dgm:t>
    </dgm:pt>
    <dgm:pt modelId="{DD7312FC-FA63-4A8A-AC01-5CD598751B43}">
      <dgm:prSet phldrT="[文本]"/>
      <dgm:spPr/>
      <dgm:t>
        <a:bodyPr/>
        <a:lstStyle/>
        <a:p>
          <a:r>
            <a:rPr lang="en-US" altLang="zh-CN" dirty="0" smtClean="0"/>
            <a:t>8</a:t>
          </a:r>
          <a:endParaRPr lang="zh-CN" altLang="en-US" dirty="0"/>
        </a:p>
      </dgm:t>
    </dgm:pt>
    <dgm:pt modelId="{4AFBD493-6863-42D8-AB3E-F6C20EC46195}" cxnId="{D23A94EA-629D-412D-8AF3-A0E37065A05F}" type="parTrans">
      <dgm:prSet/>
      <dgm:spPr/>
      <dgm:t>
        <a:bodyPr/>
        <a:lstStyle/>
        <a:p>
          <a:endParaRPr lang="zh-CN" altLang="en-US"/>
        </a:p>
      </dgm:t>
    </dgm:pt>
    <dgm:pt modelId="{6DD646A1-084F-499E-BC55-BA1EC2B63A01}" cxnId="{D23A94EA-629D-412D-8AF3-A0E37065A05F}" type="sibTrans">
      <dgm:prSet/>
      <dgm:spPr/>
      <dgm:t>
        <a:bodyPr/>
        <a:lstStyle/>
        <a:p>
          <a:endParaRPr lang="zh-CN" altLang="en-US"/>
        </a:p>
      </dgm:t>
    </dgm:pt>
    <dgm:pt modelId="{8F119779-A7D2-41FB-9271-0B2EC0DAE715}">
      <dgm:prSet phldrT="[文本]"/>
      <dgm:spPr/>
      <dgm:t>
        <a:bodyPr/>
        <a:lstStyle/>
        <a:p>
          <a:r>
            <a:rPr lang="zh-CN" altLang="en-US" dirty="0" smtClean="0"/>
            <a:t>鲁棒性和可扩展性</a:t>
          </a:r>
          <a:endParaRPr lang="zh-CN" altLang="en-US" dirty="0"/>
        </a:p>
      </dgm:t>
    </dgm:pt>
    <dgm:pt modelId="{4643B668-6C91-4B9A-B067-81FB670FDF93}" cxnId="{D9C9B1F6-EDAF-41D3-BBF6-D3D72B1B16F9}" type="parTrans">
      <dgm:prSet/>
      <dgm:spPr/>
      <dgm:t>
        <a:bodyPr/>
        <a:lstStyle/>
        <a:p>
          <a:endParaRPr lang="zh-CN" altLang="en-US"/>
        </a:p>
      </dgm:t>
    </dgm:pt>
    <dgm:pt modelId="{10D841B7-5A2D-4C42-8D41-9A9070404799}" cxnId="{D9C9B1F6-EDAF-41D3-BBF6-D3D72B1B16F9}" type="sibTrans">
      <dgm:prSet/>
      <dgm:spPr/>
      <dgm:t>
        <a:bodyPr/>
        <a:lstStyle/>
        <a:p>
          <a:endParaRPr lang="zh-CN" altLang="en-US"/>
        </a:p>
      </dgm:t>
    </dgm:pt>
    <dgm:pt modelId="{8BEA65D0-5680-4755-A20B-2D2D3A2B44DB}" type="pres">
      <dgm:prSet presAssocID="{A9035851-5795-4206-B577-4D26E3B84F10}" presName="Name0" presStyleCnt="0">
        <dgm:presLayoutVars>
          <dgm:dir/>
          <dgm:animLvl val="lvl"/>
          <dgm:resizeHandles/>
        </dgm:presLayoutVars>
      </dgm:prSet>
      <dgm:spPr/>
      <dgm:t>
        <a:bodyPr/>
        <a:lstStyle/>
        <a:p>
          <a:endParaRPr lang="zh-CN" altLang="en-US"/>
        </a:p>
      </dgm:t>
    </dgm:pt>
    <dgm:pt modelId="{374AD5A6-5D36-4D12-BA9A-9998F213D505}" type="pres">
      <dgm:prSet presAssocID="{B40A3371-8D54-4CFF-8608-42882514FDCC}" presName="linNode" presStyleCnt="0"/>
      <dgm:spPr/>
    </dgm:pt>
    <dgm:pt modelId="{BD81915B-1D1C-46DE-9DF5-EDA0489DF8DF}" type="pres">
      <dgm:prSet presAssocID="{B40A3371-8D54-4CFF-8608-42882514FDCC}" presName="parentShp" presStyleLbl="node1" presStyleIdx="0" presStyleCnt="2" custScaleX="21093">
        <dgm:presLayoutVars>
          <dgm:bulletEnabled val="1"/>
        </dgm:presLayoutVars>
      </dgm:prSet>
      <dgm:spPr/>
      <dgm:t>
        <a:bodyPr/>
        <a:lstStyle/>
        <a:p>
          <a:endParaRPr lang="zh-CN" altLang="en-US"/>
        </a:p>
      </dgm:t>
    </dgm:pt>
    <dgm:pt modelId="{833AEA80-2E64-45C2-8885-DC13FCD98210}" type="pres">
      <dgm:prSet presAssocID="{B40A3371-8D54-4CFF-8608-42882514FDCC}" presName="childShp" presStyleLbl="bgAccFollowNode1" presStyleIdx="0" presStyleCnt="2">
        <dgm:presLayoutVars>
          <dgm:bulletEnabled val="1"/>
        </dgm:presLayoutVars>
      </dgm:prSet>
      <dgm:spPr/>
      <dgm:t>
        <a:bodyPr/>
        <a:lstStyle/>
        <a:p>
          <a:endParaRPr lang="zh-CN" altLang="en-US"/>
        </a:p>
      </dgm:t>
    </dgm:pt>
    <dgm:pt modelId="{A508CE7D-C454-4B98-A20B-74DC57ECABB5}" type="pres">
      <dgm:prSet presAssocID="{D74480DA-BB63-4CE2-9535-46D2D24453CF}" presName="spacing" presStyleCnt="0"/>
      <dgm:spPr/>
    </dgm:pt>
    <dgm:pt modelId="{2323EF19-142D-4E58-9387-528E540C73F1}" type="pres">
      <dgm:prSet presAssocID="{DD7312FC-FA63-4A8A-AC01-5CD598751B43}" presName="linNode" presStyleCnt="0"/>
      <dgm:spPr/>
    </dgm:pt>
    <dgm:pt modelId="{672192FF-DB9E-407B-A810-7E48E082BDAF}" type="pres">
      <dgm:prSet presAssocID="{DD7312FC-FA63-4A8A-AC01-5CD598751B43}" presName="parentShp" presStyleLbl="node1" presStyleIdx="1" presStyleCnt="2" custScaleX="21093">
        <dgm:presLayoutVars>
          <dgm:bulletEnabled val="1"/>
        </dgm:presLayoutVars>
      </dgm:prSet>
      <dgm:spPr/>
      <dgm:t>
        <a:bodyPr/>
        <a:lstStyle/>
        <a:p>
          <a:endParaRPr lang="zh-CN" altLang="en-US"/>
        </a:p>
      </dgm:t>
    </dgm:pt>
    <dgm:pt modelId="{15B7986B-8E01-4045-B48F-5D89F2961334}" type="pres">
      <dgm:prSet presAssocID="{DD7312FC-FA63-4A8A-AC01-5CD598751B43}" presName="childShp" presStyleLbl="bgAccFollowNode1" presStyleIdx="1" presStyleCnt="2">
        <dgm:presLayoutVars>
          <dgm:bulletEnabled val="1"/>
        </dgm:presLayoutVars>
      </dgm:prSet>
      <dgm:spPr/>
      <dgm:t>
        <a:bodyPr/>
        <a:lstStyle/>
        <a:p>
          <a:endParaRPr lang="zh-CN" altLang="en-US"/>
        </a:p>
      </dgm:t>
    </dgm:pt>
  </dgm:ptLst>
  <dgm:cxnLst>
    <dgm:cxn modelId="{282A89CA-F948-4D51-860D-7E40984C673F}" srcId="{B40A3371-8D54-4CFF-8608-42882514FDCC}" destId="{FB9BC1F4-CFC5-495F-B1B3-C58E8CFC3898}" srcOrd="0" destOrd="0" parTransId="{FCE443D5-A140-46C3-90E3-50A5604AA69E}" sibTransId="{65980E7D-4DAA-4E89-94B7-230DDC873C89}"/>
    <dgm:cxn modelId="{39ABF85F-A544-48F7-90E6-5FC70729ADD0}" type="presOf" srcId="{8F119779-A7D2-41FB-9271-0B2EC0DAE715}" destId="{15B7986B-8E01-4045-B48F-5D89F2961334}" srcOrd="0" destOrd="0" presId="urn:microsoft.com/office/officeart/2005/8/layout/vList6"/>
    <dgm:cxn modelId="{D23A94EA-629D-412D-8AF3-A0E37065A05F}" srcId="{A9035851-5795-4206-B577-4D26E3B84F10}" destId="{DD7312FC-FA63-4A8A-AC01-5CD598751B43}" srcOrd="1" destOrd="0" parTransId="{4AFBD493-6863-42D8-AB3E-F6C20EC46195}" sibTransId="{6DD646A1-084F-499E-BC55-BA1EC2B63A01}"/>
    <dgm:cxn modelId="{1A6044BA-F176-4284-AC23-B4CB4B4704D1}" type="presOf" srcId="{DD7312FC-FA63-4A8A-AC01-5CD598751B43}" destId="{672192FF-DB9E-407B-A810-7E48E082BDAF}" srcOrd="0" destOrd="0" presId="urn:microsoft.com/office/officeart/2005/8/layout/vList6"/>
    <dgm:cxn modelId="{D161624C-6811-488B-B008-84B2663AC050}" type="presOf" srcId="{B40A3371-8D54-4CFF-8608-42882514FDCC}" destId="{BD81915B-1D1C-46DE-9DF5-EDA0489DF8DF}" srcOrd="0" destOrd="0" presId="urn:microsoft.com/office/officeart/2005/8/layout/vList6"/>
    <dgm:cxn modelId="{F4D37845-3660-446B-A6BB-A9607EF2DD06}" srcId="{A9035851-5795-4206-B577-4D26E3B84F10}" destId="{B40A3371-8D54-4CFF-8608-42882514FDCC}" srcOrd="0" destOrd="0" parTransId="{031764B6-F163-4FB6-843F-D0245E5ADD98}" sibTransId="{D74480DA-BB63-4CE2-9535-46D2D24453CF}"/>
    <dgm:cxn modelId="{D9C9B1F6-EDAF-41D3-BBF6-D3D72B1B16F9}" srcId="{DD7312FC-FA63-4A8A-AC01-5CD598751B43}" destId="{8F119779-A7D2-41FB-9271-0B2EC0DAE715}" srcOrd="0" destOrd="0" parTransId="{4643B668-6C91-4B9A-B067-81FB670FDF93}" sibTransId="{10D841B7-5A2D-4C42-8D41-9A9070404799}"/>
    <dgm:cxn modelId="{16C2356A-B36A-4FAB-B705-D42692F03C8E}" type="presOf" srcId="{A9035851-5795-4206-B577-4D26E3B84F10}" destId="{8BEA65D0-5680-4755-A20B-2D2D3A2B44DB}" srcOrd="0" destOrd="0" presId="urn:microsoft.com/office/officeart/2005/8/layout/vList6"/>
    <dgm:cxn modelId="{F85F5C19-AD05-49E5-BD73-CA0329284782}" type="presOf" srcId="{FB9BC1F4-CFC5-495F-B1B3-C58E8CFC3898}" destId="{833AEA80-2E64-45C2-8885-DC13FCD98210}" srcOrd="0" destOrd="0" presId="urn:microsoft.com/office/officeart/2005/8/layout/vList6"/>
    <dgm:cxn modelId="{E1FD22B9-DD64-4C65-9CBC-CC74B9356BA3}" type="presParOf" srcId="{8BEA65D0-5680-4755-A20B-2D2D3A2B44DB}" destId="{374AD5A6-5D36-4D12-BA9A-9998F213D505}" srcOrd="0" destOrd="0" presId="urn:microsoft.com/office/officeart/2005/8/layout/vList6"/>
    <dgm:cxn modelId="{0D6A7609-B732-4228-BB3B-1AC4AAD3D6DA}" type="presParOf" srcId="{374AD5A6-5D36-4D12-BA9A-9998F213D505}" destId="{BD81915B-1D1C-46DE-9DF5-EDA0489DF8DF}" srcOrd="0" destOrd="0" presId="urn:microsoft.com/office/officeart/2005/8/layout/vList6"/>
    <dgm:cxn modelId="{D998442F-20C5-47D8-BC10-161FF11902FA}" type="presParOf" srcId="{374AD5A6-5D36-4D12-BA9A-9998F213D505}" destId="{833AEA80-2E64-45C2-8885-DC13FCD98210}" srcOrd="1" destOrd="0" presId="urn:microsoft.com/office/officeart/2005/8/layout/vList6"/>
    <dgm:cxn modelId="{C6111D1C-DF1B-4890-9902-2D494BF253D1}" type="presParOf" srcId="{8BEA65D0-5680-4755-A20B-2D2D3A2B44DB}" destId="{A508CE7D-C454-4B98-A20B-74DC57ECABB5}" srcOrd="1" destOrd="0" presId="urn:microsoft.com/office/officeart/2005/8/layout/vList6"/>
    <dgm:cxn modelId="{AC0331DE-23D6-4517-968B-2C3204D6C201}" type="presParOf" srcId="{8BEA65D0-5680-4755-A20B-2D2D3A2B44DB}" destId="{2323EF19-142D-4E58-9387-528E540C73F1}" srcOrd="2" destOrd="0" presId="urn:microsoft.com/office/officeart/2005/8/layout/vList6"/>
    <dgm:cxn modelId="{266AE6FB-7857-4560-9D2B-F38CDB8E49FB}" type="presParOf" srcId="{2323EF19-142D-4E58-9387-528E540C73F1}" destId="{672192FF-DB9E-407B-A810-7E48E082BDAF}" srcOrd="0" destOrd="0" presId="urn:microsoft.com/office/officeart/2005/8/layout/vList6"/>
    <dgm:cxn modelId="{ED2095C7-6038-4BBE-A2E6-2C939BDF7145}" type="presParOf" srcId="{2323EF19-142D-4E58-9387-528E540C73F1}" destId="{15B7986B-8E01-4045-B48F-5D89F2961334}" srcOrd="1" destOrd="0" presId="urn:microsoft.com/office/officeart/2005/8/layout/vList6"/>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A9035851-5795-4206-B577-4D26E3B84F10}" type="doc">
      <dgm:prSet loTypeId="urn:microsoft.com/office/officeart/2005/8/layout/vList6" loCatId="list" qsTypeId="urn:microsoft.com/office/officeart/2005/8/quickstyle/simple1#4" qsCatId="simple" csTypeId="urn:microsoft.com/office/officeart/2005/8/colors/accent1_2#6" csCatId="accent1" phldr="1"/>
      <dgm:spPr/>
      <dgm:t>
        <a:bodyPr/>
        <a:lstStyle/>
        <a:p>
          <a:endParaRPr lang="zh-CN" altLang="en-US"/>
        </a:p>
      </dgm:t>
    </dgm:pt>
    <dgm:pt modelId="{B40A3371-8D54-4CFF-8608-42882514FDCC}">
      <dgm:prSet phldrT="[文本]"/>
      <dgm:spPr/>
      <dgm:t>
        <a:bodyPr/>
        <a:lstStyle/>
        <a:p>
          <a:r>
            <a:rPr lang="en-US" altLang="zh-CN" dirty="0" smtClean="0"/>
            <a:t>5</a:t>
          </a:r>
          <a:endParaRPr lang="zh-CN" altLang="en-US" dirty="0"/>
        </a:p>
      </dgm:t>
    </dgm:pt>
    <dgm:pt modelId="{031764B6-F163-4FB6-843F-D0245E5ADD98}" cxnId="{F4D37845-3660-446B-A6BB-A9607EF2DD06}" type="parTrans">
      <dgm:prSet/>
      <dgm:spPr/>
      <dgm:t>
        <a:bodyPr/>
        <a:lstStyle/>
        <a:p>
          <a:endParaRPr lang="zh-CN" altLang="en-US"/>
        </a:p>
      </dgm:t>
    </dgm:pt>
    <dgm:pt modelId="{D74480DA-BB63-4CE2-9535-46D2D24453CF}" cxnId="{F4D37845-3660-446B-A6BB-A9607EF2DD06}" type="sibTrans">
      <dgm:prSet/>
      <dgm:spPr/>
      <dgm:t>
        <a:bodyPr/>
        <a:lstStyle/>
        <a:p>
          <a:endParaRPr lang="zh-CN" altLang="en-US"/>
        </a:p>
      </dgm:t>
    </dgm:pt>
    <dgm:pt modelId="{FB9BC1F4-CFC5-495F-B1B3-C58E8CFC3898}">
      <dgm:prSet phldrT="[文本]"/>
      <dgm:spPr/>
      <dgm:t>
        <a:bodyPr/>
        <a:lstStyle/>
        <a:p>
          <a:r>
            <a:rPr lang="zh-CN" altLang="en-US" dirty="0" smtClean="0"/>
            <a:t>网络延迟</a:t>
          </a:r>
          <a:endParaRPr lang="zh-CN" altLang="en-US" dirty="0"/>
        </a:p>
      </dgm:t>
    </dgm:pt>
    <dgm:pt modelId="{FCE443D5-A140-46C3-90E3-50A5604AA69E}" cxnId="{282A89CA-F948-4D51-860D-7E40984C673F}" type="parTrans">
      <dgm:prSet/>
      <dgm:spPr/>
      <dgm:t>
        <a:bodyPr/>
        <a:lstStyle/>
        <a:p>
          <a:endParaRPr lang="zh-CN" altLang="en-US"/>
        </a:p>
      </dgm:t>
    </dgm:pt>
    <dgm:pt modelId="{65980E7D-4DAA-4E89-94B7-230DDC873C89}" cxnId="{282A89CA-F948-4D51-860D-7E40984C673F}" type="sibTrans">
      <dgm:prSet/>
      <dgm:spPr/>
      <dgm:t>
        <a:bodyPr/>
        <a:lstStyle/>
        <a:p>
          <a:endParaRPr lang="zh-CN" altLang="en-US"/>
        </a:p>
      </dgm:t>
    </dgm:pt>
    <dgm:pt modelId="{DD7312FC-FA63-4A8A-AC01-5CD598751B43}">
      <dgm:prSet phldrT="[文本]"/>
      <dgm:spPr/>
      <dgm:t>
        <a:bodyPr/>
        <a:lstStyle/>
        <a:p>
          <a:r>
            <a:rPr lang="en-US" altLang="zh-CN" dirty="0" smtClean="0"/>
            <a:t>6</a:t>
          </a:r>
          <a:endParaRPr lang="zh-CN" altLang="en-US" dirty="0"/>
        </a:p>
      </dgm:t>
    </dgm:pt>
    <dgm:pt modelId="{4AFBD493-6863-42D8-AB3E-F6C20EC46195}" cxnId="{D23A94EA-629D-412D-8AF3-A0E37065A05F}" type="parTrans">
      <dgm:prSet/>
      <dgm:spPr/>
      <dgm:t>
        <a:bodyPr/>
        <a:lstStyle/>
        <a:p>
          <a:endParaRPr lang="zh-CN" altLang="en-US"/>
        </a:p>
      </dgm:t>
    </dgm:pt>
    <dgm:pt modelId="{6DD646A1-084F-499E-BC55-BA1EC2B63A01}" cxnId="{D23A94EA-629D-412D-8AF3-A0E37065A05F}" type="sibTrans">
      <dgm:prSet/>
      <dgm:spPr/>
      <dgm:t>
        <a:bodyPr/>
        <a:lstStyle/>
        <a:p>
          <a:endParaRPr lang="zh-CN" altLang="en-US"/>
        </a:p>
      </dgm:t>
    </dgm:pt>
    <dgm:pt modelId="{8F119779-A7D2-41FB-9271-0B2EC0DAE715}">
      <dgm:prSet phldrT="[文本]"/>
      <dgm:spPr/>
      <dgm:t>
        <a:bodyPr/>
        <a:lstStyle/>
        <a:p>
          <a:r>
            <a:rPr lang="zh-CN" altLang="en-US" dirty="0" smtClean="0"/>
            <a:t>干扰和竞争</a:t>
          </a:r>
          <a:endParaRPr lang="zh-CN" altLang="en-US" dirty="0"/>
        </a:p>
      </dgm:t>
    </dgm:pt>
    <dgm:pt modelId="{4643B668-6C91-4B9A-B067-81FB670FDF93}" cxnId="{D9C9B1F6-EDAF-41D3-BBF6-D3D72B1B16F9}" type="parTrans">
      <dgm:prSet/>
      <dgm:spPr/>
      <dgm:t>
        <a:bodyPr/>
        <a:lstStyle/>
        <a:p>
          <a:endParaRPr lang="zh-CN" altLang="en-US"/>
        </a:p>
      </dgm:t>
    </dgm:pt>
    <dgm:pt modelId="{10D841B7-5A2D-4C42-8D41-9A9070404799}" cxnId="{D9C9B1F6-EDAF-41D3-BBF6-D3D72B1B16F9}" type="sibTrans">
      <dgm:prSet/>
      <dgm:spPr/>
      <dgm:t>
        <a:bodyPr/>
        <a:lstStyle/>
        <a:p>
          <a:endParaRPr lang="zh-CN" altLang="en-US"/>
        </a:p>
      </dgm:t>
    </dgm:pt>
    <dgm:pt modelId="{8BEA65D0-5680-4755-A20B-2D2D3A2B44DB}" type="pres">
      <dgm:prSet presAssocID="{A9035851-5795-4206-B577-4D26E3B84F10}" presName="Name0" presStyleCnt="0">
        <dgm:presLayoutVars>
          <dgm:dir/>
          <dgm:animLvl val="lvl"/>
          <dgm:resizeHandles/>
        </dgm:presLayoutVars>
      </dgm:prSet>
      <dgm:spPr/>
      <dgm:t>
        <a:bodyPr/>
        <a:lstStyle/>
        <a:p>
          <a:endParaRPr lang="zh-CN" altLang="en-US"/>
        </a:p>
      </dgm:t>
    </dgm:pt>
    <dgm:pt modelId="{374AD5A6-5D36-4D12-BA9A-9998F213D505}" type="pres">
      <dgm:prSet presAssocID="{B40A3371-8D54-4CFF-8608-42882514FDCC}" presName="linNode" presStyleCnt="0"/>
      <dgm:spPr/>
    </dgm:pt>
    <dgm:pt modelId="{BD81915B-1D1C-46DE-9DF5-EDA0489DF8DF}" type="pres">
      <dgm:prSet presAssocID="{B40A3371-8D54-4CFF-8608-42882514FDCC}" presName="parentShp" presStyleLbl="node1" presStyleIdx="0" presStyleCnt="2" custScaleX="21093">
        <dgm:presLayoutVars>
          <dgm:bulletEnabled val="1"/>
        </dgm:presLayoutVars>
      </dgm:prSet>
      <dgm:spPr/>
      <dgm:t>
        <a:bodyPr/>
        <a:lstStyle/>
        <a:p>
          <a:endParaRPr lang="zh-CN" altLang="en-US"/>
        </a:p>
      </dgm:t>
    </dgm:pt>
    <dgm:pt modelId="{833AEA80-2E64-45C2-8885-DC13FCD98210}" type="pres">
      <dgm:prSet presAssocID="{B40A3371-8D54-4CFF-8608-42882514FDCC}" presName="childShp" presStyleLbl="bgAccFollowNode1" presStyleIdx="0" presStyleCnt="2">
        <dgm:presLayoutVars>
          <dgm:bulletEnabled val="1"/>
        </dgm:presLayoutVars>
      </dgm:prSet>
      <dgm:spPr/>
      <dgm:t>
        <a:bodyPr/>
        <a:lstStyle/>
        <a:p>
          <a:endParaRPr lang="zh-CN" altLang="en-US"/>
        </a:p>
      </dgm:t>
    </dgm:pt>
    <dgm:pt modelId="{A508CE7D-C454-4B98-A20B-74DC57ECABB5}" type="pres">
      <dgm:prSet presAssocID="{D74480DA-BB63-4CE2-9535-46D2D24453CF}" presName="spacing" presStyleCnt="0"/>
      <dgm:spPr/>
    </dgm:pt>
    <dgm:pt modelId="{2323EF19-142D-4E58-9387-528E540C73F1}" type="pres">
      <dgm:prSet presAssocID="{DD7312FC-FA63-4A8A-AC01-5CD598751B43}" presName="linNode" presStyleCnt="0"/>
      <dgm:spPr/>
    </dgm:pt>
    <dgm:pt modelId="{672192FF-DB9E-407B-A810-7E48E082BDAF}" type="pres">
      <dgm:prSet presAssocID="{DD7312FC-FA63-4A8A-AC01-5CD598751B43}" presName="parentShp" presStyleLbl="node1" presStyleIdx="1" presStyleCnt="2" custScaleX="21093">
        <dgm:presLayoutVars>
          <dgm:bulletEnabled val="1"/>
        </dgm:presLayoutVars>
      </dgm:prSet>
      <dgm:spPr/>
      <dgm:t>
        <a:bodyPr/>
        <a:lstStyle/>
        <a:p>
          <a:endParaRPr lang="zh-CN" altLang="en-US"/>
        </a:p>
      </dgm:t>
    </dgm:pt>
    <dgm:pt modelId="{15B7986B-8E01-4045-B48F-5D89F2961334}" type="pres">
      <dgm:prSet presAssocID="{DD7312FC-FA63-4A8A-AC01-5CD598751B43}" presName="childShp" presStyleLbl="bgAccFollowNode1" presStyleIdx="1" presStyleCnt="2">
        <dgm:presLayoutVars>
          <dgm:bulletEnabled val="1"/>
        </dgm:presLayoutVars>
      </dgm:prSet>
      <dgm:spPr/>
      <dgm:t>
        <a:bodyPr/>
        <a:lstStyle/>
        <a:p>
          <a:endParaRPr lang="zh-CN" altLang="en-US"/>
        </a:p>
      </dgm:t>
    </dgm:pt>
  </dgm:ptLst>
  <dgm:cxnLst>
    <dgm:cxn modelId="{B47015B6-0316-4840-92B8-2A9D7DC61E8D}" type="presOf" srcId="{A9035851-5795-4206-B577-4D26E3B84F10}" destId="{8BEA65D0-5680-4755-A20B-2D2D3A2B44DB}" srcOrd="0" destOrd="0" presId="urn:microsoft.com/office/officeart/2005/8/layout/vList6"/>
    <dgm:cxn modelId="{F4D37845-3660-446B-A6BB-A9607EF2DD06}" srcId="{A9035851-5795-4206-B577-4D26E3B84F10}" destId="{B40A3371-8D54-4CFF-8608-42882514FDCC}" srcOrd="0" destOrd="0" parTransId="{031764B6-F163-4FB6-843F-D0245E5ADD98}" sibTransId="{D74480DA-BB63-4CE2-9535-46D2D24453CF}"/>
    <dgm:cxn modelId="{8CAE3E03-9A17-4FE7-9AC9-2DCB69DF2278}" type="presOf" srcId="{FB9BC1F4-CFC5-495F-B1B3-C58E8CFC3898}" destId="{833AEA80-2E64-45C2-8885-DC13FCD98210}" srcOrd="0" destOrd="0" presId="urn:microsoft.com/office/officeart/2005/8/layout/vList6"/>
    <dgm:cxn modelId="{8A55D5AD-EF3E-409B-8B1B-631738055A5B}" type="presOf" srcId="{8F119779-A7D2-41FB-9271-0B2EC0DAE715}" destId="{15B7986B-8E01-4045-B48F-5D89F2961334}" srcOrd="0" destOrd="0" presId="urn:microsoft.com/office/officeart/2005/8/layout/vList6"/>
    <dgm:cxn modelId="{0B4B1061-C34E-4ABC-ABFC-FBBE56C59DA1}" type="presOf" srcId="{B40A3371-8D54-4CFF-8608-42882514FDCC}" destId="{BD81915B-1D1C-46DE-9DF5-EDA0489DF8DF}" srcOrd="0" destOrd="0" presId="urn:microsoft.com/office/officeart/2005/8/layout/vList6"/>
    <dgm:cxn modelId="{C70E150D-DEDA-4181-8332-DACA39E39764}" type="presOf" srcId="{DD7312FC-FA63-4A8A-AC01-5CD598751B43}" destId="{672192FF-DB9E-407B-A810-7E48E082BDAF}" srcOrd="0" destOrd="0" presId="urn:microsoft.com/office/officeart/2005/8/layout/vList6"/>
    <dgm:cxn modelId="{282A89CA-F948-4D51-860D-7E40984C673F}" srcId="{B40A3371-8D54-4CFF-8608-42882514FDCC}" destId="{FB9BC1F4-CFC5-495F-B1B3-C58E8CFC3898}" srcOrd="0" destOrd="0" parTransId="{FCE443D5-A140-46C3-90E3-50A5604AA69E}" sibTransId="{65980E7D-4DAA-4E89-94B7-230DDC873C89}"/>
    <dgm:cxn modelId="{D9C9B1F6-EDAF-41D3-BBF6-D3D72B1B16F9}" srcId="{DD7312FC-FA63-4A8A-AC01-5CD598751B43}" destId="{8F119779-A7D2-41FB-9271-0B2EC0DAE715}" srcOrd="0" destOrd="0" parTransId="{4643B668-6C91-4B9A-B067-81FB670FDF93}" sibTransId="{10D841B7-5A2D-4C42-8D41-9A9070404799}"/>
    <dgm:cxn modelId="{D23A94EA-629D-412D-8AF3-A0E37065A05F}" srcId="{A9035851-5795-4206-B577-4D26E3B84F10}" destId="{DD7312FC-FA63-4A8A-AC01-5CD598751B43}" srcOrd="1" destOrd="0" parTransId="{4AFBD493-6863-42D8-AB3E-F6C20EC46195}" sibTransId="{6DD646A1-084F-499E-BC55-BA1EC2B63A01}"/>
    <dgm:cxn modelId="{28FDC94F-01BA-45EA-BA41-1184A4F05567}" type="presParOf" srcId="{8BEA65D0-5680-4755-A20B-2D2D3A2B44DB}" destId="{374AD5A6-5D36-4D12-BA9A-9998F213D505}" srcOrd="0" destOrd="0" presId="urn:microsoft.com/office/officeart/2005/8/layout/vList6"/>
    <dgm:cxn modelId="{8F3DE3BD-C13F-4E20-8C70-06E60523BEF6}" type="presParOf" srcId="{374AD5A6-5D36-4D12-BA9A-9998F213D505}" destId="{BD81915B-1D1C-46DE-9DF5-EDA0489DF8DF}" srcOrd="0" destOrd="0" presId="urn:microsoft.com/office/officeart/2005/8/layout/vList6"/>
    <dgm:cxn modelId="{B94803F5-ECC2-454C-AF97-322762C15477}" type="presParOf" srcId="{374AD5A6-5D36-4D12-BA9A-9998F213D505}" destId="{833AEA80-2E64-45C2-8885-DC13FCD98210}" srcOrd="1" destOrd="0" presId="urn:microsoft.com/office/officeart/2005/8/layout/vList6"/>
    <dgm:cxn modelId="{C25F9353-95F6-4937-975E-DF23AA8086A6}" type="presParOf" srcId="{8BEA65D0-5680-4755-A20B-2D2D3A2B44DB}" destId="{A508CE7D-C454-4B98-A20B-74DC57ECABB5}" srcOrd="1" destOrd="0" presId="urn:microsoft.com/office/officeart/2005/8/layout/vList6"/>
    <dgm:cxn modelId="{3CE4E94B-2FC0-4F88-A769-851BD696B2F9}" type="presParOf" srcId="{8BEA65D0-5680-4755-A20B-2D2D3A2B44DB}" destId="{2323EF19-142D-4E58-9387-528E540C73F1}" srcOrd="2" destOrd="0" presId="urn:microsoft.com/office/officeart/2005/8/layout/vList6"/>
    <dgm:cxn modelId="{52007F95-6334-4CBD-A79D-5AF249871E2E}" type="presParOf" srcId="{2323EF19-142D-4E58-9387-528E540C73F1}" destId="{672192FF-DB9E-407B-A810-7E48E082BDAF}" srcOrd="0" destOrd="0" presId="urn:microsoft.com/office/officeart/2005/8/layout/vList6"/>
    <dgm:cxn modelId="{2E18F92B-4665-4A9C-BB09-EDD799ECFA81}" type="presParOf" srcId="{2323EF19-142D-4E58-9387-528E540C73F1}" destId="{15B7986B-8E01-4045-B48F-5D89F2961334}" srcOrd="1" destOrd="0" presId="urn:microsoft.com/office/officeart/2005/8/layout/vList6"/>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A9035851-5795-4206-B577-4D26E3B84F10}" type="doc">
      <dgm:prSet loTypeId="urn:microsoft.com/office/officeart/2005/8/layout/vList6" loCatId="list" qsTypeId="urn:microsoft.com/office/officeart/2005/8/quickstyle/simple1#1" qsCatId="simple" csTypeId="urn:microsoft.com/office/officeart/2005/8/colors/accent1_2#3" csCatId="accent1" phldr="1"/>
      <dgm:spPr/>
      <dgm:t>
        <a:bodyPr/>
        <a:lstStyle/>
        <a:p>
          <a:endParaRPr lang="zh-CN" altLang="en-US"/>
        </a:p>
      </dgm:t>
    </dgm:pt>
    <dgm:pt modelId="{B40A3371-8D54-4CFF-8608-42882514FDCC}">
      <dgm:prSet phldrT="[文本]"/>
      <dgm:spPr/>
      <dgm:t>
        <a:bodyPr/>
        <a:lstStyle/>
        <a:p>
          <a:r>
            <a:rPr lang="en-US" altLang="zh-CN" dirty="0" smtClean="0"/>
            <a:t>1</a:t>
          </a:r>
          <a:endParaRPr lang="zh-CN" altLang="en-US" dirty="0"/>
        </a:p>
      </dgm:t>
    </dgm:pt>
    <dgm:pt modelId="{031764B6-F163-4FB6-843F-D0245E5ADD98}" cxnId="{F4D37845-3660-446B-A6BB-A9607EF2DD06}" type="parTrans">
      <dgm:prSet/>
      <dgm:spPr/>
      <dgm:t>
        <a:bodyPr/>
        <a:lstStyle/>
        <a:p>
          <a:endParaRPr lang="zh-CN" altLang="en-US"/>
        </a:p>
      </dgm:t>
    </dgm:pt>
    <dgm:pt modelId="{D74480DA-BB63-4CE2-9535-46D2D24453CF}" cxnId="{F4D37845-3660-446B-A6BB-A9607EF2DD06}" type="sibTrans">
      <dgm:prSet/>
      <dgm:spPr/>
      <dgm:t>
        <a:bodyPr/>
        <a:lstStyle/>
        <a:p>
          <a:endParaRPr lang="zh-CN" altLang="en-US"/>
        </a:p>
      </dgm:t>
    </dgm:pt>
    <dgm:pt modelId="{FB9BC1F4-CFC5-495F-B1B3-C58E8CFC3898}">
      <dgm:prSet phldrT="[文本]"/>
      <dgm:spPr/>
      <dgm:t>
        <a:bodyPr/>
        <a:lstStyle/>
        <a:p>
          <a:r>
            <a:rPr lang="zh-CN" altLang="en-US" dirty="0" smtClean="0"/>
            <a:t>能量消耗</a:t>
          </a:r>
          <a:endParaRPr lang="zh-CN" altLang="en-US" dirty="0"/>
        </a:p>
      </dgm:t>
    </dgm:pt>
    <dgm:pt modelId="{FCE443D5-A140-46C3-90E3-50A5604AA69E}" cxnId="{282A89CA-F948-4D51-860D-7E40984C673F}" type="parTrans">
      <dgm:prSet/>
      <dgm:spPr/>
      <dgm:t>
        <a:bodyPr/>
        <a:lstStyle/>
        <a:p>
          <a:endParaRPr lang="zh-CN" altLang="en-US"/>
        </a:p>
      </dgm:t>
    </dgm:pt>
    <dgm:pt modelId="{65980E7D-4DAA-4E89-94B7-230DDC873C89}" cxnId="{282A89CA-F948-4D51-860D-7E40984C673F}" type="sibTrans">
      <dgm:prSet/>
      <dgm:spPr/>
      <dgm:t>
        <a:bodyPr/>
        <a:lstStyle/>
        <a:p>
          <a:endParaRPr lang="zh-CN" altLang="en-US"/>
        </a:p>
      </dgm:t>
    </dgm:pt>
    <dgm:pt modelId="{DD7312FC-FA63-4A8A-AC01-5CD598751B43}">
      <dgm:prSet phldrT="[文本]"/>
      <dgm:spPr/>
      <dgm:t>
        <a:bodyPr/>
        <a:lstStyle/>
        <a:p>
          <a:r>
            <a:rPr lang="en-US" altLang="zh-CN" dirty="0" smtClean="0"/>
            <a:t>2</a:t>
          </a:r>
          <a:endParaRPr lang="zh-CN" altLang="en-US" dirty="0"/>
        </a:p>
      </dgm:t>
    </dgm:pt>
    <dgm:pt modelId="{4AFBD493-6863-42D8-AB3E-F6C20EC46195}" cxnId="{D23A94EA-629D-412D-8AF3-A0E37065A05F}" type="parTrans">
      <dgm:prSet/>
      <dgm:spPr/>
      <dgm:t>
        <a:bodyPr/>
        <a:lstStyle/>
        <a:p>
          <a:endParaRPr lang="zh-CN" altLang="en-US"/>
        </a:p>
      </dgm:t>
    </dgm:pt>
    <dgm:pt modelId="{6DD646A1-084F-499E-BC55-BA1EC2B63A01}" cxnId="{D23A94EA-629D-412D-8AF3-A0E37065A05F}" type="sibTrans">
      <dgm:prSet/>
      <dgm:spPr/>
      <dgm:t>
        <a:bodyPr/>
        <a:lstStyle/>
        <a:p>
          <a:endParaRPr lang="zh-CN" altLang="en-US"/>
        </a:p>
      </dgm:t>
    </dgm:pt>
    <dgm:pt modelId="{8F119779-A7D2-41FB-9271-0B2EC0DAE715}">
      <dgm:prSet phldrT="[文本]"/>
      <dgm:spPr/>
      <dgm:t>
        <a:bodyPr/>
        <a:lstStyle/>
        <a:p>
          <a:r>
            <a:rPr lang="zh-CN" altLang="en-US" dirty="0" smtClean="0"/>
            <a:t>覆盖度</a:t>
          </a:r>
          <a:endParaRPr lang="zh-CN" altLang="en-US" dirty="0"/>
        </a:p>
      </dgm:t>
    </dgm:pt>
    <dgm:pt modelId="{4643B668-6C91-4B9A-B067-81FB670FDF93}" cxnId="{D9C9B1F6-EDAF-41D3-BBF6-D3D72B1B16F9}" type="parTrans">
      <dgm:prSet/>
      <dgm:spPr/>
      <dgm:t>
        <a:bodyPr/>
        <a:lstStyle/>
        <a:p>
          <a:endParaRPr lang="zh-CN" altLang="en-US"/>
        </a:p>
      </dgm:t>
    </dgm:pt>
    <dgm:pt modelId="{10D841B7-5A2D-4C42-8D41-9A9070404799}" cxnId="{D9C9B1F6-EDAF-41D3-BBF6-D3D72B1B16F9}" type="sibTrans">
      <dgm:prSet/>
      <dgm:spPr/>
      <dgm:t>
        <a:bodyPr/>
        <a:lstStyle/>
        <a:p>
          <a:endParaRPr lang="zh-CN" altLang="en-US"/>
        </a:p>
      </dgm:t>
    </dgm:pt>
    <dgm:pt modelId="{8BEA65D0-5680-4755-A20B-2D2D3A2B44DB}" type="pres">
      <dgm:prSet presAssocID="{A9035851-5795-4206-B577-4D26E3B84F10}" presName="Name0" presStyleCnt="0">
        <dgm:presLayoutVars>
          <dgm:dir/>
          <dgm:animLvl val="lvl"/>
          <dgm:resizeHandles/>
        </dgm:presLayoutVars>
      </dgm:prSet>
      <dgm:spPr/>
      <dgm:t>
        <a:bodyPr/>
        <a:lstStyle/>
        <a:p>
          <a:endParaRPr lang="zh-CN" altLang="en-US"/>
        </a:p>
      </dgm:t>
    </dgm:pt>
    <dgm:pt modelId="{374AD5A6-5D36-4D12-BA9A-9998F213D505}" type="pres">
      <dgm:prSet presAssocID="{B40A3371-8D54-4CFF-8608-42882514FDCC}" presName="linNode" presStyleCnt="0"/>
      <dgm:spPr/>
    </dgm:pt>
    <dgm:pt modelId="{BD81915B-1D1C-46DE-9DF5-EDA0489DF8DF}" type="pres">
      <dgm:prSet presAssocID="{B40A3371-8D54-4CFF-8608-42882514FDCC}" presName="parentShp" presStyleLbl="node1" presStyleIdx="0" presStyleCnt="2" custScaleX="21093">
        <dgm:presLayoutVars>
          <dgm:bulletEnabled val="1"/>
        </dgm:presLayoutVars>
      </dgm:prSet>
      <dgm:spPr/>
      <dgm:t>
        <a:bodyPr/>
        <a:lstStyle/>
        <a:p>
          <a:endParaRPr lang="zh-CN" altLang="en-US"/>
        </a:p>
      </dgm:t>
    </dgm:pt>
    <dgm:pt modelId="{833AEA80-2E64-45C2-8885-DC13FCD98210}" type="pres">
      <dgm:prSet presAssocID="{B40A3371-8D54-4CFF-8608-42882514FDCC}" presName="childShp" presStyleLbl="bgAccFollowNode1" presStyleIdx="0" presStyleCnt="2">
        <dgm:presLayoutVars>
          <dgm:bulletEnabled val="1"/>
        </dgm:presLayoutVars>
      </dgm:prSet>
      <dgm:spPr/>
      <dgm:t>
        <a:bodyPr/>
        <a:lstStyle/>
        <a:p>
          <a:endParaRPr lang="zh-CN" altLang="en-US"/>
        </a:p>
      </dgm:t>
    </dgm:pt>
    <dgm:pt modelId="{A508CE7D-C454-4B98-A20B-74DC57ECABB5}" type="pres">
      <dgm:prSet presAssocID="{D74480DA-BB63-4CE2-9535-46D2D24453CF}" presName="spacing" presStyleCnt="0"/>
      <dgm:spPr/>
    </dgm:pt>
    <dgm:pt modelId="{2323EF19-142D-4E58-9387-528E540C73F1}" type="pres">
      <dgm:prSet presAssocID="{DD7312FC-FA63-4A8A-AC01-5CD598751B43}" presName="linNode" presStyleCnt="0"/>
      <dgm:spPr/>
    </dgm:pt>
    <dgm:pt modelId="{672192FF-DB9E-407B-A810-7E48E082BDAF}" type="pres">
      <dgm:prSet presAssocID="{DD7312FC-FA63-4A8A-AC01-5CD598751B43}" presName="parentShp" presStyleLbl="node1" presStyleIdx="1" presStyleCnt="2" custScaleX="21093">
        <dgm:presLayoutVars>
          <dgm:bulletEnabled val="1"/>
        </dgm:presLayoutVars>
      </dgm:prSet>
      <dgm:spPr/>
      <dgm:t>
        <a:bodyPr/>
        <a:lstStyle/>
        <a:p>
          <a:endParaRPr lang="zh-CN" altLang="en-US"/>
        </a:p>
      </dgm:t>
    </dgm:pt>
    <dgm:pt modelId="{15B7986B-8E01-4045-B48F-5D89F2961334}" type="pres">
      <dgm:prSet presAssocID="{DD7312FC-FA63-4A8A-AC01-5CD598751B43}" presName="childShp" presStyleLbl="bgAccFollowNode1" presStyleIdx="1" presStyleCnt="2">
        <dgm:presLayoutVars>
          <dgm:bulletEnabled val="1"/>
        </dgm:presLayoutVars>
      </dgm:prSet>
      <dgm:spPr/>
      <dgm:t>
        <a:bodyPr/>
        <a:lstStyle/>
        <a:p>
          <a:endParaRPr lang="zh-CN" altLang="en-US"/>
        </a:p>
      </dgm:t>
    </dgm:pt>
  </dgm:ptLst>
  <dgm:cxnLst>
    <dgm:cxn modelId="{EF5EE4BF-B3B2-4A30-9469-326E332C703C}" type="presOf" srcId="{A9035851-5795-4206-B577-4D26E3B84F10}" destId="{8BEA65D0-5680-4755-A20B-2D2D3A2B44DB}" srcOrd="0" destOrd="0" presId="urn:microsoft.com/office/officeart/2005/8/layout/vList6"/>
    <dgm:cxn modelId="{282A89CA-F948-4D51-860D-7E40984C673F}" srcId="{B40A3371-8D54-4CFF-8608-42882514FDCC}" destId="{FB9BC1F4-CFC5-495F-B1B3-C58E8CFC3898}" srcOrd="0" destOrd="0" parTransId="{FCE443D5-A140-46C3-90E3-50A5604AA69E}" sibTransId="{65980E7D-4DAA-4E89-94B7-230DDC873C89}"/>
    <dgm:cxn modelId="{D23A94EA-629D-412D-8AF3-A0E37065A05F}" srcId="{A9035851-5795-4206-B577-4D26E3B84F10}" destId="{DD7312FC-FA63-4A8A-AC01-5CD598751B43}" srcOrd="1" destOrd="0" parTransId="{4AFBD493-6863-42D8-AB3E-F6C20EC46195}" sibTransId="{6DD646A1-084F-499E-BC55-BA1EC2B63A01}"/>
    <dgm:cxn modelId="{9ADC9CD8-723E-4D94-9E5B-0E27451F9BE0}" type="presOf" srcId="{B40A3371-8D54-4CFF-8608-42882514FDCC}" destId="{BD81915B-1D1C-46DE-9DF5-EDA0489DF8DF}" srcOrd="0" destOrd="0" presId="urn:microsoft.com/office/officeart/2005/8/layout/vList6"/>
    <dgm:cxn modelId="{E3B9B383-2352-4DD7-A089-A82B7CEC2A50}" type="presOf" srcId="{DD7312FC-FA63-4A8A-AC01-5CD598751B43}" destId="{672192FF-DB9E-407B-A810-7E48E082BDAF}" srcOrd="0" destOrd="0" presId="urn:microsoft.com/office/officeart/2005/8/layout/vList6"/>
    <dgm:cxn modelId="{177EBF7C-50EE-47EB-9949-258C9E546EAF}" type="presOf" srcId="{FB9BC1F4-CFC5-495F-B1B3-C58E8CFC3898}" destId="{833AEA80-2E64-45C2-8885-DC13FCD98210}" srcOrd="0" destOrd="0" presId="urn:microsoft.com/office/officeart/2005/8/layout/vList6"/>
    <dgm:cxn modelId="{17A69820-3AE7-4087-BBBA-34918E7BF60A}" type="presOf" srcId="{8F119779-A7D2-41FB-9271-0B2EC0DAE715}" destId="{15B7986B-8E01-4045-B48F-5D89F2961334}" srcOrd="0" destOrd="0" presId="urn:microsoft.com/office/officeart/2005/8/layout/vList6"/>
    <dgm:cxn modelId="{F4D37845-3660-446B-A6BB-A9607EF2DD06}" srcId="{A9035851-5795-4206-B577-4D26E3B84F10}" destId="{B40A3371-8D54-4CFF-8608-42882514FDCC}" srcOrd="0" destOrd="0" parTransId="{031764B6-F163-4FB6-843F-D0245E5ADD98}" sibTransId="{D74480DA-BB63-4CE2-9535-46D2D24453CF}"/>
    <dgm:cxn modelId="{D9C9B1F6-EDAF-41D3-BBF6-D3D72B1B16F9}" srcId="{DD7312FC-FA63-4A8A-AC01-5CD598751B43}" destId="{8F119779-A7D2-41FB-9271-0B2EC0DAE715}" srcOrd="0" destOrd="0" parTransId="{4643B668-6C91-4B9A-B067-81FB670FDF93}" sibTransId="{10D841B7-5A2D-4C42-8D41-9A9070404799}"/>
    <dgm:cxn modelId="{0D0FC1F9-8DAE-4A36-8679-8130868953E8}" type="presParOf" srcId="{8BEA65D0-5680-4755-A20B-2D2D3A2B44DB}" destId="{374AD5A6-5D36-4D12-BA9A-9998F213D505}" srcOrd="0" destOrd="0" presId="urn:microsoft.com/office/officeart/2005/8/layout/vList6"/>
    <dgm:cxn modelId="{22DD9B5B-DFAB-42FC-A18F-9E04446C621A}" type="presParOf" srcId="{374AD5A6-5D36-4D12-BA9A-9998F213D505}" destId="{BD81915B-1D1C-46DE-9DF5-EDA0489DF8DF}" srcOrd="0" destOrd="0" presId="urn:microsoft.com/office/officeart/2005/8/layout/vList6"/>
    <dgm:cxn modelId="{7F6C02B2-ECC3-4324-A7D3-1915CAC2757E}" type="presParOf" srcId="{374AD5A6-5D36-4D12-BA9A-9998F213D505}" destId="{833AEA80-2E64-45C2-8885-DC13FCD98210}" srcOrd="1" destOrd="0" presId="urn:microsoft.com/office/officeart/2005/8/layout/vList6"/>
    <dgm:cxn modelId="{A1F0F22F-6DDA-4E46-A019-894EAFB4DC93}" type="presParOf" srcId="{8BEA65D0-5680-4755-A20B-2D2D3A2B44DB}" destId="{A508CE7D-C454-4B98-A20B-74DC57ECABB5}" srcOrd="1" destOrd="0" presId="urn:microsoft.com/office/officeart/2005/8/layout/vList6"/>
    <dgm:cxn modelId="{3A30DF0E-34A1-4B21-B685-AE82AB1A0EB0}" type="presParOf" srcId="{8BEA65D0-5680-4755-A20B-2D2D3A2B44DB}" destId="{2323EF19-142D-4E58-9387-528E540C73F1}" srcOrd="2" destOrd="0" presId="urn:microsoft.com/office/officeart/2005/8/layout/vList6"/>
    <dgm:cxn modelId="{FAE9912A-701A-4166-A376-FE0D80201741}" type="presParOf" srcId="{2323EF19-142D-4E58-9387-528E540C73F1}" destId="{672192FF-DB9E-407B-A810-7E48E082BDAF}" srcOrd="0" destOrd="0" presId="urn:microsoft.com/office/officeart/2005/8/layout/vList6"/>
    <dgm:cxn modelId="{69F18161-A433-4A94-B3E5-068A40A6F317}" type="presParOf" srcId="{2323EF19-142D-4E58-9387-528E540C73F1}" destId="{15B7986B-8E01-4045-B48F-5D89F2961334}" srcOrd="1" destOrd="0" presId="urn:microsoft.com/office/officeart/2005/8/layout/vList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A9035851-5795-4206-B577-4D26E3B84F10}" type="doc">
      <dgm:prSet loTypeId="urn:microsoft.com/office/officeart/2005/8/layout/vList6" loCatId="list" qsTypeId="urn:microsoft.com/office/officeart/2005/8/quickstyle/simple1#2" qsCatId="simple" csTypeId="urn:microsoft.com/office/officeart/2005/8/colors/accent1_2#4" csCatId="accent1" phldr="1"/>
      <dgm:spPr/>
      <dgm:t>
        <a:bodyPr/>
        <a:lstStyle/>
        <a:p>
          <a:endParaRPr lang="zh-CN" altLang="en-US"/>
        </a:p>
      </dgm:t>
    </dgm:pt>
    <dgm:pt modelId="{B40A3371-8D54-4CFF-8608-42882514FDCC}">
      <dgm:prSet phldrT="[文本]"/>
      <dgm:spPr/>
      <dgm:t>
        <a:bodyPr/>
        <a:lstStyle/>
        <a:p>
          <a:r>
            <a:rPr lang="en-US" altLang="zh-CN" dirty="0" smtClean="0"/>
            <a:t>3</a:t>
          </a:r>
          <a:endParaRPr lang="zh-CN" altLang="en-US" dirty="0"/>
        </a:p>
      </dgm:t>
    </dgm:pt>
    <dgm:pt modelId="{031764B6-F163-4FB6-843F-D0245E5ADD98}" cxnId="{F4D37845-3660-446B-A6BB-A9607EF2DD06}" type="parTrans">
      <dgm:prSet/>
      <dgm:spPr/>
      <dgm:t>
        <a:bodyPr/>
        <a:lstStyle/>
        <a:p>
          <a:endParaRPr lang="zh-CN" altLang="en-US"/>
        </a:p>
      </dgm:t>
    </dgm:pt>
    <dgm:pt modelId="{D74480DA-BB63-4CE2-9535-46D2D24453CF}" cxnId="{F4D37845-3660-446B-A6BB-A9607EF2DD06}" type="sibTrans">
      <dgm:prSet/>
      <dgm:spPr/>
      <dgm:t>
        <a:bodyPr/>
        <a:lstStyle/>
        <a:p>
          <a:endParaRPr lang="zh-CN" altLang="en-US"/>
        </a:p>
      </dgm:t>
    </dgm:pt>
    <dgm:pt modelId="{FB9BC1F4-CFC5-495F-B1B3-C58E8CFC3898}">
      <dgm:prSet phldrT="[文本]"/>
      <dgm:spPr>
        <a:effectLst>
          <a:glow rad="101600">
            <a:schemeClr val="accent2">
              <a:satMod val="175000"/>
              <a:alpha val="40000"/>
            </a:schemeClr>
          </a:glow>
        </a:effectLst>
      </dgm:spPr>
      <dgm:t>
        <a:bodyPr/>
        <a:lstStyle/>
        <a:p>
          <a:r>
            <a:rPr lang="zh-CN" altLang="en-US" dirty="0" smtClean="0"/>
            <a:t>连通性</a:t>
          </a:r>
          <a:endParaRPr lang="zh-CN" altLang="en-US" dirty="0"/>
        </a:p>
      </dgm:t>
    </dgm:pt>
    <dgm:pt modelId="{FCE443D5-A140-46C3-90E3-50A5604AA69E}" cxnId="{282A89CA-F948-4D51-860D-7E40984C673F}" type="parTrans">
      <dgm:prSet/>
      <dgm:spPr/>
      <dgm:t>
        <a:bodyPr/>
        <a:lstStyle/>
        <a:p>
          <a:endParaRPr lang="zh-CN" altLang="en-US"/>
        </a:p>
      </dgm:t>
    </dgm:pt>
    <dgm:pt modelId="{65980E7D-4DAA-4E89-94B7-230DDC873C89}" cxnId="{282A89CA-F948-4D51-860D-7E40984C673F}" type="sibTrans">
      <dgm:prSet/>
      <dgm:spPr/>
      <dgm:t>
        <a:bodyPr/>
        <a:lstStyle/>
        <a:p>
          <a:endParaRPr lang="zh-CN" altLang="en-US"/>
        </a:p>
      </dgm:t>
    </dgm:pt>
    <dgm:pt modelId="{DD7312FC-FA63-4A8A-AC01-5CD598751B43}">
      <dgm:prSet phldrT="[文本]"/>
      <dgm:spPr/>
      <dgm:t>
        <a:bodyPr/>
        <a:lstStyle/>
        <a:p>
          <a:r>
            <a:rPr lang="en-US" altLang="zh-CN" dirty="0" smtClean="0"/>
            <a:t>4</a:t>
          </a:r>
          <a:endParaRPr lang="zh-CN" altLang="en-US" dirty="0"/>
        </a:p>
      </dgm:t>
    </dgm:pt>
    <dgm:pt modelId="{4AFBD493-6863-42D8-AB3E-F6C20EC46195}" cxnId="{D23A94EA-629D-412D-8AF3-A0E37065A05F}" type="parTrans">
      <dgm:prSet/>
      <dgm:spPr/>
      <dgm:t>
        <a:bodyPr/>
        <a:lstStyle/>
        <a:p>
          <a:endParaRPr lang="zh-CN" altLang="en-US"/>
        </a:p>
      </dgm:t>
    </dgm:pt>
    <dgm:pt modelId="{6DD646A1-084F-499E-BC55-BA1EC2B63A01}" cxnId="{D23A94EA-629D-412D-8AF3-A0E37065A05F}" type="sibTrans">
      <dgm:prSet/>
      <dgm:spPr/>
      <dgm:t>
        <a:bodyPr/>
        <a:lstStyle/>
        <a:p>
          <a:endParaRPr lang="zh-CN" altLang="en-US"/>
        </a:p>
      </dgm:t>
    </dgm:pt>
    <dgm:pt modelId="{8F119779-A7D2-41FB-9271-0B2EC0DAE715}">
      <dgm:prSet phldrT="[文本]"/>
      <dgm:spPr/>
      <dgm:t>
        <a:bodyPr/>
        <a:lstStyle/>
        <a:p>
          <a:r>
            <a:rPr lang="zh-CN" altLang="en-US" dirty="0" smtClean="0"/>
            <a:t>算法的分布式程度</a:t>
          </a:r>
          <a:endParaRPr lang="zh-CN" altLang="en-US" dirty="0"/>
        </a:p>
      </dgm:t>
    </dgm:pt>
    <dgm:pt modelId="{4643B668-6C91-4B9A-B067-81FB670FDF93}" cxnId="{D9C9B1F6-EDAF-41D3-BBF6-D3D72B1B16F9}" type="parTrans">
      <dgm:prSet/>
      <dgm:spPr/>
      <dgm:t>
        <a:bodyPr/>
        <a:lstStyle/>
        <a:p>
          <a:endParaRPr lang="zh-CN" altLang="en-US"/>
        </a:p>
      </dgm:t>
    </dgm:pt>
    <dgm:pt modelId="{10D841B7-5A2D-4C42-8D41-9A9070404799}" cxnId="{D9C9B1F6-EDAF-41D3-BBF6-D3D72B1B16F9}" type="sibTrans">
      <dgm:prSet/>
      <dgm:spPr/>
      <dgm:t>
        <a:bodyPr/>
        <a:lstStyle/>
        <a:p>
          <a:endParaRPr lang="zh-CN" altLang="en-US"/>
        </a:p>
      </dgm:t>
    </dgm:pt>
    <dgm:pt modelId="{8BEA65D0-5680-4755-A20B-2D2D3A2B44DB}" type="pres">
      <dgm:prSet presAssocID="{A9035851-5795-4206-B577-4D26E3B84F10}" presName="Name0" presStyleCnt="0">
        <dgm:presLayoutVars>
          <dgm:dir/>
          <dgm:animLvl val="lvl"/>
          <dgm:resizeHandles/>
        </dgm:presLayoutVars>
      </dgm:prSet>
      <dgm:spPr/>
      <dgm:t>
        <a:bodyPr/>
        <a:lstStyle/>
        <a:p>
          <a:endParaRPr lang="zh-CN" altLang="en-US"/>
        </a:p>
      </dgm:t>
    </dgm:pt>
    <dgm:pt modelId="{374AD5A6-5D36-4D12-BA9A-9998F213D505}" type="pres">
      <dgm:prSet presAssocID="{B40A3371-8D54-4CFF-8608-42882514FDCC}" presName="linNode" presStyleCnt="0"/>
      <dgm:spPr/>
    </dgm:pt>
    <dgm:pt modelId="{BD81915B-1D1C-46DE-9DF5-EDA0489DF8DF}" type="pres">
      <dgm:prSet presAssocID="{B40A3371-8D54-4CFF-8608-42882514FDCC}" presName="parentShp" presStyleLbl="node1" presStyleIdx="0" presStyleCnt="2" custScaleX="21093">
        <dgm:presLayoutVars>
          <dgm:bulletEnabled val="1"/>
        </dgm:presLayoutVars>
      </dgm:prSet>
      <dgm:spPr/>
      <dgm:t>
        <a:bodyPr/>
        <a:lstStyle/>
        <a:p>
          <a:endParaRPr lang="zh-CN" altLang="en-US"/>
        </a:p>
      </dgm:t>
    </dgm:pt>
    <dgm:pt modelId="{833AEA80-2E64-45C2-8885-DC13FCD98210}" type="pres">
      <dgm:prSet presAssocID="{B40A3371-8D54-4CFF-8608-42882514FDCC}" presName="childShp" presStyleLbl="bgAccFollowNode1" presStyleIdx="0" presStyleCnt="2">
        <dgm:presLayoutVars>
          <dgm:bulletEnabled val="1"/>
        </dgm:presLayoutVars>
      </dgm:prSet>
      <dgm:spPr/>
      <dgm:t>
        <a:bodyPr/>
        <a:lstStyle/>
        <a:p>
          <a:endParaRPr lang="zh-CN" altLang="en-US"/>
        </a:p>
      </dgm:t>
    </dgm:pt>
    <dgm:pt modelId="{A508CE7D-C454-4B98-A20B-74DC57ECABB5}" type="pres">
      <dgm:prSet presAssocID="{D74480DA-BB63-4CE2-9535-46D2D24453CF}" presName="spacing" presStyleCnt="0"/>
      <dgm:spPr/>
    </dgm:pt>
    <dgm:pt modelId="{2323EF19-142D-4E58-9387-528E540C73F1}" type="pres">
      <dgm:prSet presAssocID="{DD7312FC-FA63-4A8A-AC01-5CD598751B43}" presName="linNode" presStyleCnt="0"/>
      <dgm:spPr/>
    </dgm:pt>
    <dgm:pt modelId="{672192FF-DB9E-407B-A810-7E48E082BDAF}" type="pres">
      <dgm:prSet presAssocID="{DD7312FC-FA63-4A8A-AC01-5CD598751B43}" presName="parentShp" presStyleLbl="node1" presStyleIdx="1" presStyleCnt="2" custScaleX="21093">
        <dgm:presLayoutVars>
          <dgm:bulletEnabled val="1"/>
        </dgm:presLayoutVars>
      </dgm:prSet>
      <dgm:spPr/>
      <dgm:t>
        <a:bodyPr/>
        <a:lstStyle/>
        <a:p>
          <a:endParaRPr lang="zh-CN" altLang="en-US"/>
        </a:p>
      </dgm:t>
    </dgm:pt>
    <dgm:pt modelId="{15B7986B-8E01-4045-B48F-5D89F2961334}" type="pres">
      <dgm:prSet presAssocID="{DD7312FC-FA63-4A8A-AC01-5CD598751B43}" presName="childShp" presStyleLbl="bgAccFollowNode1" presStyleIdx="1" presStyleCnt="2">
        <dgm:presLayoutVars>
          <dgm:bulletEnabled val="1"/>
        </dgm:presLayoutVars>
      </dgm:prSet>
      <dgm:spPr/>
      <dgm:t>
        <a:bodyPr/>
        <a:lstStyle/>
        <a:p>
          <a:endParaRPr lang="zh-CN" altLang="en-US"/>
        </a:p>
      </dgm:t>
    </dgm:pt>
  </dgm:ptLst>
  <dgm:cxnLst>
    <dgm:cxn modelId="{2BB07D95-F3F9-4A43-8EFA-91489BF37FE7}" type="presOf" srcId="{8F119779-A7D2-41FB-9271-0B2EC0DAE715}" destId="{15B7986B-8E01-4045-B48F-5D89F2961334}" srcOrd="0" destOrd="0" presId="urn:microsoft.com/office/officeart/2005/8/layout/vList6"/>
    <dgm:cxn modelId="{F4D37845-3660-446B-A6BB-A9607EF2DD06}" srcId="{A9035851-5795-4206-B577-4D26E3B84F10}" destId="{B40A3371-8D54-4CFF-8608-42882514FDCC}" srcOrd="0" destOrd="0" parTransId="{031764B6-F163-4FB6-843F-D0245E5ADD98}" sibTransId="{D74480DA-BB63-4CE2-9535-46D2D24453CF}"/>
    <dgm:cxn modelId="{56A5EBD2-9208-45F8-A561-CA7DC6AA3CA2}" type="presOf" srcId="{B40A3371-8D54-4CFF-8608-42882514FDCC}" destId="{BD81915B-1D1C-46DE-9DF5-EDA0489DF8DF}" srcOrd="0" destOrd="0" presId="urn:microsoft.com/office/officeart/2005/8/layout/vList6"/>
    <dgm:cxn modelId="{DFA41ADD-C8E2-42EE-933B-354B3487669E}" type="presOf" srcId="{DD7312FC-FA63-4A8A-AC01-5CD598751B43}" destId="{672192FF-DB9E-407B-A810-7E48E082BDAF}" srcOrd="0" destOrd="0" presId="urn:microsoft.com/office/officeart/2005/8/layout/vList6"/>
    <dgm:cxn modelId="{39E742FD-3A79-4573-ACA9-50234CE1A227}" type="presOf" srcId="{FB9BC1F4-CFC5-495F-B1B3-C58E8CFC3898}" destId="{833AEA80-2E64-45C2-8885-DC13FCD98210}" srcOrd="0" destOrd="0" presId="urn:microsoft.com/office/officeart/2005/8/layout/vList6"/>
    <dgm:cxn modelId="{282A89CA-F948-4D51-860D-7E40984C673F}" srcId="{B40A3371-8D54-4CFF-8608-42882514FDCC}" destId="{FB9BC1F4-CFC5-495F-B1B3-C58E8CFC3898}" srcOrd="0" destOrd="0" parTransId="{FCE443D5-A140-46C3-90E3-50A5604AA69E}" sibTransId="{65980E7D-4DAA-4E89-94B7-230DDC873C89}"/>
    <dgm:cxn modelId="{D9C9B1F6-EDAF-41D3-BBF6-D3D72B1B16F9}" srcId="{DD7312FC-FA63-4A8A-AC01-5CD598751B43}" destId="{8F119779-A7D2-41FB-9271-0B2EC0DAE715}" srcOrd="0" destOrd="0" parTransId="{4643B668-6C91-4B9A-B067-81FB670FDF93}" sibTransId="{10D841B7-5A2D-4C42-8D41-9A9070404799}"/>
    <dgm:cxn modelId="{D23A94EA-629D-412D-8AF3-A0E37065A05F}" srcId="{A9035851-5795-4206-B577-4D26E3B84F10}" destId="{DD7312FC-FA63-4A8A-AC01-5CD598751B43}" srcOrd="1" destOrd="0" parTransId="{4AFBD493-6863-42D8-AB3E-F6C20EC46195}" sibTransId="{6DD646A1-084F-499E-BC55-BA1EC2B63A01}"/>
    <dgm:cxn modelId="{3E1C340A-3F12-446D-A4C0-4C30A9B0A836}" type="presOf" srcId="{A9035851-5795-4206-B577-4D26E3B84F10}" destId="{8BEA65D0-5680-4755-A20B-2D2D3A2B44DB}" srcOrd="0" destOrd="0" presId="urn:microsoft.com/office/officeart/2005/8/layout/vList6"/>
    <dgm:cxn modelId="{C205D4A5-B3E5-4CAD-9686-B838CA775797}" type="presParOf" srcId="{8BEA65D0-5680-4755-A20B-2D2D3A2B44DB}" destId="{374AD5A6-5D36-4D12-BA9A-9998F213D505}" srcOrd="0" destOrd="0" presId="urn:microsoft.com/office/officeart/2005/8/layout/vList6"/>
    <dgm:cxn modelId="{B4159E21-C65B-4B16-9DBE-F2F596FC7A10}" type="presParOf" srcId="{374AD5A6-5D36-4D12-BA9A-9998F213D505}" destId="{BD81915B-1D1C-46DE-9DF5-EDA0489DF8DF}" srcOrd="0" destOrd="0" presId="urn:microsoft.com/office/officeart/2005/8/layout/vList6"/>
    <dgm:cxn modelId="{88D2B28D-1B94-4D04-A0D9-ADC5AFF1E2C0}" type="presParOf" srcId="{374AD5A6-5D36-4D12-BA9A-9998F213D505}" destId="{833AEA80-2E64-45C2-8885-DC13FCD98210}" srcOrd="1" destOrd="0" presId="urn:microsoft.com/office/officeart/2005/8/layout/vList6"/>
    <dgm:cxn modelId="{AF84DD61-CE46-4910-A07E-3CA3C7B3E8A1}" type="presParOf" srcId="{8BEA65D0-5680-4755-A20B-2D2D3A2B44DB}" destId="{A508CE7D-C454-4B98-A20B-74DC57ECABB5}" srcOrd="1" destOrd="0" presId="urn:microsoft.com/office/officeart/2005/8/layout/vList6"/>
    <dgm:cxn modelId="{5CC22881-29E1-4417-AB3F-C11D39BAA6E6}" type="presParOf" srcId="{8BEA65D0-5680-4755-A20B-2D2D3A2B44DB}" destId="{2323EF19-142D-4E58-9387-528E540C73F1}" srcOrd="2" destOrd="0" presId="urn:microsoft.com/office/officeart/2005/8/layout/vList6"/>
    <dgm:cxn modelId="{5B9FD56B-A4E6-4851-B12E-8AC14BE8E65C}" type="presParOf" srcId="{2323EF19-142D-4E58-9387-528E540C73F1}" destId="{672192FF-DB9E-407B-A810-7E48E082BDAF}" srcOrd="0" destOrd="0" presId="urn:microsoft.com/office/officeart/2005/8/layout/vList6"/>
    <dgm:cxn modelId="{FC8166CE-DAD3-43A1-B00E-535A7952A397}" type="presParOf" srcId="{2323EF19-142D-4E58-9387-528E540C73F1}" destId="{15B7986B-8E01-4045-B48F-5D89F2961334}" srcOrd="1" destOrd="0" presId="urn:microsoft.com/office/officeart/2005/8/layout/vList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A9035851-5795-4206-B577-4D26E3B84F10}" type="doc">
      <dgm:prSet loTypeId="urn:microsoft.com/office/officeart/2005/8/layout/vList6" loCatId="list" qsTypeId="urn:microsoft.com/office/officeart/2005/8/quickstyle/simple1#3" qsCatId="simple" csTypeId="urn:microsoft.com/office/officeart/2005/8/colors/accent1_2#5" csCatId="accent1" phldr="1"/>
      <dgm:spPr/>
      <dgm:t>
        <a:bodyPr/>
        <a:lstStyle/>
        <a:p>
          <a:endParaRPr lang="zh-CN" altLang="en-US"/>
        </a:p>
      </dgm:t>
    </dgm:pt>
    <dgm:pt modelId="{B40A3371-8D54-4CFF-8608-42882514FDCC}">
      <dgm:prSet phldrT="[文本]"/>
      <dgm:spPr/>
      <dgm:t>
        <a:bodyPr/>
        <a:lstStyle/>
        <a:p>
          <a:r>
            <a:rPr lang="en-US" altLang="zh-CN" dirty="0" smtClean="0"/>
            <a:t>7</a:t>
          </a:r>
          <a:endParaRPr lang="zh-CN" altLang="en-US" dirty="0"/>
        </a:p>
      </dgm:t>
    </dgm:pt>
    <dgm:pt modelId="{031764B6-F163-4FB6-843F-D0245E5ADD98}" cxnId="{F4D37845-3660-446B-A6BB-A9607EF2DD06}" type="parTrans">
      <dgm:prSet/>
      <dgm:spPr/>
      <dgm:t>
        <a:bodyPr/>
        <a:lstStyle/>
        <a:p>
          <a:endParaRPr lang="zh-CN" altLang="en-US"/>
        </a:p>
      </dgm:t>
    </dgm:pt>
    <dgm:pt modelId="{D74480DA-BB63-4CE2-9535-46D2D24453CF}" cxnId="{F4D37845-3660-446B-A6BB-A9607EF2DD06}" type="sibTrans">
      <dgm:prSet/>
      <dgm:spPr/>
      <dgm:t>
        <a:bodyPr/>
        <a:lstStyle/>
        <a:p>
          <a:endParaRPr lang="zh-CN" altLang="en-US"/>
        </a:p>
      </dgm:t>
    </dgm:pt>
    <dgm:pt modelId="{FB9BC1F4-CFC5-495F-B1B3-C58E8CFC3898}">
      <dgm:prSet phldrT="[文本]"/>
      <dgm:spPr/>
      <dgm:t>
        <a:bodyPr/>
        <a:lstStyle/>
        <a:p>
          <a:r>
            <a:rPr lang="zh-CN" altLang="en-US" dirty="0" smtClean="0"/>
            <a:t>对称性</a:t>
          </a:r>
          <a:endParaRPr lang="zh-CN" altLang="en-US" dirty="0"/>
        </a:p>
      </dgm:t>
    </dgm:pt>
    <dgm:pt modelId="{FCE443D5-A140-46C3-90E3-50A5604AA69E}" cxnId="{282A89CA-F948-4D51-860D-7E40984C673F}" type="parTrans">
      <dgm:prSet/>
      <dgm:spPr/>
      <dgm:t>
        <a:bodyPr/>
        <a:lstStyle/>
        <a:p>
          <a:endParaRPr lang="zh-CN" altLang="en-US"/>
        </a:p>
      </dgm:t>
    </dgm:pt>
    <dgm:pt modelId="{65980E7D-4DAA-4E89-94B7-230DDC873C89}" cxnId="{282A89CA-F948-4D51-860D-7E40984C673F}" type="sibTrans">
      <dgm:prSet/>
      <dgm:spPr/>
      <dgm:t>
        <a:bodyPr/>
        <a:lstStyle/>
        <a:p>
          <a:endParaRPr lang="zh-CN" altLang="en-US"/>
        </a:p>
      </dgm:t>
    </dgm:pt>
    <dgm:pt modelId="{DD7312FC-FA63-4A8A-AC01-5CD598751B43}">
      <dgm:prSet phldrT="[文本]"/>
      <dgm:spPr/>
      <dgm:t>
        <a:bodyPr/>
        <a:lstStyle/>
        <a:p>
          <a:r>
            <a:rPr lang="en-US" altLang="zh-CN" dirty="0" smtClean="0"/>
            <a:t>8</a:t>
          </a:r>
          <a:endParaRPr lang="zh-CN" altLang="en-US" dirty="0"/>
        </a:p>
      </dgm:t>
    </dgm:pt>
    <dgm:pt modelId="{4AFBD493-6863-42D8-AB3E-F6C20EC46195}" cxnId="{D23A94EA-629D-412D-8AF3-A0E37065A05F}" type="parTrans">
      <dgm:prSet/>
      <dgm:spPr/>
      <dgm:t>
        <a:bodyPr/>
        <a:lstStyle/>
        <a:p>
          <a:endParaRPr lang="zh-CN" altLang="en-US"/>
        </a:p>
      </dgm:t>
    </dgm:pt>
    <dgm:pt modelId="{6DD646A1-084F-499E-BC55-BA1EC2B63A01}" cxnId="{D23A94EA-629D-412D-8AF3-A0E37065A05F}" type="sibTrans">
      <dgm:prSet/>
      <dgm:spPr/>
      <dgm:t>
        <a:bodyPr/>
        <a:lstStyle/>
        <a:p>
          <a:endParaRPr lang="zh-CN" altLang="en-US"/>
        </a:p>
      </dgm:t>
    </dgm:pt>
    <dgm:pt modelId="{8F119779-A7D2-41FB-9271-0B2EC0DAE715}">
      <dgm:prSet phldrT="[文本]"/>
      <dgm:spPr/>
      <dgm:t>
        <a:bodyPr/>
        <a:lstStyle/>
        <a:p>
          <a:r>
            <a:rPr lang="zh-CN" altLang="en-US" dirty="0" smtClean="0"/>
            <a:t>鲁棒性和可扩展性</a:t>
          </a:r>
          <a:endParaRPr lang="zh-CN" altLang="en-US" dirty="0"/>
        </a:p>
      </dgm:t>
    </dgm:pt>
    <dgm:pt modelId="{4643B668-6C91-4B9A-B067-81FB670FDF93}" cxnId="{D9C9B1F6-EDAF-41D3-BBF6-D3D72B1B16F9}" type="parTrans">
      <dgm:prSet/>
      <dgm:spPr/>
      <dgm:t>
        <a:bodyPr/>
        <a:lstStyle/>
        <a:p>
          <a:endParaRPr lang="zh-CN" altLang="en-US"/>
        </a:p>
      </dgm:t>
    </dgm:pt>
    <dgm:pt modelId="{10D841B7-5A2D-4C42-8D41-9A9070404799}" cxnId="{D9C9B1F6-EDAF-41D3-BBF6-D3D72B1B16F9}" type="sibTrans">
      <dgm:prSet/>
      <dgm:spPr/>
      <dgm:t>
        <a:bodyPr/>
        <a:lstStyle/>
        <a:p>
          <a:endParaRPr lang="zh-CN" altLang="en-US"/>
        </a:p>
      </dgm:t>
    </dgm:pt>
    <dgm:pt modelId="{8BEA65D0-5680-4755-A20B-2D2D3A2B44DB}" type="pres">
      <dgm:prSet presAssocID="{A9035851-5795-4206-B577-4D26E3B84F10}" presName="Name0" presStyleCnt="0">
        <dgm:presLayoutVars>
          <dgm:dir/>
          <dgm:animLvl val="lvl"/>
          <dgm:resizeHandles/>
        </dgm:presLayoutVars>
      </dgm:prSet>
      <dgm:spPr/>
      <dgm:t>
        <a:bodyPr/>
        <a:lstStyle/>
        <a:p>
          <a:endParaRPr lang="zh-CN" altLang="en-US"/>
        </a:p>
      </dgm:t>
    </dgm:pt>
    <dgm:pt modelId="{374AD5A6-5D36-4D12-BA9A-9998F213D505}" type="pres">
      <dgm:prSet presAssocID="{B40A3371-8D54-4CFF-8608-42882514FDCC}" presName="linNode" presStyleCnt="0"/>
      <dgm:spPr/>
    </dgm:pt>
    <dgm:pt modelId="{BD81915B-1D1C-46DE-9DF5-EDA0489DF8DF}" type="pres">
      <dgm:prSet presAssocID="{B40A3371-8D54-4CFF-8608-42882514FDCC}" presName="parentShp" presStyleLbl="node1" presStyleIdx="0" presStyleCnt="2" custScaleX="21093">
        <dgm:presLayoutVars>
          <dgm:bulletEnabled val="1"/>
        </dgm:presLayoutVars>
      </dgm:prSet>
      <dgm:spPr/>
      <dgm:t>
        <a:bodyPr/>
        <a:lstStyle/>
        <a:p>
          <a:endParaRPr lang="zh-CN" altLang="en-US"/>
        </a:p>
      </dgm:t>
    </dgm:pt>
    <dgm:pt modelId="{833AEA80-2E64-45C2-8885-DC13FCD98210}" type="pres">
      <dgm:prSet presAssocID="{B40A3371-8D54-4CFF-8608-42882514FDCC}" presName="childShp" presStyleLbl="bgAccFollowNode1" presStyleIdx="0" presStyleCnt="2">
        <dgm:presLayoutVars>
          <dgm:bulletEnabled val="1"/>
        </dgm:presLayoutVars>
      </dgm:prSet>
      <dgm:spPr/>
      <dgm:t>
        <a:bodyPr/>
        <a:lstStyle/>
        <a:p>
          <a:endParaRPr lang="zh-CN" altLang="en-US"/>
        </a:p>
      </dgm:t>
    </dgm:pt>
    <dgm:pt modelId="{A508CE7D-C454-4B98-A20B-74DC57ECABB5}" type="pres">
      <dgm:prSet presAssocID="{D74480DA-BB63-4CE2-9535-46D2D24453CF}" presName="spacing" presStyleCnt="0"/>
      <dgm:spPr/>
    </dgm:pt>
    <dgm:pt modelId="{2323EF19-142D-4E58-9387-528E540C73F1}" type="pres">
      <dgm:prSet presAssocID="{DD7312FC-FA63-4A8A-AC01-5CD598751B43}" presName="linNode" presStyleCnt="0"/>
      <dgm:spPr/>
    </dgm:pt>
    <dgm:pt modelId="{672192FF-DB9E-407B-A810-7E48E082BDAF}" type="pres">
      <dgm:prSet presAssocID="{DD7312FC-FA63-4A8A-AC01-5CD598751B43}" presName="parentShp" presStyleLbl="node1" presStyleIdx="1" presStyleCnt="2" custScaleX="21093">
        <dgm:presLayoutVars>
          <dgm:bulletEnabled val="1"/>
        </dgm:presLayoutVars>
      </dgm:prSet>
      <dgm:spPr/>
      <dgm:t>
        <a:bodyPr/>
        <a:lstStyle/>
        <a:p>
          <a:endParaRPr lang="zh-CN" altLang="en-US"/>
        </a:p>
      </dgm:t>
    </dgm:pt>
    <dgm:pt modelId="{15B7986B-8E01-4045-B48F-5D89F2961334}" type="pres">
      <dgm:prSet presAssocID="{DD7312FC-FA63-4A8A-AC01-5CD598751B43}" presName="childShp" presStyleLbl="bgAccFollowNode1" presStyleIdx="1" presStyleCnt="2">
        <dgm:presLayoutVars>
          <dgm:bulletEnabled val="1"/>
        </dgm:presLayoutVars>
      </dgm:prSet>
      <dgm:spPr/>
      <dgm:t>
        <a:bodyPr/>
        <a:lstStyle/>
        <a:p>
          <a:endParaRPr lang="zh-CN" altLang="en-US"/>
        </a:p>
      </dgm:t>
    </dgm:pt>
  </dgm:ptLst>
  <dgm:cxnLst>
    <dgm:cxn modelId="{282A89CA-F948-4D51-860D-7E40984C673F}" srcId="{B40A3371-8D54-4CFF-8608-42882514FDCC}" destId="{FB9BC1F4-CFC5-495F-B1B3-C58E8CFC3898}" srcOrd="0" destOrd="0" parTransId="{FCE443D5-A140-46C3-90E3-50A5604AA69E}" sibTransId="{65980E7D-4DAA-4E89-94B7-230DDC873C89}"/>
    <dgm:cxn modelId="{D294B3BF-204E-4EE0-A1ED-2D4EB1A67662}" type="presOf" srcId="{A9035851-5795-4206-B577-4D26E3B84F10}" destId="{8BEA65D0-5680-4755-A20B-2D2D3A2B44DB}" srcOrd="0" destOrd="0" presId="urn:microsoft.com/office/officeart/2005/8/layout/vList6"/>
    <dgm:cxn modelId="{99BD0480-AAE3-4B2F-8276-68DB9987B03A}" type="presOf" srcId="{8F119779-A7D2-41FB-9271-0B2EC0DAE715}" destId="{15B7986B-8E01-4045-B48F-5D89F2961334}" srcOrd="0" destOrd="0" presId="urn:microsoft.com/office/officeart/2005/8/layout/vList6"/>
    <dgm:cxn modelId="{324B9A6B-6933-4EFF-978D-E1908E68E199}" type="presOf" srcId="{DD7312FC-FA63-4A8A-AC01-5CD598751B43}" destId="{672192FF-DB9E-407B-A810-7E48E082BDAF}" srcOrd="0" destOrd="0" presId="urn:microsoft.com/office/officeart/2005/8/layout/vList6"/>
    <dgm:cxn modelId="{D23A94EA-629D-412D-8AF3-A0E37065A05F}" srcId="{A9035851-5795-4206-B577-4D26E3B84F10}" destId="{DD7312FC-FA63-4A8A-AC01-5CD598751B43}" srcOrd="1" destOrd="0" parTransId="{4AFBD493-6863-42D8-AB3E-F6C20EC46195}" sibTransId="{6DD646A1-084F-499E-BC55-BA1EC2B63A01}"/>
    <dgm:cxn modelId="{F19E29B2-D463-45CF-A5AE-3AA8F5CA0B24}" type="presOf" srcId="{B40A3371-8D54-4CFF-8608-42882514FDCC}" destId="{BD81915B-1D1C-46DE-9DF5-EDA0489DF8DF}" srcOrd="0" destOrd="0" presId="urn:microsoft.com/office/officeart/2005/8/layout/vList6"/>
    <dgm:cxn modelId="{C2CBFB3C-6E98-4DEB-90AD-11EA0032B281}" type="presOf" srcId="{FB9BC1F4-CFC5-495F-B1B3-C58E8CFC3898}" destId="{833AEA80-2E64-45C2-8885-DC13FCD98210}" srcOrd="0" destOrd="0" presId="urn:microsoft.com/office/officeart/2005/8/layout/vList6"/>
    <dgm:cxn modelId="{F4D37845-3660-446B-A6BB-A9607EF2DD06}" srcId="{A9035851-5795-4206-B577-4D26E3B84F10}" destId="{B40A3371-8D54-4CFF-8608-42882514FDCC}" srcOrd="0" destOrd="0" parTransId="{031764B6-F163-4FB6-843F-D0245E5ADD98}" sibTransId="{D74480DA-BB63-4CE2-9535-46D2D24453CF}"/>
    <dgm:cxn modelId="{D9C9B1F6-EDAF-41D3-BBF6-D3D72B1B16F9}" srcId="{DD7312FC-FA63-4A8A-AC01-5CD598751B43}" destId="{8F119779-A7D2-41FB-9271-0B2EC0DAE715}" srcOrd="0" destOrd="0" parTransId="{4643B668-6C91-4B9A-B067-81FB670FDF93}" sibTransId="{10D841B7-5A2D-4C42-8D41-9A9070404799}"/>
    <dgm:cxn modelId="{3E0AE0CC-00BE-4134-9C68-47DCB05F5358}" type="presParOf" srcId="{8BEA65D0-5680-4755-A20B-2D2D3A2B44DB}" destId="{374AD5A6-5D36-4D12-BA9A-9998F213D505}" srcOrd="0" destOrd="0" presId="urn:microsoft.com/office/officeart/2005/8/layout/vList6"/>
    <dgm:cxn modelId="{2E6CB553-F06B-4792-9B79-02EDA84CF1E7}" type="presParOf" srcId="{374AD5A6-5D36-4D12-BA9A-9998F213D505}" destId="{BD81915B-1D1C-46DE-9DF5-EDA0489DF8DF}" srcOrd="0" destOrd="0" presId="urn:microsoft.com/office/officeart/2005/8/layout/vList6"/>
    <dgm:cxn modelId="{1138360A-B0A0-470C-807F-9F94DAE3020C}" type="presParOf" srcId="{374AD5A6-5D36-4D12-BA9A-9998F213D505}" destId="{833AEA80-2E64-45C2-8885-DC13FCD98210}" srcOrd="1" destOrd="0" presId="urn:microsoft.com/office/officeart/2005/8/layout/vList6"/>
    <dgm:cxn modelId="{B8029918-98FD-4320-984D-6FA405A45D63}" type="presParOf" srcId="{8BEA65D0-5680-4755-A20B-2D2D3A2B44DB}" destId="{A508CE7D-C454-4B98-A20B-74DC57ECABB5}" srcOrd="1" destOrd="0" presId="urn:microsoft.com/office/officeart/2005/8/layout/vList6"/>
    <dgm:cxn modelId="{3EF5C7E9-27E4-46CC-9515-DF5FBBA2E716}" type="presParOf" srcId="{8BEA65D0-5680-4755-A20B-2D2D3A2B44DB}" destId="{2323EF19-142D-4E58-9387-528E540C73F1}" srcOrd="2" destOrd="0" presId="urn:microsoft.com/office/officeart/2005/8/layout/vList6"/>
    <dgm:cxn modelId="{DDC19FAA-FEAF-4FFA-BF6C-63A215799F76}" type="presParOf" srcId="{2323EF19-142D-4E58-9387-528E540C73F1}" destId="{672192FF-DB9E-407B-A810-7E48E082BDAF}" srcOrd="0" destOrd="0" presId="urn:microsoft.com/office/officeart/2005/8/layout/vList6"/>
    <dgm:cxn modelId="{8F2969E2-5E54-47C0-BFDA-5CB9A9D96436}" type="presParOf" srcId="{2323EF19-142D-4E58-9387-528E540C73F1}" destId="{15B7986B-8E01-4045-B48F-5D89F2961334}" srcOrd="1" destOrd="0" presId="urn:microsoft.com/office/officeart/2005/8/layout/vList6"/>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A9035851-5795-4206-B577-4D26E3B84F10}" type="doc">
      <dgm:prSet loTypeId="urn:microsoft.com/office/officeart/2005/8/layout/vList6" loCatId="list" qsTypeId="urn:microsoft.com/office/officeart/2005/8/quickstyle/simple1#4" qsCatId="simple" csTypeId="urn:microsoft.com/office/officeart/2005/8/colors/accent1_2#6" csCatId="accent1" phldr="1"/>
      <dgm:spPr/>
      <dgm:t>
        <a:bodyPr/>
        <a:lstStyle/>
        <a:p>
          <a:endParaRPr lang="zh-CN" altLang="en-US"/>
        </a:p>
      </dgm:t>
    </dgm:pt>
    <dgm:pt modelId="{B40A3371-8D54-4CFF-8608-42882514FDCC}">
      <dgm:prSet phldrT="[文本]"/>
      <dgm:spPr/>
      <dgm:t>
        <a:bodyPr/>
        <a:lstStyle/>
        <a:p>
          <a:r>
            <a:rPr lang="en-US" altLang="zh-CN" dirty="0" smtClean="0"/>
            <a:t>5</a:t>
          </a:r>
          <a:endParaRPr lang="zh-CN" altLang="en-US" dirty="0"/>
        </a:p>
      </dgm:t>
    </dgm:pt>
    <dgm:pt modelId="{031764B6-F163-4FB6-843F-D0245E5ADD98}" cxnId="{F4D37845-3660-446B-A6BB-A9607EF2DD06}" type="parTrans">
      <dgm:prSet/>
      <dgm:spPr/>
      <dgm:t>
        <a:bodyPr/>
        <a:lstStyle/>
        <a:p>
          <a:endParaRPr lang="zh-CN" altLang="en-US"/>
        </a:p>
      </dgm:t>
    </dgm:pt>
    <dgm:pt modelId="{D74480DA-BB63-4CE2-9535-46D2D24453CF}" cxnId="{F4D37845-3660-446B-A6BB-A9607EF2DD06}" type="sibTrans">
      <dgm:prSet/>
      <dgm:spPr/>
      <dgm:t>
        <a:bodyPr/>
        <a:lstStyle/>
        <a:p>
          <a:endParaRPr lang="zh-CN" altLang="en-US"/>
        </a:p>
      </dgm:t>
    </dgm:pt>
    <dgm:pt modelId="{FB9BC1F4-CFC5-495F-B1B3-C58E8CFC3898}">
      <dgm:prSet phldrT="[文本]"/>
      <dgm:spPr/>
      <dgm:t>
        <a:bodyPr/>
        <a:lstStyle/>
        <a:p>
          <a:r>
            <a:rPr lang="zh-CN" altLang="en-US" dirty="0" smtClean="0"/>
            <a:t>网络延迟</a:t>
          </a:r>
          <a:endParaRPr lang="zh-CN" altLang="en-US" dirty="0"/>
        </a:p>
      </dgm:t>
    </dgm:pt>
    <dgm:pt modelId="{FCE443D5-A140-46C3-90E3-50A5604AA69E}" cxnId="{282A89CA-F948-4D51-860D-7E40984C673F}" type="parTrans">
      <dgm:prSet/>
      <dgm:spPr/>
      <dgm:t>
        <a:bodyPr/>
        <a:lstStyle/>
        <a:p>
          <a:endParaRPr lang="zh-CN" altLang="en-US"/>
        </a:p>
      </dgm:t>
    </dgm:pt>
    <dgm:pt modelId="{65980E7D-4DAA-4E89-94B7-230DDC873C89}" cxnId="{282A89CA-F948-4D51-860D-7E40984C673F}" type="sibTrans">
      <dgm:prSet/>
      <dgm:spPr/>
      <dgm:t>
        <a:bodyPr/>
        <a:lstStyle/>
        <a:p>
          <a:endParaRPr lang="zh-CN" altLang="en-US"/>
        </a:p>
      </dgm:t>
    </dgm:pt>
    <dgm:pt modelId="{DD7312FC-FA63-4A8A-AC01-5CD598751B43}">
      <dgm:prSet phldrT="[文本]"/>
      <dgm:spPr/>
      <dgm:t>
        <a:bodyPr/>
        <a:lstStyle/>
        <a:p>
          <a:r>
            <a:rPr lang="en-US" altLang="zh-CN" dirty="0" smtClean="0"/>
            <a:t>6</a:t>
          </a:r>
          <a:endParaRPr lang="zh-CN" altLang="en-US" dirty="0"/>
        </a:p>
      </dgm:t>
    </dgm:pt>
    <dgm:pt modelId="{4AFBD493-6863-42D8-AB3E-F6C20EC46195}" cxnId="{D23A94EA-629D-412D-8AF3-A0E37065A05F}" type="parTrans">
      <dgm:prSet/>
      <dgm:spPr/>
      <dgm:t>
        <a:bodyPr/>
        <a:lstStyle/>
        <a:p>
          <a:endParaRPr lang="zh-CN" altLang="en-US"/>
        </a:p>
      </dgm:t>
    </dgm:pt>
    <dgm:pt modelId="{6DD646A1-084F-499E-BC55-BA1EC2B63A01}" cxnId="{D23A94EA-629D-412D-8AF3-A0E37065A05F}" type="sibTrans">
      <dgm:prSet/>
      <dgm:spPr/>
      <dgm:t>
        <a:bodyPr/>
        <a:lstStyle/>
        <a:p>
          <a:endParaRPr lang="zh-CN" altLang="en-US"/>
        </a:p>
      </dgm:t>
    </dgm:pt>
    <dgm:pt modelId="{8F119779-A7D2-41FB-9271-0B2EC0DAE715}">
      <dgm:prSet phldrT="[文本]"/>
      <dgm:spPr/>
      <dgm:t>
        <a:bodyPr/>
        <a:lstStyle/>
        <a:p>
          <a:r>
            <a:rPr lang="zh-CN" altLang="en-US" dirty="0" smtClean="0"/>
            <a:t>干扰和竞争</a:t>
          </a:r>
          <a:endParaRPr lang="zh-CN" altLang="en-US" dirty="0"/>
        </a:p>
      </dgm:t>
    </dgm:pt>
    <dgm:pt modelId="{4643B668-6C91-4B9A-B067-81FB670FDF93}" cxnId="{D9C9B1F6-EDAF-41D3-BBF6-D3D72B1B16F9}" type="parTrans">
      <dgm:prSet/>
      <dgm:spPr/>
      <dgm:t>
        <a:bodyPr/>
        <a:lstStyle/>
        <a:p>
          <a:endParaRPr lang="zh-CN" altLang="en-US"/>
        </a:p>
      </dgm:t>
    </dgm:pt>
    <dgm:pt modelId="{10D841B7-5A2D-4C42-8D41-9A9070404799}" cxnId="{D9C9B1F6-EDAF-41D3-BBF6-D3D72B1B16F9}" type="sibTrans">
      <dgm:prSet/>
      <dgm:spPr/>
      <dgm:t>
        <a:bodyPr/>
        <a:lstStyle/>
        <a:p>
          <a:endParaRPr lang="zh-CN" altLang="en-US"/>
        </a:p>
      </dgm:t>
    </dgm:pt>
    <dgm:pt modelId="{8BEA65D0-5680-4755-A20B-2D2D3A2B44DB}" type="pres">
      <dgm:prSet presAssocID="{A9035851-5795-4206-B577-4D26E3B84F10}" presName="Name0" presStyleCnt="0">
        <dgm:presLayoutVars>
          <dgm:dir/>
          <dgm:animLvl val="lvl"/>
          <dgm:resizeHandles/>
        </dgm:presLayoutVars>
      </dgm:prSet>
      <dgm:spPr/>
      <dgm:t>
        <a:bodyPr/>
        <a:lstStyle/>
        <a:p>
          <a:endParaRPr lang="zh-CN" altLang="en-US"/>
        </a:p>
      </dgm:t>
    </dgm:pt>
    <dgm:pt modelId="{374AD5A6-5D36-4D12-BA9A-9998F213D505}" type="pres">
      <dgm:prSet presAssocID="{B40A3371-8D54-4CFF-8608-42882514FDCC}" presName="linNode" presStyleCnt="0"/>
      <dgm:spPr/>
    </dgm:pt>
    <dgm:pt modelId="{BD81915B-1D1C-46DE-9DF5-EDA0489DF8DF}" type="pres">
      <dgm:prSet presAssocID="{B40A3371-8D54-4CFF-8608-42882514FDCC}" presName="parentShp" presStyleLbl="node1" presStyleIdx="0" presStyleCnt="2" custScaleX="21093">
        <dgm:presLayoutVars>
          <dgm:bulletEnabled val="1"/>
        </dgm:presLayoutVars>
      </dgm:prSet>
      <dgm:spPr/>
      <dgm:t>
        <a:bodyPr/>
        <a:lstStyle/>
        <a:p>
          <a:endParaRPr lang="zh-CN" altLang="en-US"/>
        </a:p>
      </dgm:t>
    </dgm:pt>
    <dgm:pt modelId="{833AEA80-2E64-45C2-8885-DC13FCD98210}" type="pres">
      <dgm:prSet presAssocID="{B40A3371-8D54-4CFF-8608-42882514FDCC}" presName="childShp" presStyleLbl="bgAccFollowNode1" presStyleIdx="0" presStyleCnt="2">
        <dgm:presLayoutVars>
          <dgm:bulletEnabled val="1"/>
        </dgm:presLayoutVars>
      </dgm:prSet>
      <dgm:spPr/>
      <dgm:t>
        <a:bodyPr/>
        <a:lstStyle/>
        <a:p>
          <a:endParaRPr lang="zh-CN" altLang="en-US"/>
        </a:p>
      </dgm:t>
    </dgm:pt>
    <dgm:pt modelId="{A508CE7D-C454-4B98-A20B-74DC57ECABB5}" type="pres">
      <dgm:prSet presAssocID="{D74480DA-BB63-4CE2-9535-46D2D24453CF}" presName="spacing" presStyleCnt="0"/>
      <dgm:spPr/>
    </dgm:pt>
    <dgm:pt modelId="{2323EF19-142D-4E58-9387-528E540C73F1}" type="pres">
      <dgm:prSet presAssocID="{DD7312FC-FA63-4A8A-AC01-5CD598751B43}" presName="linNode" presStyleCnt="0"/>
      <dgm:spPr/>
    </dgm:pt>
    <dgm:pt modelId="{672192FF-DB9E-407B-A810-7E48E082BDAF}" type="pres">
      <dgm:prSet presAssocID="{DD7312FC-FA63-4A8A-AC01-5CD598751B43}" presName="parentShp" presStyleLbl="node1" presStyleIdx="1" presStyleCnt="2" custScaleX="21093">
        <dgm:presLayoutVars>
          <dgm:bulletEnabled val="1"/>
        </dgm:presLayoutVars>
      </dgm:prSet>
      <dgm:spPr/>
      <dgm:t>
        <a:bodyPr/>
        <a:lstStyle/>
        <a:p>
          <a:endParaRPr lang="zh-CN" altLang="en-US"/>
        </a:p>
      </dgm:t>
    </dgm:pt>
    <dgm:pt modelId="{15B7986B-8E01-4045-B48F-5D89F2961334}" type="pres">
      <dgm:prSet presAssocID="{DD7312FC-FA63-4A8A-AC01-5CD598751B43}" presName="childShp" presStyleLbl="bgAccFollowNode1" presStyleIdx="1" presStyleCnt="2">
        <dgm:presLayoutVars>
          <dgm:bulletEnabled val="1"/>
        </dgm:presLayoutVars>
      </dgm:prSet>
      <dgm:spPr/>
      <dgm:t>
        <a:bodyPr/>
        <a:lstStyle/>
        <a:p>
          <a:endParaRPr lang="zh-CN" altLang="en-US"/>
        </a:p>
      </dgm:t>
    </dgm:pt>
  </dgm:ptLst>
  <dgm:cxnLst>
    <dgm:cxn modelId="{67B25EE0-BF19-41A5-AEC9-DF05364E6EA9}" type="presOf" srcId="{FB9BC1F4-CFC5-495F-B1B3-C58E8CFC3898}" destId="{833AEA80-2E64-45C2-8885-DC13FCD98210}" srcOrd="0" destOrd="0" presId="urn:microsoft.com/office/officeart/2005/8/layout/vList6"/>
    <dgm:cxn modelId="{282A89CA-F948-4D51-860D-7E40984C673F}" srcId="{B40A3371-8D54-4CFF-8608-42882514FDCC}" destId="{FB9BC1F4-CFC5-495F-B1B3-C58E8CFC3898}" srcOrd="0" destOrd="0" parTransId="{FCE443D5-A140-46C3-90E3-50A5604AA69E}" sibTransId="{65980E7D-4DAA-4E89-94B7-230DDC873C89}"/>
    <dgm:cxn modelId="{84B08D51-3C43-47C5-8529-157F2A34C882}" type="presOf" srcId="{DD7312FC-FA63-4A8A-AC01-5CD598751B43}" destId="{672192FF-DB9E-407B-A810-7E48E082BDAF}" srcOrd="0" destOrd="0" presId="urn:microsoft.com/office/officeart/2005/8/layout/vList6"/>
    <dgm:cxn modelId="{06BB8229-9509-441F-B35F-817240963979}" type="presOf" srcId="{8F119779-A7D2-41FB-9271-0B2EC0DAE715}" destId="{15B7986B-8E01-4045-B48F-5D89F2961334}" srcOrd="0" destOrd="0" presId="urn:microsoft.com/office/officeart/2005/8/layout/vList6"/>
    <dgm:cxn modelId="{D23A94EA-629D-412D-8AF3-A0E37065A05F}" srcId="{A9035851-5795-4206-B577-4D26E3B84F10}" destId="{DD7312FC-FA63-4A8A-AC01-5CD598751B43}" srcOrd="1" destOrd="0" parTransId="{4AFBD493-6863-42D8-AB3E-F6C20EC46195}" sibTransId="{6DD646A1-084F-499E-BC55-BA1EC2B63A01}"/>
    <dgm:cxn modelId="{42D13E64-31D3-44FC-B510-2ACD1A7E1842}" type="presOf" srcId="{B40A3371-8D54-4CFF-8608-42882514FDCC}" destId="{BD81915B-1D1C-46DE-9DF5-EDA0489DF8DF}" srcOrd="0" destOrd="0" presId="urn:microsoft.com/office/officeart/2005/8/layout/vList6"/>
    <dgm:cxn modelId="{861D5AA5-731A-4E43-9378-524BE3D10457}" type="presOf" srcId="{A9035851-5795-4206-B577-4D26E3B84F10}" destId="{8BEA65D0-5680-4755-A20B-2D2D3A2B44DB}" srcOrd="0" destOrd="0" presId="urn:microsoft.com/office/officeart/2005/8/layout/vList6"/>
    <dgm:cxn modelId="{F4D37845-3660-446B-A6BB-A9607EF2DD06}" srcId="{A9035851-5795-4206-B577-4D26E3B84F10}" destId="{B40A3371-8D54-4CFF-8608-42882514FDCC}" srcOrd="0" destOrd="0" parTransId="{031764B6-F163-4FB6-843F-D0245E5ADD98}" sibTransId="{D74480DA-BB63-4CE2-9535-46D2D24453CF}"/>
    <dgm:cxn modelId="{D9C9B1F6-EDAF-41D3-BBF6-D3D72B1B16F9}" srcId="{DD7312FC-FA63-4A8A-AC01-5CD598751B43}" destId="{8F119779-A7D2-41FB-9271-0B2EC0DAE715}" srcOrd="0" destOrd="0" parTransId="{4643B668-6C91-4B9A-B067-81FB670FDF93}" sibTransId="{10D841B7-5A2D-4C42-8D41-9A9070404799}"/>
    <dgm:cxn modelId="{50CF11F6-FC95-4034-BA01-22FAF482A7DB}" type="presParOf" srcId="{8BEA65D0-5680-4755-A20B-2D2D3A2B44DB}" destId="{374AD5A6-5D36-4D12-BA9A-9998F213D505}" srcOrd="0" destOrd="0" presId="urn:microsoft.com/office/officeart/2005/8/layout/vList6"/>
    <dgm:cxn modelId="{A996CFB4-978F-4922-8E3C-674AE944685A}" type="presParOf" srcId="{374AD5A6-5D36-4D12-BA9A-9998F213D505}" destId="{BD81915B-1D1C-46DE-9DF5-EDA0489DF8DF}" srcOrd="0" destOrd="0" presId="urn:microsoft.com/office/officeart/2005/8/layout/vList6"/>
    <dgm:cxn modelId="{51C28B95-58E1-4F2F-B198-AD81321062CB}" type="presParOf" srcId="{374AD5A6-5D36-4D12-BA9A-9998F213D505}" destId="{833AEA80-2E64-45C2-8885-DC13FCD98210}" srcOrd="1" destOrd="0" presId="urn:microsoft.com/office/officeart/2005/8/layout/vList6"/>
    <dgm:cxn modelId="{D5E745A1-1776-4851-865F-A36CE09E7527}" type="presParOf" srcId="{8BEA65D0-5680-4755-A20B-2D2D3A2B44DB}" destId="{A508CE7D-C454-4B98-A20B-74DC57ECABB5}" srcOrd="1" destOrd="0" presId="urn:microsoft.com/office/officeart/2005/8/layout/vList6"/>
    <dgm:cxn modelId="{0FB02C94-D452-452F-B7A8-45BBF6CDDB07}" type="presParOf" srcId="{8BEA65D0-5680-4755-A20B-2D2D3A2B44DB}" destId="{2323EF19-142D-4E58-9387-528E540C73F1}" srcOrd="2" destOrd="0" presId="urn:microsoft.com/office/officeart/2005/8/layout/vList6"/>
    <dgm:cxn modelId="{2102784A-848E-4458-BE93-FB02420695C7}" type="presParOf" srcId="{2323EF19-142D-4E58-9387-528E540C73F1}" destId="{672192FF-DB9E-407B-A810-7E48E082BDAF}" srcOrd="0" destOrd="0" presId="urn:microsoft.com/office/officeart/2005/8/layout/vList6"/>
    <dgm:cxn modelId="{2A4DA9A0-44C0-46D4-9926-D5B3A6CCC997}" type="presParOf" srcId="{2323EF19-142D-4E58-9387-528E540C73F1}" destId="{15B7986B-8E01-4045-B48F-5D89F2961334}" srcOrd="1" destOrd="0" presId="urn:microsoft.com/office/officeart/2005/8/layout/vList6"/>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A9035851-5795-4206-B577-4D26E3B84F10}" type="doc">
      <dgm:prSet loTypeId="urn:microsoft.com/office/officeart/2005/8/layout/vList6" loCatId="list" qsTypeId="urn:microsoft.com/office/officeart/2005/8/quickstyle/simple1#1" qsCatId="simple" csTypeId="urn:microsoft.com/office/officeart/2005/8/colors/accent1_2#3" csCatId="accent1" phldr="1"/>
      <dgm:spPr/>
      <dgm:t>
        <a:bodyPr/>
        <a:lstStyle/>
        <a:p>
          <a:endParaRPr lang="zh-CN" altLang="en-US"/>
        </a:p>
      </dgm:t>
    </dgm:pt>
    <dgm:pt modelId="{B40A3371-8D54-4CFF-8608-42882514FDCC}">
      <dgm:prSet phldrT="[文本]"/>
      <dgm:spPr/>
      <dgm:t>
        <a:bodyPr/>
        <a:lstStyle/>
        <a:p>
          <a:r>
            <a:rPr lang="en-US" altLang="zh-CN" dirty="0" smtClean="0"/>
            <a:t>1</a:t>
          </a:r>
          <a:endParaRPr lang="zh-CN" altLang="en-US" dirty="0"/>
        </a:p>
      </dgm:t>
    </dgm:pt>
    <dgm:pt modelId="{031764B6-F163-4FB6-843F-D0245E5ADD98}" cxnId="{F4D37845-3660-446B-A6BB-A9607EF2DD06}" type="parTrans">
      <dgm:prSet/>
      <dgm:spPr/>
      <dgm:t>
        <a:bodyPr/>
        <a:lstStyle/>
        <a:p>
          <a:endParaRPr lang="zh-CN" altLang="en-US"/>
        </a:p>
      </dgm:t>
    </dgm:pt>
    <dgm:pt modelId="{D74480DA-BB63-4CE2-9535-46D2D24453CF}" cxnId="{F4D37845-3660-446B-A6BB-A9607EF2DD06}" type="sibTrans">
      <dgm:prSet/>
      <dgm:spPr/>
      <dgm:t>
        <a:bodyPr/>
        <a:lstStyle/>
        <a:p>
          <a:endParaRPr lang="zh-CN" altLang="en-US"/>
        </a:p>
      </dgm:t>
    </dgm:pt>
    <dgm:pt modelId="{FB9BC1F4-CFC5-495F-B1B3-C58E8CFC3898}">
      <dgm:prSet phldrT="[文本]"/>
      <dgm:spPr/>
      <dgm:t>
        <a:bodyPr/>
        <a:lstStyle/>
        <a:p>
          <a:r>
            <a:rPr lang="zh-CN" altLang="en-US" dirty="0" smtClean="0"/>
            <a:t>能量消耗</a:t>
          </a:r>
          <a:endParaRPr lang="zh-CN" altLang="en-US" dirty="0"/>
        </a:p>
      </dgm:t>
    </dgm:pt>
    <dgm:pt modelId="{FCE443D5-A140-46C3-90E3-50A5604AA69E}" cxnId="{282A89CA-F948-4D51-860D-7E40984C673F}" type="parTrans">
      <dgm:prSet/>
      <dgm:spPr/>
      <dgm:t>
        <a:bodyPr/>
        <a:lstStyle/>
        <a:p>
          <a:endParaRPr lang="zh-CN" altLang="en-US"/>
        </a:p>
      </dgm:t>
    </dgm:pt>
    <dgm:pt modelId="{65980E7D-4DAA-4E89-94B7-230DDC873C89}" cxnId="{282A89CA-F948-4D51-860D-7E40984C673F}" type="sibTrans">
      <dgm:prSet/>
      <dgm:spPr/>
      <dgm:t>
        <a:bodyPr/>
        <a:lstStyle/>
        <a:p>
          <a:endParaRPr lang="zh-CN" altLang="en-US"/>
        </a:p>
      </dgm:t>
    </dgm:pt>
    <dgm:pt modelId="{DD7312FC-FA63-4A8A-AC01-5CD598751B43}">
      <dgm:prSet phldrT="[文本]"/>
      <dgm:spPr/>
      <dgm:t>
        <a:bodyPr/>
        <a:lstStyle/>
        <a:p>
          <a:r>
            <a:rPr lang="en-US" altLang="zh-CN" dirty="0" smtClean="0"/>
            <a:t>2</a:t>
          </a:r>
          <a:endParaRPr lang="zh-CN" altLang="en-US" dirty="0"/>
        </a:p>
      </dgm:t>
    </dgm:pt>
    <dgm:pt modelId="{4AFBD493-6863-42D8-AB3E-F6C20EC46195}" cxnId="{D23A94EA-629D-412D-8AF3-A0E37065A05F}" type="parTrans">
      <dgm:prSet/>
      <dgm:spPr/>
      <dgm:t>
        <a:bodyPr/>
        <a:lstStyle/>
        <a:p>
          <a:endParaRPr lang="zh-CN" altLang="en-US"/>
        </a:p>
      </dgm:t>
    </dgm:pt>
    <dgm:pt modelId="{6DD646A1-084F-499E-BC55-BA1EC2B63A01}" cxnId="{D23A94EA-629D-412D-8AF3-A0E37065A05F}" type="sibTrans">
      <dgm:prSet/>
      <dgm:spPr/>
      <dgm:t>
        <a:bodyPr/>
        <a:lstStyle/>
        <a:p>
          <a:endParaRPr lang="zh-CN" altLang="en-US"/>
        </a:p>
      </dgm:t>
    </dgm:pt>
    <dgm:pt modelId="{8F119779-A7D2-41FB-9271-0B2EC0DAE715}">
      <dgm:prSet phldrT="[文本]"/>
      <dgm:spPr/>
      <dgm:t>
        <a:bodyPr/>
        <a:lstStyle/>
        <a:p>
          <a:r>
            <a:rPr lang="zh-CN" altLang="en-US" dirty="0" smtClean="0"/>
            <a:t>覆盖度</a:t>
          </a:r>
          <a:endParaRPr lang="zh-CN" altLang="en-US" dirty="0"/>
        </a:p>
      </dgm:t>
    </dgm:pt>
    <dgm:pt modelId="{4643B668-6C91-4B9A-B067-81FB670FDF93}" cxnId="{D9C9B1F6-EDAF-41D3-BBF6-D3D72B1B16F9}" type="parTrans">
      <dgm:prSet/>
      <dgm:spPr/>
      <dgm:t>
        <a:bodyPr/>
        <a:lstStyle/>
        <a:p>
          <a:endParaRPr lang="zh-CN" altLang="en-US"/>
        </a:p>
      </dgm:t>
    </dgm:pt>
    <dgm:pt modelId="{10D841B7-5A2D-4C42-8D41-9A9070404799}" cxnId="{D9C9B1F6-EDAF-41D3-BBF6-D3D72B1B16F9}" type="sibTrans">
      <dgm:prSet/>
      <dgm:spPr/>
      <dgm:t>
        <a:bodyPr/>
        <a:lstStyle/>
        <a:p>
          <a:endParaRPr lang="zh-CN" altLang="en-US"/>
        </a:p>
      </dgm:t>
    </dgm:pt>
    <dgm:pt modelId="{8BEA65D0-5680-4755-A20B-2D2D3A2B44DB}" type="pres">
      <dgm:prSet presAssocID="{A9035851-5795-4206-B577-4D26E3B84F10}" presName="Name0" presStyleCnt="0">
        <dgm:presLayoutVars>
          <dgm:dir/>
          <dgm:animLvl val="lvl"/>
          <dgm:resizeHandles/>
        </dgm:presLayoutVars>
      </dgm:prSet>
      <dgm:spPr/>
      <dgm:t>
        <a:bodyPr/>
        <a:lstStyle/>
        <a:p>
          <a:endParaRPr lang="zh-CN" altLang="en-US"/>
        </a:p>
      </dgm:t>
    </dgm:pt>
    <dgm:pt modelId="{374AD5A6-5D36-4D12-BA9A-9998F213D505}" type="pres">
      <dgm:prSet presAssocID="{B40A3371-8D54-4CFF-8608-42882514FDCC}" presName="linNode" presStyleCnt="0"/>
      <dgm:spPr/>
    </dgm:pt>
    <dgm:pt modelId="{BD81915B-1D1C-46DE-9DF5-EDA0489DF8DF}" type="pres">
      <dgm:prSet presAssocID="{B40A3371-8D54-4CFF-8608-42882514FDCC}" presName="parentShp" presStyleLbl="node1" presStyleIdx="0" presStyleCnt="2" custScaleX="21093">
        <dgm:presLayoutVars>
          <dgm:bulletEnabled val="1"/>
        </dgm:presLayoutVars>
      </dgm:prSet>
      <dgm:spPr/>
      <dgm:t>
        <a:bodyPr/>
        <a:lstStyle/>
        <a:p>
          <a:endParaRPr lang="zh-CN" altLang="en-US"/>
        </a:p>
      </dgm:t>
    </dgm:pt>
    <dgm:pt modelId="{833AEA80-2E64-45C2-8885-DC13FCD98210}" type="pres">
      <dgm:prSet presAssocID="{B40A3371-8D54-4CFF-8608-42882514FDCC}" presName="childShp" presStyleLbl="bgAccFollowNode1" presStyleIdx="0" presStyleCnt="2">
        <dgm:presLayoutVars>
          <dgm:bulletEnabled val="1"/>
        </dgm:presLayoutVars>
      </dgm:prSet>
      <dgm:spPr/>
      <dgm:t>
        <a:bodyPr/>
        <a:lstStyle/>
        <a:p>
          <a:endParaRPr lang="zh-CN" altLang="en-US"/>
        </a:p>
      </dgm:t>
    </dgm:pt>
    <dgm:pt modelId="{A508CE7D-C454-4B98-A20B-74DC57ECABB5}" type="pres">
      <dgm:prSet presAssocID="{D74480DA-BB63-4CE2-9535-46D2D24453CF}" presName="spacing" presStyleCnt="0"/>
      <dgm:spPr/>
    </dgm:pt>
    <dgm:pt modelId="{2323EF19-142D-4E58-9387-528E540C73F1}" type="pres">
      <dgm:prSet presAssocID="{DD7312FC-FA63-4A8A-AC01-5CD598751B43}" presName="linNode" presStyleCnt="0"/>
      <dgm:spPr/>
    </dgm:pt>
    <dgm:pt modelId="{672192FF-DB9E-407B-A810-7E48E082BDAF}" type="pres">
      <dgm:prSet presAssocID="{DD7312FC-FA63-4A8A-AC01-5CD598751B43}" presName="parentShp" presStyleLbl="node1" presStyleIdx="1" presStyleCnt="2" custScaleX="21093">
        <dgm:presLayoutVars>
          <dgm:bulletEnabled val="1"/>
        </dgm:presLayoutVars>
      </dgm:prSet>
      <dgm:spPr/>
      <dgm:t>
        <a:bodyPr/>
        <a:lstStyle/>
        <a:p>
          <a:endParaRPr lang="zh-CN" altLang="en-US"/>
        </a:p>
      </dgm:t>
    </dgm:pt>
    <dgm:pt modelId="{15B7986B-8E01-4045-B48F-5D89F2961334}" type="pres">
      <dgm:prSet presAssocID="{DD7312FC-FA63-4A8A-AC01-5CD598751B43}" presName="childShp" presStyleLbl="bgAccFollowNode1" presStyleIdx="1" presStyleCnt="2">
        <dgm:presLayoutVars>
          <dgm:bulletEnabled val="1"/>
        </dgm:presLayoutVars>
      </dgm:prSet>
      <dgm:spPr/>
      <dgm:t>
        <a:bodyPr/>
        <a:lstStyle/>
        <a:p>
          <a:endParaRPr lang="zh-CN" altLang="en-US"/>
        </a:p>
      </dgm:t>
    </dgm:pt>
  </dgm:ptLst>
  <dgm:cxnLst>
    <dgm:cxn modelId="{282A89CA-F948-4D51-860D-7E40984C673F}" srcId="{B40A3371-8D54-4CFF-8608-42882514FDCC}" destId="{FB9BC1F4-CFC5-495F-B1B3-C58E8CFC3898}" srcOrd="0" destOrd="0" parTransId="{FCE443D5-A140-46C3-90E3-50A5604AA69E}" sibTransId="{65980E7D-4DAA-4E89-94B7-230DDC873C89}"/>
    <dgm:cxn modelId="{4DA508D1-731B-41B0-9945-B9399BDA1FC0}" type="presOf" srcId="{DD7312FC-FA63-4A8A-AC01-5CD598751B43}" destId="{672192FF-DB9E-407B-A810-7E48E082BDAF}" srcOrd="0" destOrd="0" presId="urn:microsoft.com/office/officeart/2005/8/layout/vList6"/>
    <dgm:cxn modelId="{62CC93B4-2470-42AD-81C9-01C5A3098AA6}" type="presOf" srcId="{8F119779-A7D2-41FB-9271-0B2EC0DAE715}" destId="{15B7986B-8E01-4045-B48F-5D89F2961334}" srcOrd="0" destOrd="0" presId="urn:microsoft.com/office/officeart/2005/8/layout/vList6"/>
    <dgm:cxn modelId="{D23A94EA-629D-412D-8AF3-A0E37065A05F}" srcId="{A9035851-5795-4206-B577-4D26E3B84F10}" destId="{DD7312FC-FA63-4A8A-AC01-5CD598751B43}" srcOrd="1" destOrd="0" parTransId="{4AFBD493-6863-42D8-AB3E-F6C20EC46195}" sibTransId="{6DD646A1-084F-499E-BC55-BA1EC2B63A01}"/>
    <dgm:cxn modelId="{CD8616F9-4F16-496E-8342-C710724961B1}" type="presOf" srcId="{B40A3371-8D54-4CFF-8608-42882514FDCC}" destId="{BD81915B-1D1C-46DE-9DF5-EDA0489DF8DF}" srcOrd="0" destOrd="0" presId="urn:microsoft.com/office/officeart/2005/8/layout/vList6"/>
    <dgm:cxn modelId="{1CB02698-FDB6-441B-803A-AC6058DCA5B0}" type="presOf" srcId="{FB9BC1F4-CFC5-495F-B1B3-C58E8CFC3898}" destId="{833AEA80-2E64-45C2-8885-DC13FCD98210}" srcOrd="0" destOrd="0" presId="urn:microsoft.com/office/officeart/2005/8/layout/vList6"/>
    <dgm:cxn modelId="{F4D37845-3660-446B-A6BB-A9607EF2DD06}" srcId="{A9035851-5795-4206-B577-4D26E3B84F10}" destId="{B40A3371-8D54-4CFF-8608-42882514FDCC}" srcOrd="0" destOrd="0" parTransId="{031764B6-F163-4FB6-843F-D0245E5ADD98}" sibTransId="{D74480DA-BB63-4CE2-9535-46D2D24453CF}"/>
    <dgm:cxn modelId="{D9C9B1F6-EDAF-41D3-BBF6-D3D72B1B16F9}" srcId="{DD7312FC-FA63-4A8A-AC01-5CD598751B43}" destId="{8F119779-A7D2-41FB-9271-0B2EC0DAE715}" srcOrd="0" destOrd="0" parTransId="{4643B668-6C91-4B9A-B067-81FB670FDF93}" sibTransId="{10D841B7-5A2D-4C42-8D41-9A9070404799}"/>
    <dgm:cxn modelId="{B1A815FC-4F0E-42FD-B124-AE5DCDB66A0C}" type="presOf" srcId="{A9035851-5795-4206-B577-4D26E3B84F10}" destId="{8BEA65D0-5680-4755-A20B-2D2D3A2B44DB}" srcOrd="0" destOrd="0" presId="urn:microsoft.com/office/officeart/2005/8/layout/vList6"/>
    <dgm:cxn modelId="{219538C3-4A2D-4BAF-B2A4-4A8A99ED0488}" type="presParOf" srcId="{8BEA65D0-5680-4755-A20B-2D2D3A2B44DB}" destId="{374AD5A6-5D36-4D12-BA9A-9998F213D505}" srcOrd="0" destOrd="0" presId="urn:microsoft.com/office/officeart/2005/8/layout/vList6"/>
    <dgm:cxn modelId="{46D2DB1E-BA25-4860-90B9-AEA788A287C2}" type="presParOf" srcId="{374AD5A6-5D36-4D12-BA9A-9998F213D505}" destId="{BD81915B-1D1C-46DE-9DF5-EDA0489DF8DF}" srcOrd="0" destOrd="0" presId="urn:microsoft.com/office/officeart/2005/8/layout/vList6"/>
    <dgm:cxn modelId="{7C9F5E9C-289B-4362-8614-FDB479A25FE0}" type="presParOf" srcId="{374AD5A6-5D36-4D12-BA9A-9998F213D505}" destId="{833AEA80-2E64-45C2-8885-DC13FCD98210}" srcOrd="1" destOrd="0" presId="urn:microsoft.com/office/officeart/2005/8/layout/vList6"/>
    <dgm:cxn modelId="{5912E0D9-F414-4918-935B-C8A82BE70BF0}" type="presParOf" srcId="{8BEA65D0-5680-4755-A20B-2D2D3A2B44DB}" destId="{A508CE7D-C454-4B98-A20B-74DC57ECABB5}" srcOrd="1" destOrd="0" presId="urn:microsoft.com/office/officeart/2005/8/layout/vList6"/>
    <dgm:cxn modelId="{9DB6210D-874B-4818-B9CE-31882F5637E8}" type="presParOf" srcId="{8BEA65D0-5680-4755-A20B-2D2D3A2B44DB}" destId="{2323EF19-142D-4E58-9387-528E540C73F1}" srcOrd="2" destOrd="0" presId="urn:microsoft.com/office/officeart/2005/8/layout/vList6"/>
    <dgm:cxn modelId="{7E2145F6-5EE3-4FC6-818C-30BB87F96BBC}" type="presParOf" srcId="{2323EF19-142D-4E58-9387-528E540C73F1}" destId="{672192FF-DB9E-407B-A810-7E48E082BDAF}" srcOrd="0" destOrd="0" presId="urn:microsoft.com/office/officeart/2005/8/layout/vList6"/>
    <dgm:cxn modelId="{A81BAAA9-4A26-44D8-9B48-FDF3AC706A79}" type="presParOf" srcId="{2323EF19-142D-4E58-9387-528E540C73F1}" destId="{15B7986B-8E01-4045-B48F-5D89F2961334}" srcOrd="1" destOrd="0" presId="urn:microsoft.com/office/officeart/2005/8/layout/vList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A9035851-5795-4206-B577-4D26E3B84F10}" type="doc">
      <dgm:prSet loTypeId="urn:microsoft.com/office/officeart/2005/8/layout/vList6" loCatId="list" qsTypeId="urn:microsoft.com/office/officeart/2005/8/quickstyle/simple1#2" qsCatId="simple" csTypeId="urn:microsoft.com/office/officeart/2005/8/colors/accent1_2#4" csCatId="accent1" phldr="1"/>
      <dgm:spPr/>
      <dgm:t>
        <a:bodyPr/>
        <a:lstStyle/>
        <a:p>
          <a:endParaRPr lang="zh-CN" altLang="en-US"/>
        </a:p>
      </dgm:t>
    </dgm:pt>
    <dgm:pt modelId="{B40A3371-8D54-4CFF-8608-42882514FDCC}">
      <dgm:prSet phldrT="[文本]"/>
      <dgm:spPr/>
      <dgm:t>
        <a:bodyPr/>
        <a:lstStyle/>
        <a:p>
          <a:r>
            <a:rPr lang="en-US" altLang="zh-CN" dirty="0" smtClean="0"/>
            <a:t>3</a:t>
          </a:r>
          <a:endParaRPr lang="zh-CN" altLang="en-US" dirty="0"/>
        </a:p>
      </dgm:t>
    </dgm:pt>
    <dgm:pt modelId="{031764B6-F163-4FB6-843F-D0245E5ADD98}" cxnId="{F4D37845-3660-446B-A6BB-A9607EF2DD06}" type="parTrans">
      <dgm:prSet/>
      <dgm:spPr/>
      <dgm:t>
        <a:bodyPr/>
        <a:lstStyle/>
        <a:p>
          <a:endParaRPr lang="zh-CN" altLang="en-US"/>
        </a:p>
      </dgm:t>
    </dgm:pt>
    <dgm:pt modelId="{D74480DA-BB63-4CE2-9535-46D2D24453CF}" cxnId="{F4D37845-3660-446B-A6BB-A9607EF2DD06}" type="sibTrans">
      <dgm:prSet/>
      <dgm:spPr/>
      <dgm:t>
        <a:bodyPr/>
        <a:lstStyle/>
        <a:p>
          <a:endParaRPr lang="zh-CN" altLang="en-US"/>
        </a:p>
      </dgm:t>
    </dgm:pt>
    <dgm:pt modelId="{FB9BC1F4-CFC5-495F-B1B3-C58E8CFC3898}">
      <dgm:prSet phldrT="[文本]"/>
      <dgm:spPr/>
      <dgm:t>
        <a:bodyPr/>
        <a:lstStyle/>
        <a:p>
          <a:r>
            <a:rPr lang="zh-CN" altLang="en-US" dirty="0" smtClean="0"/>
            <a:t>连通性</a:t>
          </a:r>
          <a:endParaRPr lang="zh-CN" altLang="en-US" dirty="0"/>
        </a:p>
      </dgm:t>
    </dgm:pt>
    <dgm:pt modelId="{FCE443D5-A140-46C3-90E3-50A5604AA69E}" cxnId="{282A89CA-F948-4D51-860D-7E40984C673F}" type="parTrans">
      <dgm:prSet/>
      <dgm:spPr/>
      <dgm:t>
        <a:bodyPr/>
        <a:lstStyle/>
        <a:p>
          <a:endParaRPr lang="zh-CN" altLang="en-US"/>
        </a:p>
      </dgm:t>
    </dgm:pt>
    <dgm:pt modelId="{65980E7D-4DAA-4E89-94B7-230DDC873C89}" cxnId="{282A89CA-F948-4D51-860D-7E40984C673F}" type="sibTrans">
      <dgm:prSet/>
      <dgm:spPr/>
      <dgm:t>
        <a:bodyPr/>
        <a:lstStyle/>
        <a:p>
          <a:endParaRPr lang="zh-CN" altLang="en-US"/>
        </a:p>
      </dgm:t>
    </dgm:pt>
    <dgm:pt modelId="{DD7312FC-FA63-4A8A-AC01-5CD598751B43}">
      <dgm:prSet phldrT="[文本]"/>
      <dgm:spPr/>
      <dgm:t>
        <a:bodyPr/>
        <a:lstStyle/>
        <a:p>
          <a:r>
            <a:rPr lang="en-US" altLang="zh-CN" dirty="0" smtClean="0"/>
            <a:t>4</a:t>
          </a:r>
          <a:endParaRPr lang="zh-CN" altLang="en-US" dirty="0"/>
        </a:p>
      </dgm:t>
    </dgm:pt>
    <dgm:pt modelId="{4AFBD493-6863-42D8-AB3E-F6C20EC46195}" cxnId="{D23A94EA-629D-412D-8AF3-A0E37065A05F}" type="parTrans">
      <dgm:prSet/>
      <dgm:spPr/>
      <dgm:t>
        <a:bodyPr/>
        <a:lstStyle/>
        <a:p>
          <a:endParaRPr lang="zh-CN" altLang="en-US"/>
        </a:p>
      </dgm:t>
    </dgm:pt>
    <dgm:pt modelId="{6DD646A1-084F-499E-BC55-BA1EC2B63A01}" cxnId="{D23A94EA-629D-412D-8AF3-A0E37065A05F}" type="sibTrans">
      <dgm:prSet/>
      <dgm:spPr/>
      <dgm:t>
        <a:bodyPr/>
        <a:lstStyle/>
        <a:p>
          <a:endParaRPr lang="zh-CN" altLang="en-US"/>
        </a:p>
      </dgm:t>
    </dgm:pt>
    <dgm:pt modelId="{8F119779-A7D2-41FB-9271-0B2EC0DAE715}">
      <dgm:prSet phldrT="[文本]"/>
      <dgm:spPr>
        <a:effectLst>
          <a:glow rad="101600">
            <a:schemeClr val="accent2">
              <a:satMod val="175000"/>
              <a:alpha val="40000"/>
            </a:schemeClr>
          </a:glow>
        </a:effectLst>
      </dgm:spPr>
      <dgm:t>
        <a:bodyPr/>
        <a:lstStyle/>
        <a:p>
          <a:r>
            <a:rPr lang="zh-CN" altLang="en-US" dirty="0" smtClean="0"/>
            <a:t>算法的分布式程度</a:t>
          </a:r>
          <a:endParaRPr lang="zh-CN" altLang="en-US" dirty="0"/>
        </a:p>
      </dgm:t>
    </dgm:pt>
    <dgm:pt modelId="{4643B668-6C91-4B9A-B067-81FB670FDF93}" cxnId="{D9C9B1F6-EDAF-41D3-BBF6-D3D72B1B16F9}" type="parTrans">
      <dgm:prSet/>
      <dgm:spPr/>
      <dgm:t>
        <a:bodyPr/>
        <a:lstStyle/>
        <a:p>
          <a:endParaRPr lang="zh-CN" altLang="en-US"/>
        </a:p>
      </dgm:t>
    </dgm:pt>
    <dgm:pt modelId="{10D841B7-5A2D-4C42-8D41-9A9070404799}" cxnId="{D9C9B1F6-EDAF-41D3-BBF6-D3D72B1B16F9}" type="sibTrans">
      <dgm:prSet/>
      <dgm:spPr/>
      <dgm:t>
        <a:bodyPr/>
        <a:lstStyle/>
        <a:p>
          <a:endParaRPr lang="zh-CN" altLang="en-US"/>
        </a:p>
      </dgm:t>
    </dgm:pt>
    <dgm:pt modelId="{8BEA65D0-5680-4755-A20B-2D2D3A2B44DB}" type="pres">
      <dgm:prSet presAssocID="{A9035851-5795-4206-B577-4D26E3B84F10}" presName="Name0" presStyleCnt="0">
        <dgm:presLayoutVars>
          <dgm:dir/>
          <dgm:animLvl val="lvl"/>
          <dgm:resizeHandles/>
        </dgm:presLayoutVars>
      </dgm:prSet>
      <dgm:spPr/>
      <dgm:t>
        <a:bodyPr/>
        <a:lstStyle/>
        <a:p>
          <a:endParaRPr lang="zh-CN" altLang="en-US"/>
        </a:p>
      </dgm:t>
    </dgm:pt>
    <dgm:pt modelId="{374AD5A6-5D36-4D12-BA9A-9998F213D505}" type="pres">
      <dgm:prSet presAssocID="{B40A3371-8D54-4CFF-8608-42882514FDCC}" presName="linNode" presStyleCnt="0"/>
      <dgm:spPr/>
    </dgm:pt>
    <dgm:pt modelId="{BD81915B-1D1C-46DE-9DF5-EDA0489DF8DF}" type="pres">
      <dgm:prSet presAssocID="{B40A3371-8D54-4CFF-8608-42882514FDCC}" presName="parentShp" presStyleLbl="node1" presStyleIdx="0" presStyleCnt="2" custScaleX="21093">
        <dgm:presLayoutVars>
          <dgm:bulletEnabled val="1"/>
        </dgm:presLayoutVars>
      </dgm:prSet>
      <dgm:spPr/>
      <dgm:t>
        <a:bodyPr/>
        <a:lstStyle/>
        <a:p>
          <a:endParaRPr lang="zh-CN" altLang="en-US"/>
        </a:p>
      </dgm:t>
    </dgm:pt>
    <dgm:pt modelId="{833AEA80-2E64-45C2-8885-DC13FCD98210}" type="pres">
      <dgm:prSet presAssocID="{B40A3371-8D54-4CFF-8608-42882514FDCC}" presName="childShp" presStyleLbl="bgAccFollowNode1" presStyleIdx="0" presStyleCnt="2">
        <dgm:presLayoutVars>
          <dgm:bulletEnabled val="1"/>
        </dgm:presLayoutVars>
      </dgm:prSet>
      <dgm:spPr/>
      <dgm:t>
        <a:bodyPr/>
        <a:lstStyle/>
        <a:p>
          <a:endParaRPr lang="zh-CN" altLang="en-US"/>
        </a:p>
      </dgm:t>
    </dgm:pt>
    <dgm:pt modelId="{A508CE7D-C454-4B98-A20B-74DC57ECABB5}" type="pres">
      <dgm:prSet presAssocID="{D74480DA-BB63-4CE2-9535-46D2D24453CF}" presName="spacing" presStyleCnt="0"/>
      <dgm:spPr/>
    </dgm:pt>
    <dgm:pt modelId="{2323EF19-142D-4E58-9387-528E540C73F1}" type="pres">
      <dgm:prSet presAssocID="{DD7312FC-FA63-4A8A-AC01-5CD598751B43}" presName="linNode" presStyleCnt="0"/>
      <dgm:spPr/>
    </dgm:pt>
    <dgm:pt modelId="{672192FF-DB9E-407B-A810-7E48E082BDAF}" type="pres">
      <dgm:prSet presAssocID="{DD7312FC-FA63-4A8A-AC01-5CD598751B43}" presName="parentShp" presStyleLbl="node1" presStyleIdx="1" presStyleCnt="2" custScaleX="21093">
        <dgm:presLayoutVars>
          <dgm:bulletEnabled val="1"/>
        </dgm:presLayoutVars>
      </dgm:prSet>
      <dgm:spPr/>
      <dgm:t>
        <a:bodyPr/>
        <a:lstStyle/>
        <a:p>
          <a:endParaRPr lang="zh-CN" altLang="en-US"/>
        </a:p>
      </dgm:t>
    </dgm:pt>
    <dgm:pt modelId="{15B7986B-8E01-4045-B48F-5D89F2961334}" type="pres">
      <dgm:prSet presAssocID="{DD7312FC-FA63-4A8A-AC01-5CD598751B43}" presName="childShp" presStyleLbl="bgAccFollowNode1" presStyleIdx="1" presStyleCnt="2">
        <dgm:presLayoutVars>
          <dgm:bulletEnabled val="1"/>
        </dgm:presLayoutVars>
      </dgm:prSet>
      <dgm:spPr/>
      <dgm:t>
        <a:bodyPr/>
        <a:lstStyle/>
        <a:p>
          <a:endParaRPr lang="zh-CN" altLang="en-US"/>
        </a:p>
      </dgm:t>
    </dgm:pt>
  </dgm:ptLst>
  <dgm:cxnLst>
    <dgm:cxn modelId="{2C5BED56-00E1-48FD-9D24-F5310934E80E}" type="presOf" srcId="{DD7312FC-FA63-4A8A-AC01-5CD598751B43}" destId="{672192FF-DB9E-407B-A810-7E48E082BDAF}" srcOrd="0" destOrd="0" presId="urn:microsoft.com/office/officeart/2005/8/layout/vList6"/>
    <dgm:cxn modelId="{F4D37845-3660-446B-A6BB-A9607EF2DD06}" srcId="{A9035851-5795-4206-B577-4D26E3B84F10}" destId="{B40A3371-8D54-4CFF-8608-42882514FDCC}" srcOrd="0" destOrd="0" parTransId="{031764B6-F163-4FB6-843F-D0245E5ADD98}" sibTransId="{D74480DA-BB63-4CE2-9535-46D2D24453CF}"/>
    <dgm:cxn modelId="{9BBE228A-3AB7-4503-8036-BD06367FF042}" type="presOf" srcId="{FB9BC1F4-CFC5-495F-B1B3-C58E8CFC3898}" destId="{833AEA80-2E64-45C2-8885-DC13FCD98210}" srcOrd="0" destOrd="0" presId="urn:microsoft.com/office/officeart/2005/8/layout/vList6"/>
    <dgm:cxn modelId="{58950995-C54F-45E1-8445-395845B96963}" type="presOf" srcId="{B40A3371-8D54-4CFF-8608-42882514FDCC}" destId="{BD81915B-1D1C-46DE-9DF5-EDA0489DF8DF}" srcOrd="0" destOrd="0" presId="urn:microsoft.com/office/officeart/2005/8/layout/vList6"/>
    <dgm:cxn modelId="{BCFB36D1-A885-4EE3-8905-191A99D82D7A}" type="presOf" srcId="{8F119779-A7D2-41FB-9271-0B2EC0DAE715}" destId="{15B7986B-8E01-4045-B48F-5D89F2961334}" srcOrd="0" destOrd="0" presId="urn:microsoft.com/office/officeart/2005/8/layout/vList6"/>
    <dgm:cxn modelId="{282A89CA-F948-4D51-860D-7E40984C673F}" srcId="{B40A3371-8D54-4CFF-8608-42882514FDCC}" destId="{FB9BC1F4-CFC5-495F-B1B3-C58E8CFC3898}" srcOrd="0" destOrd="0" parTransId="{FCE443D5-A140-46C3-90E3-50A5604AA69E}" sibTransId="{65980E7D-4DAA-4E89-94B7-230DDC873C89}"/>
    <dgm:cxn modelId="{D9C9B1F6-EDAF-41D3-BBF6-D3D72B1B16F9}" srcId="{DD7312FC-FA63-4A8A-AC01-5CD598751B43}" destId="{8F119779-A7D2-41FB-9271-0B2EC0DAE715}" srcOrd="0" destOrd="0" parTransId="{4643B668-6C91-4B9A-B067-81FB670FDF93}" sibTransId="{10D841B7-5A2D-4C42-8D41-9A9070404799}"/>
    <dgm:cxn modelId="{D23A94EA-629D-412D-8AF3-A0E37065A05F}" srcId="{A9035851-5795-4206-B577-4D26E3B84F10}" destId="{DD7312FC-FA63-4A8A-AC01-5CD598751B43}" srcOrd="1" destOrd="0" parTransId="{4AFBD493-6863-42D8-AB3E-F6C20EC46195}" sibTransId="{6DD646A1-084F-499E-BC55-BA1EC2B63A01}"/>
    <dgm:cxn modelId="{9A23A784-9F30-4082-B811-FDDC8404A3C2}" type="presOf" srcId="{A9035851-5795-4206-B577-4D26E3B84F10}" destId="{8BEA65D0-5680-4755-A20B-2D2D3A2B44DB}" srcOrd="0" destOrd="0" presId="urn:microsoft.com/office/officeart/2005/8/layout/vList6"/>
    <dgm:cxn modelId="{3EE1E551-3903-4262-80C3-69E41AAAFB29}" type="presParOf" srcId="{8BEA65D0-5680-4755-A20B-2D2D3A2B44DB}" destId="{374AD5A6-5D36-4D12-BA9A-9998F213D505}" srcOrd="0" destOrd="0" presId="urn:microsoft.com/office/officeart/2005/8/layout/vList6"/>
    <dgm:cxn modelId="{DE8D6256-300C-4B41-ACBD-B273C58A4E81}" type="presParOf" srcId="{374AD5A6-5D36-4D12-BA9A-9998F213D505}" destId="{BD81915B-1D1C-46DE-9DF5-EDA0489DF8DF}" srcOrd="0" destOrd="0" presId="urn:microsoft.com/office/officeart/2005/8/layout/vList6"/>
    <dgm:cxn modelId="{3634A275-A61F-4235-8F29-BE009C2D9326}" type="presParOf" srcId="{374AD5A6-5D36-4D12-BA9A-9998F213D505}" destId="{833AEA80-2E64-45C2-8885-DC13FCD98210}" srcOrd="1" destOrd="0" presId="urn:microsoft.com/office/officeart/2005/8/layout/vList6"/>
    <dgm:cxn modelId="{B7FF8672-EFB1-4838-83E1-74215AFF30C6}" type="presParOf" srcId="{8BEA65D0-5680-4755-A20B-2D2D3A2B44DB}" destId="{A508CE7D-C454-4B98-A20B-74DC57ECABB5}" srcOrd="1" destOrd="0" presId="urn:microsoft.com/office/officeart/2005/8/layout/vList6"/>
    <dgm:cxn modelId="{C734923F-4FF8-4F58-87EA-415BA4E8DC77}" type="presParOf" srcId="{8BEA65D0-5680-4755-A20B-2D2D3A2B44DB}" destId="{2323EF19-142D-4E58-9387-528E540C73F1}" srcOrd="2" destOrd="0" presId="urn:microsoft.com/office/officeart/2005/8/layout/vList6"/>
    <dgm:cxn modelId="{2132D7D9-3986-43E9-9BE3-F1217368F5F2}" type="presParOf" srcId="{2323EF19-142D-4E58-9387-528E540C73F1}" destId="{672192FF-DB9E-407B-A810-7E48E082BDAF}" srcOrd="0" destOrd="0" presId="urn:microsoft.com/office/officeart/2005/8/layout/vList6"/>
    <dgm:cxn modelId="{CE5E95FD-487F-43DE-BA24-52F3C17D7D70}" type="presParOf" srcId="{2323EF19-142D-4E58-9387-528E540C73F1}" destId="{15B7986B-8E01-4045-B48F-5D89F2961334}" srcOrd="1" destOrd="0" presId="urn:microsoft.com/office/officeart/2005/8/layout/vList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A9035851-5795-4206-B577-4D26E3B84F10}" type="doc">
      <dgm:prSet loTypeId="urn:microsoft.com/office/officeart/2005/8/layout/vList6" loCatId="list" qsTypeId="urn:microsoft.com/office/officeart/2005/8/quickstyle/simple1#3" qsCatId="simple" csTypeId="urn:microsoft.com/office/officeart/2005/8/colors/accent1_2#5" csCatId="accent1" phldr="1"/>
      <dgm:spPr/>
      <dgm:t>
        <a:bodyPr/>
        <a:lstStyle/>
        <a:p>
          <a:endParaRPr lang="zh-CN" altLang="en-US"/>
        </a:p>
      </dgm:t>
    </dgm:pt>
    <dgm:pt modelId="{B40A3371-8D54-4CFF-8608-42882514FDCC}">
      <dgm:prSet phldrT="[文本]"/>
      <dgm:spPr/>
      <dgm:t>
        <a:bodyPr/>
        <a:lstStyle/>
        <a:p>
          <a:r>
            <a:rPr lang="en-US" altLang="zh-CN" dirty="0" smtClean="0"/>
            <a:t>7</a:t>
          </a:r>
          <a:endParaRPr lang="zh-CN" altLang="en-US" dirty="0"/>
        </a:p>
      </dgm:t>
    </dgm:pt>
    <dgm:pt modelId="{031764B6-F163-4FB6-843F-D0245E5ADD98}" cxnId="{F4D37845-3660-446B-A6BB-A9607EF2DD06}" type="parTrans">
      <dgm:prSet/>
      <dgm:spPr/>
      <dgm:t>
        <a:bodyPr/>
        <a:lstStyle/>
        <a:p>
          <a:endParaRPr lang="zh-CN" altLang="en-US"/>
        </a:p>
      </dgm:t>
    </dgm:pt>
    <dgm:pt modelId="{D74480DA-BB63-4CE2-9535-46D2D24453CF}" cxnId="{F4D37845-3660-446B-A6BB-A9607EF2DD06}" type="sibTrans">
      <dgm:prSet/>
      <dgm:spPr/>
      <dgm:t>
        <a:bodyPr/>
        <a:lstStyle/>
        <a:p>
          <a:endParaRPr lang="zh-CN" altLang="en-US"/>
        </a:p>
      </dgm:t>
    </dgm:pt>
    <dgm:pt modelId="{FB9BC1F4-CFC5-495F-B1B3-C58E8CFC3898}">
      <dgm:prSet phldrT="[文本]"/>
      <dgm:spPr/>
      <dgm:t>
        <a:bodyPr/>
        <a:lstStyle/>
        <a:p>
          <a:r>
            <a:rPr lang="zh-CN" altLang="en-US" dirty="0" smtClean="0"/>
            <a:t>对称性</a:t>
          </a:r>
          <a:endParaRPr lang="zh-CN" altLang="en-US" dirty="0"/>
        </a:p>
      </dgm:t>
    </dgm:pt>
    <dgm:pt modelId="{FCE443D5-A140-46C3-90E3-50A5604AA69E}" cxnId="{282A89CA-F948-4D51-860D-7E40984C673F}" type="parTrans">
      <dgm:prSet/>
      <dgm:spPr/>
      <dgm:t>
        <a:bodyPr/>
        <a:lstStyle/>
        <a:p>
          <a:endParaRPr lang="zh-CN" altLang="en-US"/>
        </a:p>
      </dgm:t>
    </dgm:pt>
    <dgm:pt modelId="{65980E7D-4DAA-4E89-94B7-230DDC873C89}" cxnId="{282A89CA-F948-4D51-860D-7E40984C673F}" type="sibTrans">
      <dgm:prSet/>
      <dgm:spPr/>
      <dgm:t>
        <a:bodyPr/>
        <a:lstStyle/>
        <a:p>
          <a:endParaRPr lang="zh-CN" altLang="en-US"/>
        </a:p>
      </dgm:t>
    </dgm:pt>
    <dgm:pt modelId="{DD7312FC-FA63-4A8A-AC01-5CD598751B43}">
      <dgm:prSet phldrT="[文本]"/>
      <dgm:spPr/>
      <dgm:t>
        <a:bodyPr/>
        <a:lstStyle/>
        <a:p>
          <a:r>
            <a:rPr lang="en-US" altLang="zh-CN" dirty="0" smtClean="0"/>
            <a:t>8</a:t>
          </a:r>
          <a:endParaRPr lang="zh-CN" altLang="en-US" dirty="0"/>
        </a:p>
      </dgm:t>
    </dgm:pt>
    <dgm:pt modelId="{4AFBD493-6863-42D8-AB3E-F6C20EC46195}" cxnId="{D23A94EA-629D-412D-8AF3-A0E37065A05F}" type="parTrans">
      <dgm:prSet/>
      <dgm:spPr/>
      <dgm:t>
        <a:bodyPr/>
        <a:lstStyle/>
        <a:p>
          <a:endParaRPr lang="zh-CN" altLang="en-US"/>
        </a:p>
      </dgm:t>
    </dgm:pt>
    <dgm:pt modelId="{6DD646A1-084F-499E-BC55-BA1EC2B63A01}" cxnId="{D23A94EA-629D-412D-8AF3-A0E37065A05F}" type="sibTrans">
      <dgm:prSet/>
      <dgm:spPr/>
      <dgm:t>
        <a:bodyPr/>
        <a:lstStyle/>
        <a:p>
          <a:endParaRPr lang="zh-CN" altLang="en-US"/>
        </a:p>
      </dgm:t>
    </dgm:pt>
    <dgm:pt modelId="{8F119779-A7D2-41FB-9271-0B2EC0DAE715}">
      <dgm:prSet phldrT="[文本]"/>
      <dgm:spPr/>
      <dgm:t>
        <a:bodyPr/>
        <a:lstStyle/>
        <a:p>
          <a:r>
            <a:rPr lang="zh-CN" altLang="en-US" dirty="0" smtClean="0"/>
            <a:t>鲁棒性和可扩展性</a:t>
          </a:r>
          <a:endParaRPr lang="zh-CN" altLang="en-US" dirty="0"/>
        </a:p>
      </dgm:t>
    </dgm:pt>
    <dgm:pt modelId="{4643B668-6C91-4B9A-B067-81FB670FDF93}" cxnId="{D9C9B1F6-EDAF-41D3-BBF6-D3D72B1B16F9}" type="parTrans">
      <dgm:prSet/>
      <dgm:spPr/>
      <dgm:t>
        <a:bodyPr/>
        <a:lstStyle/>
        <a:p>
          <a:endParaRPr lang="zh-CN" altLang="en-US"/>
        </a:p>
      </dgm:t>
    </dgm:pt>
    <dgm:pt modelId="{10D841B7-5A2D-4C42-8D41-9A9070404799}" cxnId="{D9C9B1F6-EDAF-41D3-BBF6-D3D72B1B16F9}" type="sibTrans">
      <dgm:prSet/>
      <dgm:spPr/>
      <dgm:t>
        <a:bodyPr/>
        <a:lstStyle/>
        <a:p>
          <a:endParaRPr lang="zh-CN" altLang="en-US"/>
        </a:p>
      </dgm:t>
    </dgm:pt>
    <dgm:pt modelId="{8BEA65D0-5680-4755-A20B-2D2D3A2B44DB}" type="pres">
      <dgm:prSet presAssocID="{A9035851-5795-4206-B577-4D26E3B84F10}" presName="Name0" presStyleCnt="0">
        <dgm:presLayoutVars>
          <dgm:dir/>
          <dgm:animLvl val="lvl"/>
          <dgm:resizeHandles/>
        </dgm:presLayoutVars>
      </dgm:prSet>
      <dgm:spPr/>
      <dgm:t>
        <a:bodyPr/>
        <a:lstStyle/>
        <a:p>
          <a:endParaRPr lang="zh-CN" altLang="en-US"/>
        </a:p>
      </dgm:t>
    </dgm:pt>
    <dgm:pt modelId="{374AD5A6-5D36-4D12-BA9A-9998F213D505}" type="pres">
      <dgm:prSet presAssocID="{B40A3371-8D54-4CFF-8608-42882514FDCC}" presName="linNode" presStyleCnt="0"/>
      <dgm:spPr/>
    </dgm:pt>
    <dgm:pt modelId="{BD81915B-1D1C-46DE-9DF5-EDA0489DF8DF}" type="pres">
      <dgm:prSet presAssocID="{B40A3371-8D54-4CFF-8608-42882514FDCC}" presName="parentShp" presStyleLbl="node1" presStyleIdx="0" presStyleCnt="2" custScaleX="21093">
        <dgm:presLayoutVars>
          <dgm:bulletEnabled val="1"/>
        </dgm:presLayoutVars>
      </dgm:prSet>
      <dgm:spPr/>
      <dgm:t>
        <a:bodyPr/>
        <a:lstStyle/>
        <a:p>
          <a:endParaRPr lang="zh-CN" altLang="en-US"/>
        </a:p>
      </dgm:t>
    </dgm:pt>
    <dgm:pt modelId="{833AEA80-2E64-45C2-8885-DC13FCD98210}" type="pres">
      <dgm:prSet presAssocID="{B40A3371-8D54-4CFF-8608-42882514FDCC}" presName="childShp" presStyleLbl="bgAccFollowNode1" presStyleIdx="0" presStyleCnt="2">
        <dgm:presLayoutVars>
          <dgm:bulletEnabled val="1"/>
        </dgm:presLayoutVars>
      </dgm:prSet>
      <dgm:spPr/>
      <dgm:t>
        <a:bodyPr/>
        <a:lstStyle/>
        <a:p>
          <a:endParaRPr lang="zh-CN" altLang="en-US"/>
        </a:p>
      </dgm:t>
    </dgm:pt>
    <dgm:pt modelId="{A508CE7D-C454-4B98-A20B-74DC57ECABB5}" type="pres">
      <dgm:prSet presAssocID="{D74480DA-BB63-4CE2-9535-46D2D24453CF}" presName="spacing" presStyleCnt="0"/>
      <dgm:spPr/>
    </dgm:pt>
    <dgm:pt modelId="{2323EF19-142D-4E58-9387-528E540C73F1}" type="pres">
      <dgm:prSet presAssocID="{DD7312FC-FA63-4A8A-AC01-5CD598751B43}" presName="linNode" presStyleCnt="0"/>
      <dgm:spPr/>
    </dgm:pt>
    <dgm:pt modelId="{672192FF-DB9E-407B-A810-7E48E082BDAF}" type="pres">
      <dgm:prSet presAssocID="{DD7312FC-FA63-4A8A-AC01-5CD598751B43}" presName="parentShp" presStyleLbl="node1" presStyleIdx="1" presStyleCnt="2" custScaleX="21093">
        <dgm:presLayoutVars>
          <dgm:bulletEnabled val="1"/>
        </dgm:presLayoutVars>
      </dgm:prSet>
      <dgm:spPr/>
      <dgm:t>
        <a:bodyPr/>
        <a:lstStyle/>
        <a:p>
          <a:endParaRPr lang="zh-CN" altLang="en-US"/>
        </a:p>
      </dgm:t>
    </dgm:pt>
    <dgm:pt modelId="{15B7986B-8E01-4045-B48F-5D89F2961334}" type="pres">
      <dgm:prSet presAssocID="{DD7312FC-FA63-4A8A-AC01-5CD598751B43}" presName="childShp" presStyleLbl="bgAccFollowNode1" presStyleIdx="1" presStyleCnt="2">
        <dgm:presLayoutVars>
          <dgm:bulletEnabled val="1"/>
        </dgm:presLayoutVars>
      </dgm:prSet>
      <dgm:spPr/>
      <dgm:t>
        <a:bodyPr/>
        <a:lstStyle/>
        <a:p>
          <a:endParaRPr lang="zh-CN" altLang="en-US"/>
        </a:p>
      </dgm:t>
    </dgm:pt>
  </dgm:ptLst>
  <dgm:cxnLst>
    <dgm:cxn modelId="{95549A2A-64C1-4264-BFB9-CB4FA9AECF6D}" type="presOf" srcId="{A9035851-5795-4206-B577-4D26E3B84F10}" destId="{8BEA65D0-5680-4755-A20B-2D2D3A2B44DB}" srcOrd="0" destOrd="0" presId="urn:microsoft.com/office/officeart/2005/8/layout/vList6"/>
    <dgm:cxn modelId="{98504AAF-3248-4F43-8946-43D96E0960D7}" type="presOf" srcId="{8F119779-A7D2-41FB-9271-0B2EC0DAE715}" destId="{15B7986B-8E01-4045-B48F-5D89F2961334}" srcOrd="0" destOrd="0" presId="urn:microsoft.com/office/officeart/2005/8/layout/vList6"/>
    <dgm:cxn modelId="{282A89CA-F948-4D51-860D-7E40984C673F}" srcId="{B40A3371-8D54-4CFF-8608-42882514FDCC}" destId="{FB9BC1F4-CFC5-495F-B1B3-C58E8CFC3898}" srcOrd="0" destOrd="0" parTransId="{FCE443D5-A140-46C3-90E3-50A5604AA69E}" sibTransId="{65980E7D-4DAA-4E89-94B7-230DDC873C89}"/>
    <dgm:cxn modelId="{C0627030-B193-4EB2-B566-9FF1B957D9D1}" type="presOf" srcId="{FB9BC1F4-CFC5-495F-B1B3-C58E8CFC3898}" destId="{833AEA80-2E64-45C2-8885-DC13FCD98210}" srcOrd="0" destOrd="0" presId="urn:microsoft.com/office/officeart/2005/8/layout/vList6"/>
    <dgm:cxn modelId="{D23A94EA-629D-412D-8AF3-A0E37065A05F}" srcId="{A9035851-5795-4206-B577-4D26E3B84F10}" destId="{DD7312FC-FA63-4A8A-AC01-5CD598751B43}" srcOrd="1" destOrd="0" parTransId="{4AFBD493-6863-42D8-AB3E-F6C20EC46195}" sibTransId="{6DD646A1-084F-499E-BC55-BA1EC2B63A01}"/>
    <dgm:cxn modelId="{A2FD1C4D-ACCF-4BE9-976E-208C2DCC5EF3}" type="presOf" srcId="{B40A3371-8D54-4CFF-8608-42882514FDCC}" destId="{BD81915B-1D1C-46DE-9DF5-EDA0489DF8DF}" srcOrd="0" destOrd="0" presId="urn:microsoft.com/office/officeart/2005/8/layout/vList6"/>
    <dgm:cxn modelId="{F4D37845-3660-446B-A6BB-A9607EF2DD06}" srcId="{A9035851-5795-4206-B577-4D26E3B84F10}" destId="{B40A3371-8D54-4CFF-8608-42882514FDCC}" srcOrd="0" destOrd="0" parTransId="{031764B6-F163-4FB6-843F-D0245E5ADD98}" sibTransId="{D74480DA-BB63-4CE2-9535-46D2D24453CF}"/>
    <dgm:cxn modelId="{F1388DE0-3752-456D-9237-F5741A0E9FEA}" type="presOf" srcId="{DD7312FC-FA63-4A8A-AC01-5CD598751B43}" destId="{672192FF-DB9E-407B-A810-7E48E082BDAF}" srcOrd="0" destOrd="0" presId="urn:microsoft.com/office/officeart/2005/8/layout/vList6"/>
    <dgm:cxn modelId="{D9C9B1F6-EDAF-41D3-BBF6-D3D72B1B16F9}" srcId="{DD7312FC-FA63-4A8A-AC01-5CD598751B43}" destId="{8F119779-A7D2-41FB-9271-0B2EC0DAE715}" srcOrd="0" destOrd="0" parTransId="{4643B668-6C91-4B9A-B067-81FB670FDF93}" sibTransId="{10D841B7-5A2D-4C42-8D41-9A9070404799}"/>
    <dgm:cxn modelId="{C520F7C9-0825-4CEB-8C92-1236F199C253}" type="presParOf" srcId="{8BEA65D0-5680-4755-A20B-2D2D3A2B44DB}" destId="{374AD5A6-5D36-4D12-BA9A-9998F213D505}" srcOrd="0" destOrd="0" presId="urn:microsoft.com/office/officeart/2005/8/layout/vList6"/>
    <dgm:cxn modelId="{043558C4-E390-49E8-8FBD-B1A93242EB83}" type="presParOf" srcId="{374AD5A6-5D36-4D12-BA9A-9998F213D505}" destId="{BD81915B-1D1C-46DE-9DF5-EDA0489DF8DF}" srcOrd="0" destOrd="0" presId="urn:microsoft.com/office/officeart/2005/8/layout/vList6"/>
    <dgm:cxn modelId="{754AD02A-2E67-41BE-995D-9EEFBF6481EC}" type="presParOf" srcId="{374AD5A6-5D36-4D12-BA9A-9998F213D505}" destId="{833AEA80-2E64-45C2-8885-DC13FCD98210}" srcOrd="1" destOrd="0" presId="urn:microsoft.com/office/officeart/2005/8/layout/vList6"/>
    <dgm:cxn modelId="{584DDA18-C3BC-4773-A0FD-2D79C2FE0D36}" type="presParOf" srcId="{8BEA65D0-5680-4755-A20B-2D2D3A2B44DB}" destId="{A508CE7D-C454-4B98-A20B-74DC57ECABB5}" srcOrd="1" destOrd="0" presId="urn:microsoft.com/office/officeart/2005/8/layout/vList6"/>
    <dgm:cxn modelId="{16BAF33A-CE24-473C-82B4-BC6ECBB03D8B}" type="presParOf" srcId="{8BEA65D0-5680-4755-A20B-2D2D3A2B44DB}" destId="{2323EF19-142D-4E58-9387-528E540C73F1}" srcOrd="2" destOrd="0" presId="urn:microsoft.com/office/officeart/2005/8/layout/vList6"/>
    <dgm:cxn modelId="{E5967931-34D2-47CF-B71B-53340E4013F3}" type="presParOf" srcId="{2323EF19-142D-4E58-9387-528E540C73F1}" destId="{672192FF-DB9E-407B-A810-7E48E082BDAF}" srcOrd="0" destOrd="0" presId="urn:microsoft.com/office/officeart/2005/8/layout/vList6"/>
    <dgm:cxn modelId="{E423A87B-02AE-40BE-B478-19C05126ABA8}" type="presParOf" srcId="{2323EF19-142D-4E58-9387-528E540C73F1}" destId="{15B7986B-8E01-4045-B48F-5D89F2961334}" srcOrd="1" destOrd="0" presId="urn:microsoft.com/office/officeart/2005/8/layout/vList6"/>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7B9BF66-346A-45FD-A56D-196F9F55E9B3}" type="doc">
      <dgm:prSet loTypeId="urn:microsoft.com/office/officeart/2005/8/layout/list1#1" loCatId="list" qsTypeId="urn:microsoft.com/office/officeart/2005/8/quickstyle/simple3#1" qsCatId="simple" csTypeId="urn:microsoft.com/office/officeart/2005/8/colors/accent1_2#1" csCatId="accent1" phldr="1"/>
      <dgm:spPr/>
      <dgm:t>
        <a:bodyPr/>
        <a:lstStyle/>
        <a:p>
          <a:endParaRPr lang="zh-CN" altLang="en-US"/>
        </a:p>
      </dgm:t>
    </dgm:pt>
    <dgm:pt modelId="{5B6F8634-1421-4132-B0EC-EFC487CCF685}">
      <dgm:prSet phldrT="[文本]" phldr="0" custT="1">
        <dgm:style>
          <a:lnRef idx="1">
            <a:schemeClr val="accent4"/>
          </a:lnRef>
          <a:fillRef idx="2">
            <a:schemeClr val="accent4"/>
          </a:fillRef>
          <a:effectRef idx="1">
            <a:schemeClr val="accent4"/>
          </a:effectRef>
          <a:fontRef idx="minor">
            <a:schemeClr val="dk1"/>
          </a:fontRef>
        </dgm:style>
      </dgm:prSet>
      <dgm:spPr>
        <a:effectLst>
          <a:glow rad="228600">
            <a:schemeClr val="accent4">
              <a:satMod val="175000"/>
              <a:alpha val="40000"/>
            </a:schemeClr>
          </a:glow>
        </a:effectLst>
      </dgm:spPr>
      <dgm:t>
        <a:bodyPr vert="horz" wrap="square"/>
        <a:lstStyle>
          <a:lvl1pPr algn="l">
            <a:defRPr sz="21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a:lnSpc>
              <a:spcPct val="100000"/>
            </a:lnSpc>
            <a:spcBef>
              <a:spcPct val="0"/>
            </a:spcBef>
            <a:spcAft>
              <a:spcPct val="35000"/>
            </a:spcAft>
          </a:pPr>
          <a:r>
            <a:rPr lang="zh-CN" altLang="en-US" sz="2400" b="1" dirty="0" smtClean="0"/>
            <a:t>① 影响整个网络的生存时间</a:t>
          </a:r>
        </a:p>
      </dgm:t>
    </dgm:pt>
    <dgm:pt modelId="{FFF11EF8-7507-45AA-A995-A495210DBAC2}" cxnId="{011FF59C-B5EB-4CBF-9690-4FEAD606B188}" type="parTrans">
      <dgm:prSet/>
      <dgm:spPr/>
      <dgm:t>
        <a:bodyPr/>
        <a:lstStyle/>
        <a:p>
          <a:endParaRPr lang="zh-CN" altLang="en-US"/>
        </a:p>
      </dgm:t>
    </dgm:pt>
    <dgm:pt modelId="{5A9E1441-F130-4C44-986B-3D9E58E900BD}" cxnId="{011FF59C-B5EB-4CBF-9690-4FEAD606B188}" type="sibTrans">
      <dgm:prSet/>
      <dgm:spPr/>
      <dgm:t>
        <a:bodyPr/>
        <a:lstStyle/>
        <a:p>
          <a:endParaRPr lang="zh-CN" altLang="en-US"/>
        </a:p>
      </dgm:t>
    </dgm:pt>
    <dgm:pt modelId="{3D08AD82-DC74-469B-AE0A-2F6FA963D369}">
      <dgm:prSet phldrT="[文本]" phldr="0" custT="0">
        <dgm:style>
          <a:lnRef idx="1">
            <a:schemeClr val="accent4"/>
          </a:lnRef>
          <a:fillRef idx="2">
            <a:schemeClr val="accent4"/>
          </a:fillRef>
          <a:effectRef idx="1">
            <a:schemeClr val="accent4"/>
          </a:effectRef>
          <a:fontRef idx="minor">
            <a:schemeClr val="dk1"/>
          </a:fontRef>
        </dgm:style>
      </dgm:prSet>
      <dgm:spPr>
        <a:effectLst>
          <a:glow rad="228600">
            <a:schemeClr val="accent4">
              <a:satMod val="175000"/>
              <a:alpha val="40000"/>
            </a:schemeClr>
          </a:glow>
        </a:effectLst>
      </dgm:spPr>
      <dgm:t>
        <a:bodyPr vert="horz" wrap="square"/>
        <a:lstStyle>
          <a:lvl1pPr algn="l">
            <a:defRPr sz="21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a:lnSpc>
              <a:spcPct val="100000"/>
            </a:lnSpc>
            <a:spcBef>
              <a:spcPct val="0"/>
            </a:spcBef>
            <a:spcAft>
              <a:spcPct val="35000"/>
            </a:spcAft>
          </a:pPr>
          <a:r>
            <a:rPr lang="zh-CN" altLang="en-US" b="1" dirty="0" smtClean="0"/>
            <a:t>② 减小节点间通信干扰，提高网络通信效率</a:t>
          </a:r>
          <a:endParaRPr lang="zh-CN" altLang="en-US" b="1" dirty="0"/>
        </a:p>
      </dgm:t>
    </dgm:pt>
    <dgm:pt modelId="{46B5695D-1B79-49D1-ACB6-35CE5196D9DF}" cxnId="{A2A5372D-16CD-4076-AD45-2BC3EE54C075}" type="parTrans">
      <dgm:prSet/>
      <dgm:spPr/>
      <dgm:t>
        <a:bodyPr/>
        <a:lstStyle/>
        <a:p>
          <a:endParaRPr lang="zh-CN" altLang="en-US"/>
        </a:p>
      </dgm:t>
    </dgm:pt>
    <dgm:pt modelId="{BC720615-B51F-4F9F-AD72-1F35432829EF}" cxnId="{A2A5372D-16CD-4076-AD45-2BC3EE54C075}" type="sibTrans">
      <dgm:prSet/>
      <dgm:spPr/>
      <dgm:t>
        <a:bodyPr/>
        <a:lstStyle/>
        <a:p>
          <a:endParaRPr lang="zh-CN" altLang="en-US"/>
        </a:p>
      </dgm:t>
    </dgm:pt>
    <dgm:pt modelId="{BFB27D30-EC9B-400D-8B49-413DCA302592}" type="pres">
      <dgm:prSet presAssocID="{37B9BF66-346A-45FD-A56D-196F9F55E9B3}" presName="linear" presStyleCnt="0">
        <dgm:presLayoutVars>
          <dgm:dir/>
          <dgm:animLvl val="lvl"/>
          <dgm:resizeHandles val="exact"/>
        </dgm:presLayoutVars>
      </dgm:prSet>
      <dgm:spPr/>
      <dgm:t>
        <a:bodyPr/>
        <a:lstStyle/>
        <a:p>
          <a:endParaRPr lang="zh-CN" altLang="en-US"/>
        </a:p>
      </dgm:t>
    </dgm:pt>
    <dgm:pt modelId="{1EC634BB-F147-4036-93EF-A00F490E3D33}" type="pres">
      <dgm:prSet presAssocID="{5B6F8634-1421-4132-B0EC-EFC487CCF685}" presName="parentLin" presStyleCnt="0"/>
      <dgm:spPr/>
    </dgm:pt>
    <dgm:pt modelId="{37E4D99D-C08B-4BA7-8768-C3A143294F65}" type="pres">
      <dgm:prSet presAssocID="{5B6F8634-1421-4132-B0EC-EFC487CCF685}" presName="parentLeftMargin" presStyleLbl="node1" presStyleIdx="0" presStyleCnt="2"/>
      <dgm:spPr/>
      <dgm:t>
        <a:bodyPr/>
        <a:lstStyle/>
        <a:p>
          <a:endParaRPr lang="zh-CN" altLang="en-US"/>
        </a:p>
      </dgm:t>
    </dgm:pt>
    <dgm:pt modelId="{DB01D1D4-A168-49F1-906E-AC1F68D0A622}" type="pres">
      <dgm:prSet presAssocID="{5B6F8634-1421-4132-B0EC-EFC487CCF685}" presName="parentText" presStyleLbl="node1" presStyleIdx="0" presStyleCnt="2" custScaleX="114692">
        <dgm:presLayoutVars>
          <dgm:chMax val="0"/>
          <dgm:bulletEnabled val="1"/>
        </dgm:presLayoutVars>
      </dgm:prSet>
      <dgm:spPr/>
      <dgm:t>
        <a:bodyPr/>
        <a:lstStyle/>
        <a:p>
          <a:endParaRPr lang="zh-CN" altLang="en-US"/>
        </a:p>
      </dgm:t>
    </dgm:pt>
    <dgm:pt modelId="{DC90EF79-4A7E-4CBF-8276-B69A54C039BE}" type="pres">
      <dgm:prSet presAssocID="{5B6F8634-1421-4132-B0EC-EFC487CCF685}" presName="negativeSpace" presStyleCnt="0"/>
      <dgm:spPr/>
    </dgm:pt>
    <dgm:pt modelId="{64A64552-7C3F-4E59-8908-AD0CF1DF00D2}" type="pres">
      <dgm:prSet presAssocID="{5B6F8634-1421-4132-B0EC-EFC487CCF685}" presName="childText" presStyleLbl="conFgAcc1" presStyleIdx="0" presStyleCnt="2">
        <dgm:presLayoutVars>
          <dgm:bulletEnabled val="1"/>
        </dgm:presLayoutVars>
      </dgm:prSet>
      <dgm:spPr>
        <a:ln>
          <a:noFill/>
        </a:ln>
      </dgm:spPr>
      <dgm:t>
        <a:bodyPr/>
        <a:lstStyle/>
        <a:p>
          <a:endParaRPr lang="zh-CN" altLang="en-US"/>
        </a:p>
      </dgm:t>
    </dgm:pt>
    <dgm:pt modelId="{085EB1F7-62BA-4C76-85DB-37CEAD9A18DD}" type="pres">
      <dgm:prSet presAssocID="{5A9E1441-F130-4C44-986B-3D9E58E900BD}" presName="spaceBetweenRectangles" presStyleCnt="0"/>
      <dgm:spPr/>
    </dgm:pt>
    <dgm:pt modelId="{7E730AEB-4713-43FD-814D-DDFD30869AD1}" type="pres">
      <dgm:prSet presAssocID="{3D08AD82-DC74-469B-AE0A-2F6FA963D369}" presName="parentLin" presStyleCnt="0"/>
      <dgm:spPr/>
    </dgm:pt>
    <dgm:pt modelId="{C75972AC-839D-47D3-9D3D-74F261956ECA}" type="pres">
      <dgm:prSet presAssocID="{3D08AD82-DC74-469B-AE0A-2F6FA963D369}" presName="parentLeftMargin" presStyleLbl="node1" presStyleIdx="0" presStyleCnt="2"/>
      <dgm:spPr/>
      <dgm:t>
        <a:bodyPr/>
        <a:lstStyle/>
        <a:p>
          <a:endParaRPr lang="zh-CN" altLang="en-US"/>
        </a:p>
      </dgm:t>
    </dgm:pt>
    <dgm:pt modelId="{AB183C09-EDC7-4B11-9D08-1DA490A5BD62}" type="pres">
      <dgm:prSet presAssocID="{3D08AD82-DC74-469B-AE0A-2F6FA963D369}" presName="parentText" presStyleLbl="node1" presStyleIdx="1" presStyleCnt="2" custScaleX="114697">
        <dgm:presLayoutVars>
          <dgm:chMax val="0"/>
          <dgm:bulletEnabled val="1"/>
        </dgm:presLayoutVars>
      </dgm:prSet>
      <dgm:spPr/>
      <dgm:t>
        <a:bodyPr/>
        <a:lstStyle/>
        <a:p>
          <a:endParaRPr lang="zh-CN" altLang="en-US"/>
        </a:p>
      </dgm:t>
    </dgm:pt>
    <dgm:pt modelId="{94780F0E-0118-486A-9026-BE595DE35F1C}" type="pres">
      <dgm:prSet presAssocID="{3D08AD82-DC74-469B-AE0A-2F6FA963D369}" presName="negativeSpace" presStyleCnt="0"/>
      <dgm:spPr/>
    </dgm:pt>
    <dgm:pt modelId="{7E7CFFC2-DA19-43F9-92AE-887E04887906}" type="pres">
      <dgm:prSet presAssocID="{3D08AD82-DC74-469B-AE0A-2F6FA963D369}" presName="childText" presStyleLbl="conFgAcc1" presStyleIdx="1" presStyleCnt="2">
        <dgm:presLayoutVars>
          <dgm:bulletEnabled val="1"/>
        </dgm:presLayoutVars>
      </dgm:prSet>
      <dgm:spPr>
        <a:ln>
          <a:noFill/>
        </a:ln>
      </dgm:spPr>
      <dgm:t>
        <a:bodyPr/>
        <a:lstStyle/>
        <a:p>
          <a:endParaRPr lang="zh-CN" altLang="en-US"/>
        </a:p>
      </dgm:t>
    </dgm:pt>
  </dgm:ptLst>
  <dgm:cxnLst>
    <dgm:cxn modelId="{FF78CCD6-DACA-4F34-ACD6-0A2B9EB3477F}" type="presOf" srcId="{5B6F8634-1421-4132-B0EC-EFC487CCF685}" destId="{37E4D99D-C08B-4BA7-8768-C3A143294F65}" srcOrd="0" destOrd="0" presId="urn:microsoft.com/office/officeart/2005/8/layout/list1#1"/>
    <dgm:cxn modelId="{85EFC2A1-4605-43CA-BB88-2A75E040F83C}" type="presOf" srcId="{37B9BF66-346A-45FD-A56D-196F9F55E9B3}" destId="{BFB27D30-EC9B-400D-8B49-413DCA302592}" srcOrd="0" destOrd="0" presId="urn:microsoft.com/office/officeart/2005/8/layout/list1#1"/>
    <dgm:cxn modelId="{B01AF1FE-0C2B-4136-A9AC-550BEB405FA3}" type="presOf" srcId="{5B6F8634-1421-4132-B0EC-EFC487CCF685}" destId="{DB01D1D4-A168-49F1-906E-AC1F68D0A622}" srcOrd="1" destOrd="0" presId="urn:microsoft.com/office/officeart/2005/8/layout/list1#1"/>
    <dgm:cxn modelId="{501C2AF6-1845-49A4-A865-B99B86B4586B}" type="presOf" srcId="{3D08AD82-DC74-469B-AE0A-2F6FA963D369}" destId="{AB183C09-EDC7-4B11-9D08-1DA490A5BD62}" srcOrd="1" destOrd="0" presId="urn:microsoft.com/office/officeart/2005/8/layout/list1#1"/>
    <dgm:cxn modelId="{D32F3CB6-F31B-4DC0-822D-9EEAB1B418C0}" type="presOf" srcId="{3D08AD82-DC74-469B-AE0A-2F6FA963D369}" destId="{C75972AC-839D-47D3-9D3D-74F261956ECA}" srcOrd="0" destOrd="0" presId="urn:microsoft.com/office/officeart/2005/8/layout/list1#1"/>
    <dgm:cxn modelId="{A2A5372D-16CD-4076-AD45-2BC3EE54C075}" srcId="{37B9BF66-346A-45FD-A56D-196F9F55E9B3}" destId="{3D08AD82-DC74-469B-AE0A-2F6FA963D369}" srcOrd="1" destOrd="0" parTransId="{46B5695D-1B79-49D1-ACB6-35CE5196D9DF}" sibTransId="{BC720615-B51F-4F9F-AD72-1F35432829EF}"/>
    <dgm:cxn modelId="{011FF59C-B5EB-4CBF-9690-4FEAD606B188}" srcId="{37B9BF66-346A-45FD-A56D-196F9F55E9B3}" destId="{5B6F8634-1421-4132-B0EC-EFC487CCF685}" srcOrd="0" destOrd="0" parTransId="{FFF11EF8-7507-45AA-A995-A495210DBAC2}" sibTransId="{5A9E1441-F130-4C44-986B-3D9E58E900BD}"/>
    <dgm:cxn modelId="{824F9DE9-6E43-41FE-BC10-BA248786E65D}" type="presParOf" srcId="{BFB27D30-EC9B-400D-8B49-413DCA302592}" destId="{1EC634BB-F147-4036-93EF-A00F490E3D33}" srcOrd="0" destOrd="0" presId="urn:microsoft.com/office/officeart/2005/8/layout/list1#1"/>
    <dgm:cxn modelId="{6EFC6DEE-63EC-4ACC-AEAC-185290540761}" type="presParOf" srcId="{1EC634BB-F147-4036-93EF-A00F490E3D33}" destId="{37E4D99D-C08B-4BA7-8768-C3A143294F65}" srcOrd="0" destOrd="0" presId="urn:microsoft.com/office/officeart/2005/8/layout/list1#1"/>
    <dgm:cxn modelId="{62253C87-F08A-4494-B5F4-2198EF43B641}" type="presParOf" srcId="{1EC634BB-F147-4036-93EF-A00F490E3D33}" destId="{DB01D1D4-A168-49F1-906E-AC1F68D0A622}" srcOrd="1" destOrd="0" presId="urn:microsoft.com/office/officeart/2005/8/layout/list1#1"/>
    <dgm:cxn modelId="{B17711B8-AACB-4BDB-A78E-5E74D1D7408A}" type="presParOf" srcId="{BFB27D30-EC9B-400D-8B49-413DCA302592}" destId="{DC90EF79-4A7E-4CBF-8276-B69A54C039BE}" srcOrd="1" destOrd="0" presId="urn:microsoft.com/office/officeart/2005/8/layout/list1#1"/>
    <dgm:cxn modelId="{8658E557-49E5-4148-80C0-85415977C553}" type="presParOf" srcId="{BFB27D30-EC9B-400D-8B49-413DCA302592}" destId="{64A64552-7C3F-4E59-8908-AD0CF1DF00D2}" srcOrd="2" destOrd="0" presId="urn:microsoft.com/office/officeart/2005/8/layout/list1#1"/>
    <dgm:cxn modelId="{FC14F788-D798-4C1D-9A59-57BA78B6A069}" type="presParOf" srcId="{BFB27D30-EC9B-400D-8B49-413DCA302592}" destId="{085EB1F7-62BA-4C76-85DB-37CEAD9A18DD}" srcOrd="3" destOrd="0" presId="urn:microsoft.com/office/officeart/2005/8/layout/list1#1"/>
    <dgm:cxn modelId="{32D0B807-C053-4E62-8377-DAE723D17CB1}" type="presParOf" srcId="{BFB27D30-EC9B-400D-8B49-413DCA302592}" destId="{7E730AEB-4713-43FD-814D-DDFD30869AD1}" srcOrd="4" destOrd="0" presId="urn:microsoft.com/office/officeart/2005/8/layout/list1#1"/>
    <dgm:cxn modelId="{C81629B6-F87B-414D-BB6F-8890FF519B1C}" type="presParOf" srcId="{7E730AEB-4713-43FD-814D-DDFD30869AD1}" destId="{C75972AC-839D-47D3-9D3D-74F261956ECA}" srcOrd="0" destOrd="0" presId="urn:microsoft.com/office/officeart/2005/8/layout/list1#1"/>
    <dgm:cxn modelId="{D6E126AB-0A5B-4F33-911C-654F4253213C}" type="presParOf" srcId="{7E730AEB-4713-43FD-814D-DDFD30869AD1}" destId="{AB183C09-EDC7-4B11-9D08-1DA490A5BD62}" srcOrd="1" destOrd="0" presId="urn:microsoft.com/office/officeart/2005/8/layout/list1#1"/>
    <dgm:cxn modelId="{F691B436-71A3-45E1-B692-29010C8F688C}" type="presParOf" srcId="{BFB27D30-EC9B-400D-8B49-413DCA302592}" destId="{94780F0E-0118-486A-9026-BE595DE35F1C}" srcOrd="5" destOrd="0" presId="urn:microsoft.com/office/officeart/2005/8/layout/list1#1"/>
    <dgm:cxn modelId="{F866ECD1-5065-4E6B-8B40-E78FCAD7B2E5}" type="presParOf" srcId="{BFB27D30-EC9B-400D-8B49-413DCA302592}" destId="{7E7CFFC2-DA19-43F9-92AE-887E04887906}" srcOrd="6" destOrd="0" presId="urn:microsoft.com/office/officeart/2005/8/layout/list1#1"/>
  </dgm:cxnLst>
  <dgm:bg>
    <a:noFill/>
  </dgm:bg>
  <dgm:whole/>
  <dgm:extLst>
    <a:ext uri="http://schemas.microsoft.com/office/drawing/2008/diagram">
      <dsp:dataModelExt xmlns:dsp="http://schemas.microsoft.com/office/drawing/2008/diagram" relId="rId5"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A9035851-5795-4206-B577-4D26E3B84F10}" type="doc">
      <dgm:prSet loTypeId="urn:microsoft.com/office/officeart/2005/8/layout/vList6" loCatId="list" qsTypeId="urn:microsoft.com/office/officeart/2005/8/quickstyle/simple1#4" qsCatId="simple" csTypeId="urn:microsoft.com/office/officeart/2005/8/colors/accent1_2#6" csCatId="accent1" phldr="1"/>
      <dgm:spPr/>
      <dgm:t>
        <a:bodyPr/>
        <a:lstStyle/>
        <a:p>
          <a:endParaRPr lang="zh-CN" altLang="en-US"/>
        </a:p>
      </dgm:t>
    </dgm:pt>
    <dgm:pt modelId="{B40A3371-8D54-4CFF-8608-42882514FDCC}">
      <dgm:prSet phldrT="[文本]"/>
      <dgm:spPr/>
      <dgm:t>
        <a:bodyPr/>
        <a:lstStyle/>
        <a:p>
          <a:r>
            <a:rPr lang="en-US" altLang="zh-CN" dirty="0" smtClean="0"/>
            <a:t>5</a:t>
          </a:r>
          <a:endParaRPr lang="zh-CN" altLang="en-US" dirty="0"/>
        </a:p>
      </dgm:t>
    </dgm:pt>
    <dgm:pt modelId="{031764B6-F163-4FB6-843F-D0245E5ADD98}" cxnId="{F4D37845-3660-446B-A6BB-A9607EF2DD06}" type="parTrans">
      <dgm:prSet/>
      <dgm:spPr/>
      <dgm:t>
        <a:bodyPr/>
        <a:lstStyle/>
        <a:p>
          <a:endParaRPr lang="zh-CN" altLang="en-US"/>
        </a:p>
      </dgm:t>
    </dgm:pt>
    <dgm:pt modelId="{D74480DA-BB63-4CE2-9535-46D2D24453CF}" cxnId="{F4D37845-3660-446B-A6BB-A9607EF2DD06}" type="sibTrans">
      <dgm:prSet/>
      <dgm:spPr/>
      <dgm:t>
        <a:bodyPr/>
        <a:lstStyle/>
        <a:p>
          <a:endParaRPr lang="zh-CN" altLang="en-US"/>
        </a:p>
      </dgm:t>
    </dgm:pt>
    <dgm:pt modelId="{FB9BC1F4-CFC5-495F-B1B3-C58E8CFC3898}">
      <dgm:prSet phldrT="[文本]"/>
      <dgm:spPr/>
      <dgm:t>
        <a:bodyPr/>
        <a:lstStyle/>
        <a:p>
          <a:r>
            <a:rPr lang="zh-CN" altLang="en-US" dirty="0" smtClean="0"/>
            <a:t>网络延迟</a:t>
          </a:r>
          <a:endParaRPr lang="zh-CN" altLang="en-US" dirty="0"/>
        </a:p>
      </dgm:t>
    </dgm:pt>
    <dgm:pt modelId="{FCE443D5-A140-46C3-90E3-50A5604AA69E}" cxnId="{282A89CA-F948-4D51-860D-7E40984C673F}" type="parTrans">
      <dgm:prSet/>
      <dgm:spPr/>
      <dgm:t>
        <a:bodyPr/>
        <a:lstStyle/>
        <a:p>
          <a:endParaRPr lang="zh-CN" altLang="en-US"/>
        </a:p>
      </dgm:t>
    </dgm:pt>
    <dgm:pt modelId="{65980E7D-4DAA-4E89-94B7-230DDC873C89}" cxnId="{282A89CA-F948-4D51-860D-7E40984C673F}" type="sibTrans">
      <dgm:prSet/>
      <dgm:spPr/>
      <dgm:t>
        <a:bodyPr/>
        <a:lstStyle/>
        <a:p>
          <a:endParaRPr lang="zh-CN" altLang="en-US"/>
        </a:p>
      </dgm:t>
    </dgm:pt>
    <dgm:pt modelId="{DD7312FC-FA63-4A8A-AC01-5CD598751B43}">
      <dgm:prSet phldrT="[文本]"/>
      <dgm:spPr/>
      <dgm:t>
        <a:bodyPr/>
        <a:lstStyle/>
        <a:p>
          <a:r>
            <a:rPr lang="en-US" altLang="zh-CN" dirty="0" smtClean="0"/>
            <a:t>6</a:t>
          </a:r>
          <a:endParaRPr lang="zh-CN" altLang="en-US" dirty="0"/>
        </a:p>
      </dgm:t>
    </dgm:pt>
    <dgm:pt modelId="{4AFBD493-6863-42D8-AB3E-F6C20EC46195}" cxnId="{D23A94EA-629D-412D-8AF3-A0E37065A05F}" type="parTrans">
      <dgm:prSet/>
      <dgm:spPr/>
      <dgm:t>
        <a:bodyPr/>
        <a:lstStyle/>
        <a:p>
          <a:endParaRPr lang="zh-CN" altLang="en-US"/>
        </a:p>
      </dgm:t>
    </dgm:pt>
    <dgm:pt modelId="{6DD646A1-084F-499E-BC55-BA1EC2B63A01}" cxnId="{D23A94EA-629D-412D-8AF3-A0E37065A05F}" type="sibTrans">
      <dgm:prSet/>
      <dgm:spPr/>
      <dgm:t>
        <a:bodyPr/>
        <a:lstStyle/>
        <a:p>
          <a:endParaRPr lang="zh-CN" altLang="en-US"/>
        </a:p>
      </dgm:t>
    </dgm:pt>
    <dgm:pt modelId="{8F119779-A7D2-41FB-9271-0B2EC0DAE715}">
      <dgm:prSet phldrT="[文本]"/>
      <dgm:spPr/>
      <dgm:t>
        <a:bodyPr/>
        <a:lstStyle/>
        <a:p>
          <a:r>
            <a:rPr lang="zh-CN" altLang="en-US" dirty="0" smtClean="0"/>
            <a:t>干扰和竞争</a:t>
          </a:r>
          <a:endParaRPr lang="zh-CN" altLang="en-US" dirty="0"/>
        </a:p>
      </dgm:t>
    </dgm:pt>
    <dgm:pt modelId="{4643B668-6C91-4B9A-B067-81FB670FDF93}" cxnId="{D9C9B1F6-EDAF-41D3-BBF6-D3D72B1B16F9}" type="parTrans">
      <dgm:prSet/>
      <dgm:spPr/>
      <dgm:t>
        <a:bodyPr/>
        <a:lstStyle/>
        <a:p>
          <a:endParaRPr lang="zh-CN" altLang="en-US"/>
        </a:p>
      </dgm:t>
    </dgm:pt>
    <dgm:pt modelId="{10D841B7-5A2D-4C42-8D41-9A9070404799}" cxnId="{D9C9B1F6-EDAF-41D3-BBF6-D3D72B1B16F9}" type="sibTrans">
      <dgm:prSet/>
      <dgm:spPr/>
      <dgm:t>
        <a:bodyPr/>
        <a:lstStyle/>
        <a:p>
          <a:endParaRPr lang="zh-CN" altLang="en-US"/>
        </a:p>
      </dgm:t>
    </dgm:pt>
    <dgm:pt modelId="{8BEA65D0-5680-4755-A20B-2D2D3A2B44DB}" type="pres">
      <dgm:prSet presAssocID="{A9035851-5795-4206-B577-4D26E3B84F10}" presName="Name0" presStyleCnt="0">
        <dgm:presLayoutVars>
          <dgm:dir/>
          <dgm:animLvl val="lvl"/>
          <dgm:resizeHandles/>
        </dgm:presLayoutVars>
      </dgm:prSet>
      <dgm:spPr/>
      <dgm:t>
        <a:bodyPr/>
        <a:lstStyle/>
        <a:p>
          <a:endParaRPr lang="zh-CN" altLang="en-US"/>
        </a:p>
      </dgm:t>
    </dgm:pt>
    <dgm:pt modelId="{374AD5A6-5D36-4D12-BA9A-9998F213D505}" type="pres">
      <dgm:prSet presAssocID="{B40A3371-8D54-4CFF-8608-42882514FDCC}" presName="linNode" presStyleCnt="0"/>
      <dgm:spPr/>
    </dgm:pt>
    <dgm:pt modelId="{BD81915B-1D1C-46DE-9DF5-EDA0489DF8DF}" type="pres">
      <dgm:prSet presAssocID="{B40A3371-8D54-4CFF-8608-42882514FDCC}" presName="parentShp" presStyleLbl="node1" presStyleIdx="0" presStyleCnt="2" custScaleX="21093">
        <dgm:presLayoutVars>
          <dgm:bulletEnabled val="1"/>
        </dgm:presLayoutVars>
      </dgm:prSet>
      <dgm:spPr/>
      <dgm:t>
        <a:bodyPr/>
        <a:lstStyle/>
        <a:p>
          <a:endParaRPr lang="zh-CN" altLang="en-US"/>
        </a:p>
      </dgm:t>
    </dgm:pt>
    <dgm:pt modelId="{833AEA80-2E64-45C2-8885-DC13FCD98210}" type="pres">
      <dgm:prSet presAssocID="{B40A3371-8D54-4CFF-8608-42882514FDCC}" presName="childShp" presStyleLbl="bgAccFollowNode1" presStyleIdx="0" presStyleCnt="2">
        <dgm:presLayoutVars>
          <dgm:bulletEnabled val="1"/>
        </dgm:presLayoutVars>
      </dgm:prSet>
      <dgm:spPr/>
      <dgm:t>
        <a:bodyPr/>
        <a:lstStyle/>
        <a:p>
          <a:endParaRPr lang="zh-CN" altLang="en-US"/>
        </a:p>
      </dgm:t>
    </dgm:pt>
    <dgm:pt modelId="{A508CE7D-C454-4B98-A20B-74DC57ECABB5}" type="pres">
      <dgm:prSet presAssocID="{D74480DA-BB63-4CE2-9535-46D2D24453CF}" presName="spacing" presStyleCnt="0"/>
      <dgm:spPr/>
    </dgm:pt>
    <dgm:pt modelId="{2323EF19-142D-4E58-9387-528E540C73F1}" type="pres">
      <dgm:prSet presAssocID="{DD7312FC-FA63-4A8A-AC01-5CD598751B43}" presName="linNode" presStyleCnt="0"/>
      <dgm:spPr/>
    </dgm:pt>
    <dgm:pt modelId="{672192FF-DB9E-407B-A810-7E48E082BDAF}" type="pres">
      <dgm:prSet presAssocID="{DD7312FC-FA63-4A8A-AC01-5CD598751B43}" presName="parentShp" presStyleLbl="node1" presStyleIdx="1" presStyleCnt="2" custScaleX="21093">
        <dgm:presLayoutVars>
          <dgm:bulletEnabled val="1"/>
        </dgm:presLayoutVars>
      </dgm:prSet>
      <dgm:spPr/>
      <dgm:t>
        <a:bodyPr/>
        <a:lstStyle/>
        <a:p>
          <a:endParaRPr lang="zh-CN" altLang="en-US"/>
        </a:p>
      </dgm:t>
    </dgm:pt>
    <dgm:pt modelId="{15B7986B-8E01-4045-B48F-5D89F2961334}" type="pres">
      <dgm:prSet presAssocID="{DD7312FC-FA63-4A8A-AC01-5CD598751B43}" presName="childShp" presStyleLbl="bgAccFollowNode1" presStyleIdx="1" presStyleCnt="2">
        <dgm:presLayoutVars>
          <dgm:bulletEnabled val="1"/>
        </dgm:presLayoutVars>
      </dgm:prSet>
      <dgm:spPr/>
      <dgm:t>
        <a:bodyPr/>
        <a:lstStyle/>
        <a:p>
          <a:endParaRPr lang="zh-CN" altLang="en-US"/>
        </a:p>
      </dgm:t>
    </dgm:pt>
  </dgm:ptLst>
  <dgm:cxnLst>
    <dgm:cxn modelId="{1540E657-7EBF-4894-985B-E5970EA70858}" type="presOf" srcId="{B40A3371-8D54-4CFF-8608-42882514FDCC}" destId="{BD81915B-1D1C-46DE-9DF5-EDA0489DF8DF}" srcOrd="0" destOrd="0" presId="urn:microsoft.com/office/officeart/2005/8/layout/vList6"/>
    <dgm:cxn modelId="{282A89CA-F948-4D51-860D-7E40984C673F}" srcId="{B40A3371-8D54-4CFF-8608-42882514FDCC}" destId="{FB9BC1F4-CFC5-495F-B1B3-C58E8CFC3898}" srcOrd="0" destOrd="0" parTransId="{FCE443D5-A140-46C3-90E3-50A5604AA69E}" sibTransId="{65980E7D-4DAA-4E89-94B7-230DDC873C89}"/>
    <dgm:cxn modelId="{5D064A87-DF46-471E-B8FB-9BF7F2B733FB}" type="presOf" srcId="{A9035851-5795-4206-B577-4D26E3B84F10}" destId="{8BEA65D0-5680-4755-A20B-2D2D3A2B44DB}" srcOrd="0" destOrd="0" presId="urn:microsoft.com/office/officeart/2005/8/layout/vList6"/>
    <dgm:cxn modelId="{D23A94EA-629D-412D-8AF3-A0E37065A05F}" srcId="{A9035851-5795-4206-B577-4D26E3B84F10}" destId="{DD7312FC-FA63-4A8A-AC01-5CD598751B43}" srcOrd="1" destOrd="0" parTransId="{4AFBD493-6863-42D8-AB3E-F6C20EC46195}" sibTransId="{6DD646A1-084F-499E-BC55-BA1EC2B63A01}"/>
    <dgm:cxn modelId="{600FF462-2375-49A9-997A-DF4F958210B2}" type="presOf" srcId="{8F119779-A7D2-41FB-9271-0B2EC0DAE715}" destId="{15B7986B-8E01-4045-B48F-5D89F2961334}" srcOrd="0" destOrd="0" presId="urn:microsoft.com/office/officeart/2005/8/layout/vList6"/>
    <dgm:cxn modelId="{DA36BB77-DA63-43E2-95BD-7042DC1DFE36}" type="presOf" srcId="{FB9BC1F4-CFC5-495F-B1B3-C58E8CFC3898}" destId="{833AEA80-2E64-45C2-8885-DC13FCD98210}" srcOrd="0" destOrd="0" presId="urn:microsoft.com/office/officeart/2005/8/layout/vList6"/>
    <dgm:cxn modelId="{1948AE2A-B448-40D4-AE66-F600BBC768EE}" type="presOf" srcId="{DD7312FC-FA63-4A8A-AC01-5CD598751B43}" destId="{672192FF-DB9E-407B-A810-7E48E082BDAF}" srcOrd="0" destOrd="0" presId="urn:microsoft.com/office/officeart/2005/8/layout/vList6"/>
    <dgm:cxn modelId="{F4D37845-3660-446B-A6BB-A9607EF2DD06}" srcId="{A9035851-5795-4206-B577-4D26E3B84F10}" destId="{B40A3371-8D54-4CFF-8608-42882514FDCC}" srcOrd="0" destOrd="0" parTransId="{031764B6-F163-4FB6-843F-D0245E5ADD98}" sibTransId="{D74480DA-BB63-4CE2-9535-46D2D24453CF}"/>
    <dgm:cxn modelId="{D9C9B1F6-EDAF-41D3-BBF6-D3D72B1B16F9}" srcId="{DD7312FC-FA63-4A8A-AC01-5CD598751B43}" destId="{8F119779-A7D2-41FB-9271-0B2EC0DAE715}" srcOrd="0" destOrd="0" parTransId="{4643B668-6C91-4B9A-B067-81FB670FDF93}" sibTransId="{10D841B7-5A2D-4C42-8D41-9A9070404799}"/>
    <dgm:cxn modelId="{86C17C45-6B4E-495E-A564-41D4BCBF8446}" type="presParOf" srcId="{8BEA65D0-5680-4755-A20B-2D2D3A2B44DB}" destId="{374AD5A6-5D36-4D12-BA9A-9998F213D505}" srcOrd="0" destOrd="0" presId="urn:microsoft.com/office/officeart/2005/8/layout/vList6"/>
    <dgm:cxn modelId="{067A2621-4DEA-4B18-891A-87AF2D76569E}" type="presParOf" srcId="{374AD5A6-5D36-4D12-BA9A-9998F213D505}" destId="{BD81915B-1D1C-46DE-9DF5-EDA0489DF8DF}" srcOrd="0" destOrd="0" presId="urn:microsoft.com/office/officeart/2005/8/layout/vList6"/>
    <dgm:cxn modelId="{3480BFB5-EDDD-4D86-B510-996F6D349BB9}" type="presParOf" srcId="{374AD5A6-5D36-4D12-BA9A-9998F213D505}" destId="{833AEA80-2E64-45C2-8885-DC13FCD98210}" srcOrd="1" destOrd="0" presId="urn:microsoft.com/office/officeart/2005/8/layout/vList6"/>
    <dgm:cxn modelId="{E857D524-EF8E-446B-A026-3BB28EF5B571}" type="presParOf" srcId="{8BEA65D0-5680-4755-A20B-2D2D3A2B44DB}" destId="{A508CE7D-C454-4B98-A20B-74DC57ECABB5}" srcOrd="1" destOrd="0" presId="urn:microsoft.com/office/officeart/2005/8/layout/vList6"/>
    <dgm:cxn modelId="{26CFF3B0-C08A-4F75-8B5A-CC95B711DB08}" type="presParOf" srcId="{8BEA65D0-5680-4755-A20B-2D2D3A2B44DB}" destId="{2323EF19-142D-4E58-9387-528E540C73F1}" srcOrd="2" destOrd="0" presId="urn:microsoft.com/office/officeart/2005/8/layout/vList6"/>
    <dgm:cxn modelId="{160F8764-41FD-4B3B-9686-318E308BBBB6}" type="presParOf" srcId="{2323EF19-142D-4E58-9387-528E540C73F1}" destId="{672192FF-DB9E-407B-A810-7E48E082BDAF}" srcOrd="0" destOrd="0" presId="urn:microsoft.com/office/officeart/2005/8/layout/vList6"/>
    <dgm:cxn modelId="{40CD9EC0-1F78-4847-9242-0721C8CFA3F4}" type="presParOf" srcId="{2323EF19-142D-4E58-9387-528E540C73F1}" destId="{15B7986B-8E01-4045-B48F-5D89F2961334}" srcOrd="1" destOrd="0" presId="urn:microsoft.com/office/officeart/2005/8/layout/vList6"/>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A9035851-5795-4206-B577-4D26E3B84F10}" type="doc">
      <dgm:prSet loTypeId="urn:microsoft.com/office/officeart/2005/8/layout/vList6" loCatId="list" qsTypeId="urn:microsoft.com/office/officeart/2005/8/quickstyle/simple1#1" qsCatId="simple" csTypeId="urn:microsoft.com/office/officeart/2005/8/colors/accent1_2#3" csCatId="accent1" phldr="1"/>
      <dgm:spPr/>
      <dgm:t>
        <a:bodyPr/>
        <a:lstStyle/>
        <a:p>
          <a:endParaRPr lang="zh-CN" altLang="en-US"/>
        </a:p>
      </dgm:t>
    </dgm:pt>
    <dgm:pt modelId="{B40A3371-8D54-4CFF-8608-42882514FDCC}">
      <dgm:prSet phldrT="[文本]"/>
      <dgm:spPr/>
      <dgm:t>
        <a:bodyPr/>
        <a:lstStyle/>
        <a:p>
          <a:r>
            <a:rPr lang="en-US" altLang="zh-CN" dirty="0" smtClean="0"/>
            <a:t>1</a:t>
          </a:r>
          <a:endParaRPr lang="zh-CN" altLang="en-US" dirty="0"/>
        </a:p>
      </dgm:t>
    </dgm:pt>
    <dgm:pt modelId="{031764B6-F163-4FB6-843F-D0245E5ADD98}" cxnId="{F4D37845-3660-446B-A6BB-A9607EF2DD06}" type="parTrans">
      <dgm:prSet/>
      <dgm:spPr/>
      <dgm:t>
        <a:bodyPr/>
        <a:lstStyle/>
        <a:p>
          <a:endParaRPr lang="zh-CN" altLang="en-US"/>
        </a:p>
      </dgm:t>
    </dgm:pt>
    <dgm:pt modelId="{D74480DA-BB63-4CE2-9535-46D2D24453CF}" cxnId="{F4D37845-3660-446B-A6BB-A9607EF2DD06}" type="sibTrans">
      <dgm:prSet/>
      <dgm:spPr/>
      <dgm:t>
        <a:bodyPr/>
        <a:lstStyle/>
        <a:p>
          <a:endParaRPr lang="zh-CN" altLang="en-US"/>
        </a:p>
      </dgm:t>
    </dgm:pt>
    <dgm:pt modelId="{FB9BC1F4-CFC5-495F-B1B3-C58E8CFC3898}">
      <dgm:prSet phldrT="[文本]"/>
      <dgm:spPr/>
      <dgm:t>
        <a:bodyPr/>
        <a:lstStyle/>
        <a:p>
          <a:r>
            <a:rPr lang="zh-CN" altLang="en-US" dirty="0" smtClean="0"/>
            <a:t>能量消耗</a:t>
          </a:r>
          <a:endParaRPr lang="zh-CN" altLang="en-US" dirty="0"/>
        </a:p>
      </dgm:t>
    </dgm:pt>
    <dgm:pt modelId="{FCE443D5-A140-46C3-90E3-50A5604AA69E}" cxnId="{282A89CA-F948-4D51-860D-7E40984C673F}" type="parTrans">
      <dgm:prSet/>
      <dgm:spPr/>
      <dgm:t>
        <a:bodyPr/>
        <a:lstStyle/>
        <a:p>
          <a:endParaRPr lang="zh-CN" altLang="en-US"/>
        </a:p>
      </dgm:t>
    </dgm:pt>
    <dgm:pt modelId="{65980E7D-4DAA-4E89-94B7-230DDC873C89}" cxnId="{282A89CA-F948-4D51-860D-7E40984C673F}" type="sibTrans">
      <dgm:prSet/>
      <dgm:spPr/>
      <dgm:t>
        <a:bodyPr/>
        <a:lstStyle/>
        <a:p>
          <a:endParaRPr lang="zh-CN" altLang="en-US"/>
        </a:p>
      </dgm:t>
    </dgm:pt>
    <dgm:pt modelId="{DD7312FC-FA63-4A8A-AC01-5CD598751B43}">
      <dgm:prSet phldrT="[文本]"/>
      <dgm:spPr/>
      <dgm:t>
        <a:bodyPr/>
        <a:lstStyle/>
        <a:p>
          <a:r>
            <a:rPr lang="en-US" altLang="zh-CN" dirty="0" smtClean="0"/>
            <a:t>2</a:t>
          </a:r>
          <a:endParaRPr lang="zh-CN" altLang="en-US" dirty="0"/>
        </a:p>
      </dgm:t>
    </dgm:pt>
    <dgm:pt modelId="{4AFBD493-6863-42D8-AB3E-F6C20EC46195}" cxnId="{D23A94EA-629D-412D-8AF3-A0E37065A05F}" type="parTrans">
      <dgm:prSet/>
      <dgm:spPr/>
      <dgm:t>
        <a:bodyPr/>
        <a:lstStyle/>
        <a:p>
          <a:endParaRPr lang="zh-CN" altLang="en-US"/>
        </a:p>
      </dgm:t>
    </dgm:pt>
    <dgm:pt modelId="{6DD646A1-084F-499E-BC55-BA1EC2B63A01}" cxnId="{D23A94EA-629D-412D-8AF3-A0E37065A05F}" type="sibTrans">
      <dgm:prSet/>
      <dgm:spPr/>
      <dgm:t>
        <a:bodyPr/>
        <a:lstStyle/>
        <a:p>
          <a:endParaRPr lang="zh-CN" altLang="en-US"/>
        </a:p>
      </dgm:t>
    </dgm:pt>
    <dgm:pt modelId="{8F119779-A7D2-41FB-9271-0B2EC0DAE715}">
      <dgm:prSet phldrT="[文本]"/>
      <dgm:spPr/>
      <dgm:t>
        <a:bodyPr/>
        <a:lstStyle/>
        <a:p>
          <a:r>
            <a:rPr lang="zh-CN" altLang="en-US" dirty="0" smtClean="0"/>
            <a:t>覆盖度</a:t>
          </a:r>
          <a:endParaRPr lang="zh-CN" altLang="en-US" dirty="0"/>
        </a:p>
      </dgm:t>
    </dgm:pt>
    <dgm:pt modelId="{4643B668-6C91-4B9A-B067-81FB670FDF93}" cxnId="{D9C9B1F6-EDAF-41D3-BBF6-D3D72B1B16F9}" type="parTrans">
      <dgm:prSet/>
      <dgm:spPr/>
      <dgm:t>
        <a:bodyPr/>
        <a:lstStyle/>
        <a:p>
          <a:endParaRPr lang="zh-CN" altLang="en-US"/>
        </a:p>
      </dgm:t>
    </dgm:pt>
    <dgm:pt modelId="{10D841B7-5A2D-4C42-8D41-9A9070404799}" cxnId="{D9C9B1F6-EDAF-41D3-BBF6-D3D72B1B16F9}" type="sibTrans">
      <dgm:prSet/>
      <dgm:spPr/>
      <dgm:t>
        <a:bodyPr/>
        <a:lstStyle/>
        <a:p>
          <a:endParaRPr lang="zh-CN" altLang="en-US"/>
        </a:p>
      </dgm:t>
    </dgm:pt>
    <dgm:pt modelId="{8BEA65D0-5680-4755-A20B-2D2D3A2B44DB}" type="pres">
      <dgm:prSet presAssocID="{A9035851-5795-4206-B577-4D26E3B84F10}" presName="Name0" presStyleCnt="0">
        <dgm:presLayoutVars>
          <dgm:dir/>
          <dgm:animLvl val="lvl"/>
          <dgm:resizeHandles/>
        </dgm:presLayoutVars>
      </dgm:prSet>
      <dgm:spPr/>
      <dgm:t>
        <a:bodyPr/>
        <a:lstStyle/>
        <a:p>
          <a:endParaRPr lang="zh-CN" altLang="en-US"/>
        </a:p>
      </dgm:t>
    </dgm:pt>
    <dgm:pt modelId="{374AD5A6-5D36-4D12-BA9A-9998F213D505}" type="pres">
      <dgm:prSet presAssocID="{B40A3371-8D54-4CFF-8608-42882514FDCC}" presName="linNode" presStyleCnt="0"/>
      <dgm:spPr/>
    </dgm:pt>
    <dgm:pt modelId="{BD81915B-1D1C-46DE-9DF5-EDA0489DF8DF}" type="pres">
      <dgm:prSet presAssocID="{B40A3371-8D54-4CFF-8608-42882514FDCC}" presName="parentShp" presStyleLbl="node1" presStyleIdx="0" presStyleCnt="2" custScaleX="21093">
        <dgm:presLayoutVars>
          <dgm:bulletEnabled val="1"/>
        </dgm:presLayoutVars>
      </dgm:prSet>
      <dgm:spPr/>
      <dgm:t>
        <a:bodyPr/>
        <a:lstStyle/>
        <a:p>
          <a:endParaRPr lang="zh-CN" altLang="en-US"/>
        </a:p>
      </dgm:t>
    </dgm:pt>
    <dgm:pt modelId="{833AEA80-2E64-45C2-8885-DC13FCD98210}" type="pres">
      <dgm:prSet presAssocID="{B40A3371-8D54-4CFF-8608-42882514FDCC}" presName="childShp" presStyleLbl="bgAccFollowNode1" presStyleIdx="0" presStyleCnt="2">
        <dgm:presLayoutVars>
          <dgm:bulletEnabled val="1"/>
        </dgm:presLayoutVars>
      </dgm:prSet>
      <dgm:spPr/>
      <dgm:t>
        <a:bodyPr/>
        <a:lstStyle/>
        <a:p>
          <a:endParaRPr lang="zh-CN" altLang="en-US"/>
        </a:p>
      </dgm:t>
    </dgm:pt>
    <dgm:pt modelId="{A508CE7D-C454-4B98-A20B-74DC57ECABB5}" type="pres">
      <dgm:prSet presAssocID="{D74480DA-BB63-4CE2-9535-46D2D24453CF}" presName="spacing" presStyleCnt="0"/>
      <dgm:spPr/>
    </dgm:pt>
    <dgm:pt modelId="{2323EF19-142D-4E58-9387-528E540C73F1}" type="pres">
      <dgm:prSet presAssocID="{DD7312FC-FA63-4A8A-AC01-5CD598751B43}" presName="linNode" presStyleCnt="0"/>
      <dgm:spPr/>
    </dgm:pt>
    <dgm:pt modelId="{672192FF-DB9E-407B-A810-7E48E082BDAF}" type="pres">
      <dgm:prSet presAssocID="{DD7312FC-FA63-4A8A-AC01-5CD598751B43}" presName="parentShp" presStyleLbl="node1" presStyleIdx="1" presStyleCnt="2" custScaleX="21093">
        <dgm:presLayoutVars>
          <dgm:bulletEnabled val="1"/>
        </dgm:presLayoutVars>
      </dgm:prSet>
      <dgm:spPr/>
      <dgm:t>
        <a:bodyPr/>
        <a:lstStyle/>
        <a:p>
          <a:endParaRPr lang="zh-CN" altLang="en-US"/>
        </a:p>
      </dgm:t>
    </dgm:pt>
    <dgm:pt modelId="{15B7986B-8E01-4045-B48F-5D89F2961334}" type="pres">
      <dgm:prSet presAssocID="{DD7312FC-FA63-4A8A-AC01-5CD598751B43}" presName="childShp" presStyleLbl="bgAccFollowNode1" presStyleIdx="1" presStyleCnt="2">
        <dgm:presLayoutVars>
          <dgm:bulletEnabled val="1"/>
        </dgm:presLayoutVars>
      </dgm:prSet>
      <dgm:spPr/>
      <dgm:t>
        <a:bodyPr/>
        <a:lstStyle/>
        <a:p>
          <a:endParaRPr lang="zh-CN" altLang="en-US"/>
        </a:p>
      </dgm:t>
    </dgm:pt>
  </dgm:ptLst>
  <dgm:cxnLst>
    <dgm:cxn modelId="{3CE474E7-EFA0-4330-B26E-A2CC16F2AB7D}" type="presOf" srcId="{8F119779-A7D2-41FB-9271-0B2EC0DAE715}" destId="{15B7986B-8E01-4045-B48F-5D89F2961334}" srcOrd="0" destOrd="0" presId="urn:microsoft.com/office/officeart/2005/8/layout/vList6"/>
    <dgm:cxn modelId="{F4D37845-3660-446B-A6BB-A9607EF2DD06}" srcId="{A9035851-5795-4206-B577-4D26E3B84F10}" destId="{B40A3371-8D54-4CFF-8608-42882514FDCC}" srcOrd="0" destOrd="0" parTransId="{031764B6-F163-4FB6-843F-D0245E5ADD98}" sibTransId="{D74480DA-BB63-4CE2-9535-46D2D24453CF}"/>
    <dgm:cxn modelId="{282A89CA-F948-4D51-860D-7E40984C673F}" srcId="{B40A3371-8D54-4CFF-8608-42882514FDCC}" destId="{FB9BC1F4-CFC5-495F-B1B3-C58E8CFC3898}" srcOrd="0" destOrd="0" parTransId="{FCE443D5-A140-46C3-90E3-50A5604AA69E}" sibTransId="{65980E7D-4DAA-4E89-94B7-230DDC873C89}"/>
    <dgm:cxn modelId="{D9C9B1F6-EDAF-41D3-BBF6-D3D72B1B16F9}" srcId="{DD7312FC-FA63-4A8A-AC01-5CD598751B43}" destId="{8F119779-A7D2-41FB-9271-0B2EC0DAE715}" srcOrd="0" destOrd="0" parTransId="{4643B668-6C91-4B9A-B067-81FB670FDF93}" sibTransId="{10D841B7-5A2D-4C42-8D41-9A9070404799}"/>
    <dgm:cxn modelId="{B75B2405-6508-4D76-9901-A1758251517A}" type="presOf" srcId="{A9035851-5795-4206-B577-4D26E3B84F10}" destId="{8BEA65D0-5680-4755-A20B-2D2D3A2B44DB}" srcOrd="0" destOrd="0" presId="urn:microsoft.com/office/officeart/2005/8/layout/vList6"/>
    <dgm:cxn modelId="{D23A94EA-629D-412D-8AF3-A0E37065A05F}" srcId="{A9035851-5795-4206-B577-4D26E3B84F10}" destId="{DD7312FC-FA63-4A8A-AC01-5CD598751B43}" srcOrd="1" destOrd="0" parTransId="{4AFBD493-6863-42D8-AB3E-F6C20EC46195}" sibTransId="{6DD646A1-084F-499E-BC55-BA1EC2B63A01}"/>
    <dgm:cxn modelId="{2F24E120-DDDC-4B06-9F21-F08D9FC429DA}" type="presOf" srcId="{DD7312FC-FA63-4A8A-AC01-5CD598751B43}" destId="{672192FF-DB9E-407B-A810-7E48E082BDAF}" srcOrd="0" destOrd="0" presId="urn:microsoft.com/office/officeart/2005/8/layout/vList6"/>
    <dgm:cxn modelId="{47908AB3-0957-47EB-ABDA-786B137566CA}" type="presOf" srcId="{B40A3371-8D54-4CFF-8608-42882514FDCC}" destId="{BD81915B-1D1C-46DE-9DF5-EDA0489DF8DF}" srcOrd="0" destOrd="0" presId="urn:microsoft.com/office/officeart/2005/8/layout/vList6"/>
    <dgm:cxn modelId="{9AD15A3B-7AE8-48B0-8EE6-095B596D9EC1}" type="presOf" srcId="{FB9BC1F4-CFC5-495F-B1B3-C58E8CFC3898}" destId="{833AEA80-2E64-45C2-8885-DC13FCD98210}" srcOrd="0" destOrd="0" presId="urn:microsoft.com/office/officeart/2005/8/layout/vList6"/>
    <dgm:cxn modelId="{A096FAEB-1B73-4B70-B099-C059C8E6A962}" type="presParOf" srcId="{8BEA65D0-5680-4755-A20B-2D2D3A2B44DB}" destId="{374AD5A6-5D36-4D12-BA9A-9998F213D505}" srcOrd="0" destOrd="0" presId="urn:microsoft.com/office/officeart/2005/8/layout/vList6"/>
    <dgm:cxn modelId="{90AF5974-6549-4912-AFCE-39ACC212CD51}" type="presParOf" srcId="{374AD5A6-5D36-4D12-BA9A-9998F213D505}" destId="{BD81915B-1D1C-46DE-9DF5-EDA0489DF8DF}" srcOrd="0" destOrd="0" presId="urn:microsoft.com/office/officeart/2005/8/layout/vList6"/>
    <dgm:cxn modelId="{4B87602E-3DB3-41F3-8082-7EFB54BB2752}" type="presParOf" srcId="{374AD5A6-5D36-4D12-BA9A-9998F213D505}" destId="{833AEA80-2E64-45C2-8885-DC13FCD98210}" srcOrd="1" destOrd="0" presId="urn:microsoft.com/office/officeart/2005/8/layout/vList6"/>
    <dgm:cxn modelId="{9C7F3B79-9517-43A5-977F-00EB79DB572F}" type="presParOf" srcId="{8BEA65D0-5680-4755-A20B-2D2D3A2B44DB}" destId="{A508CE7D-C454-4B98-A20B-74DC57ECABB5}" srcOrd="1" destOrd="0" presId="urn:microsoft.com/office/officeart/2005/8/layout/vList6"/>
    <dgm:cxn modelId="{E31F163E-8A3F-4D13-AEC5-EBAA1407930E}" type="presParOf" srcId="{8BEA65D0-5680-4755-A20B-2D2D3A2B44DB}" destId="{2323EF19-142D-4E58-9387-528E540C73F1}" srcOrd="2" destOrd="0" presId="urn:microsoft.com/office/officeart/2005/8/layout/vList6"/>
    <dgm:cxn modelId="{20247B52-0F95-41DC-9725-A9CFAB8C5FC1}" type="presParOf" srcId="{2323EF19-142D-4E58-9387-528E540C73F1}" destId="{672192FF-DB9E-407B-A810-7E48E082BDAF}" srcOrd="0" destOrd="0" presId="urn:microsoft.com/office/officeart/2005/8/layout/vList6"/>
    <dgm:cxn modelId="{0B4BBFE5-B0F6-48D5-9201-6703BCBF6480}" type="presParOf" srcId="{2323EF19-142D-4E58-9387-528E540C73F1}" destId="{15B7986B-8E01-4045-B48F-5D89F2961334}" srcOrd="1" destOrd="0" presId="urn:microsoft.com/office/officeart/2005/8/layout/vList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A9035851-5795-4206-B577-4D26E3B84F10}" type="doc">
      <dgm:prSet loTypeId="urn:microsoft.com/office/officeart/2005/8/layout/vList6" loCatId="list" qsTypeId="urn:microsoft.com/office/officeart/2005/8/quickstyle/simple1#2" qsCatId="simple" csTypeId="urn:microsoft.com/office/officeart/2005/8/colors/accent1_2#4" csCatId="accent1" phldr="1"/>
      <dgm:spPr/>
      <dgm:t>
        <a:bodyPr/>
        <a:lstStyle/>
        <a:p>
          <a:endParaRPr lang="zh-CN" altLang="en-US"/>
        </a:p>
      </dgm:t>
    </dgm:pt>
    <dgm:pt modelId="{B40A3371-8D54-4CFF-8608-42882514FDCC}">
      <dgm:prSet phldrT="[文本]"/>
      <dgm:spPr/>
      <dgm:t>
        <a:bodyPr/>
        <a:lstStyle/>
        <a:p>
          <a:r>
            <a:rPr lang="en-US" altLang="zh-CN" dirty="0" smtClean="0"/>
            <a:t>3</a:t>
          </a:r>
          <a:endParaRPr lang="zh-CN" altLang="en-US" dirty="0"/>
        </a:p>
      </dgm:t>
    </dgm:pt>
    <dgm:pt modelId="{031764B6-F163-4FB6-843F-D0245E5ADD98}" cxnId="{F4D37845-3660-446B-A6BB-A9607EF2DD06}" type="parTrans">
      <dgm:prSet/>
      <dgm:spPr/>
      <dgm:t>
        <a:bodyPr/>
        <a:lstStyle/>
        <a:p>
          <a:endParaRPr lang="zh-CN" altLang="en-US"/>
        </a:p>
      </dgm:t>
    </dgm:pt>
    <dgm:pt modelId="{D74480DA-BB63-4CE2-9535-46D2D24453CF}" cxnId="{F4D37845-3660-446B-A6BB-A9607EF2DD06}" type="sibTrans">
      <dgm:prSet/>
      <dgm:spPr/>
      <dgm:t>
        <a:bodyPr/>
        <a:lstStyle/>
        <a:p>
          <a:endParaRPr lang="zh-CN" altLang="en-US"/>
        </a:p>
      </dgm:t>
    </dgm:pt>
    <dgm:pt modelId="{FB9BC1F4-CFC5-495F-B1B3-C58E8CFC3898}">
      <dgm:prSet phldrT="[文本]"/>
      <dgm:spPr/>
      <dgm:t>
        <a:bodyPr/>
        <a:lstStyle/>
        <a:p>
          <a:r>
            <a:rPr lang="zh-CN" altLang="en-US" dirty="0" smtClean="0"/>
            <a:t>连通性</a:t>
          </a:r>
          <a:endParaRPr lang="zh-CN" altLang="en-US" dirty="0"/>
        </a:p>
      </dgm:t>
    </dgm:pt>
    <dgm:pt modelId="{FCE443D5-A140-46C3-90E3-50A5604AA69E}" cxnId="{282A89CA-F948-4D51-860D-7E40984C673F}" type="parTrans">
      <dgm:prSet/>
      <dgm:spPr/>
      <dgm:t>
        <a:bodyPr/>
        <a:lstStyle/>
        <a:p>
          <a:endParaRPr lang="zh-CN" altLang="en-US"/>
        </a:p>
      </dgm:t>
    </dgm:pt>
    <dgm:pt modelId="{65980E7D-4DAA-4E89-94B7-230DDC873C89}" cxnId="{282A89CA-F948-4D51-860D-7E40984C673F}" type="sibTrans">
      <dgm:prSet/>
      <dgm:spPr/>
      <dgm:t>
        <a:bodyPr/>
        <a:lstStyle/>
        <a:p>
          <a:endParaRPr lang="zh-CN" altLang="en-US"/>
        </a:p>
      </dgm:t>
    </dgm:pt>
    <dgm:pt modelId="{DD7312FC-FA63-4A8A-AC01-5CD598751B43}">
      <dgm:prSet phldrT="[文本]"/>
      <dgm:spPr/>
      <dgm:t>
        <a:bodyPr/>
        <a:lstStyle/>
        <a:p>
          <a:r>
            <a:rPr lang="en-US" altLang="zh-CN" dirty="0" smtClean="0"/>
            <a:t>4</a:t>
          </a:r>
          <a:endParaRPr lang="zh-CN" altLang="en-US" dirty="0"/>
        </a:p>
      </dgm:t>
    </dgm:pt>
    <dgm:pt modelId="{4AFBD493-6863-42D8-AB3E-F6C20EC46195}" cxnId="{D23A94EA-629D-412D-8AF3-A0E37065A05F}" type="parTrans">
      <dgm:prSet/>
      <dgm:spPr/>
      <dgm:t>
        <a:bodyPr/>
        <a:lstStyle/>
        <a:p>
          <a:endParaRPr lang="zh-CN" altLang="en-US"/>
        </a:p>
      </dgm:t>
    </dgm:pt>
    <dgm:pt modelId="{6DD646A1-084F-499E-BC55-BA1EC2B63A01}" cxnId="{D23A94EA-629D-412D-8AF3-A0E37065A05F}" type="sibTrans">
      <dgm:prSet/>
      <dgm:spPr/>
      <dgm:t>
        <a:bodyPr/>
        <a:lstStyle/>
        <a:p>
          <a:endParaRPr lang="zh-CN" altLang="en-US"/>
        </a:p>
      </dgm:t>
    </dgm:pt>
    <dgm:pt modelId="{8F119779-A7D2-41FB-9271-0B2EC0DAE715}">
      <dgm:prSet phldrT="[文本]"/>
      <dgm:spPr/>
      <dgm:t>
        <a:bodyPr/>
        <a:lstStyle/>
        <a:p>
          <a:r>
            <a:rPr lang="zh-CN" altLang="en-US" dirty="0" smtClean="0"/>
            <a:t>算法的分布式程度</a:t>
          </a:r>
          <a:endParaRPr lang="zh-CN" altLang="en-US" dirty="0"/>
        </a:p>
      </dgm:t>
    </dgm:pt>
    <dgm:pt modelId="{4643B668-6C91-4B9A-B067-81FB670FDF93}" cxnId="{D9C9B1F6-EDAF-41D3-BBF6-D3D72B1B16F9}" type="parTrans">
      <dgm:prSet/>
      <dgm:spPr/>
      <dgm:t>
        <a:bodyPr/>
        <a:lstStyle/>
        <a:p>
          <a:endParaRPr lang="zh-CN" altLang="en-US"/>
        </a:p>
      </dgm:t>
    </dgm:pt>
    <dgm:pt modelId="{10D841B7-5A2D-4C42-8D41-9A9070404799}" cxnId="{D9C9B1F6-EDAF-41D3-BBF6-D3D72B1B16F9}" type="sibTrans">
      <dgm:prSet/>
      <dgm:spPr/>
      <dgm:t>
        <a:bodyPr/>
        <a:lstStyle/>
        <a:p>
          <a:endParaRPr lang="zh-CN" altLang="en-US"/>
        </a:p>
      </dgm:t>
    </dgm:pt>
    <dgm:pt modelId="{8BEA65D0-5680-4755-A20B-2D2D3A2B44DB}" type="pres">
      <dgm:prSet presAssocID="{A9035851-5795-4206-B577-4D26E3B84F10}" presName="Name0" presStyleCnt="0">
        <dgm:presLayoutVars>
          <dgm:dir/>
          <dgm:animLvl val="lvl"/>
          <dgm:resizeHandles/>
        </dgm:presLayoutVars>
      </dgm:prSet>
      <dgm:spPr/>
      <dgm:t>
        <a:bodyPr/>
        <a:lstStyle/>
        <a:p>
          <a:endParaRPr lang="zh-CN" altLang="en-US"/>
        </a:p>
      </dgm:t>
    </dgm:pt>
    <dgm:pt modelId="{374AD5A6-5D36-4D12-BA9A-9998F213D505}" type="pres">
      <dgm:prSet presAssocID="{B40A3371-8D54-4CFF-8608-42882514FDCC}" presName="linNode" presStyleCnt="0"/>
      <dgm:spPr/>
    </dgm:pt>
    <dgm:pt modelId="{BD81915B-1D1C-46DE-9DF5-EDA0489DF8DF}" type="pres">
      <dgm:prSet presAssocID="{B40A3371-8D54-4CFF-8608-42882514FDCC}" presName="parentShp" presStyleLbl="node1" presStyleIdx="0" presStyleCnt="2" custScaleX="21093">
        <dgm:presLayoutVars>
          <dgm:bulletEnabled val="1"/>
        </dgm:presLayoutVars>
      </dgm:prSet>
      <dgm:spPr/>
      <dgm:t>
        <a:bodyPr/>
        <a:lstStyle/>
        <a:p>
          <a:endParaRPr lang="zh-CN" altLang="en-US"/>
        </a:p>
      </dgm:t>
    </dgm:pt>
    <dgm:pt modelId="{833AEA80-2E64-45C2-8885-DC13FCD98210}" type="pres">
      <dgm:prSet presAssocID="{B40A3371-8D54-4CFF-8608-42882514FDCC}" presName="childShp" presStyleLbl="bgAccFollowNode1" presStyleIdx="0" presStyleCnt="2">
        <dgm:presLayoutVars>
          <dgm:bulletEnabled val="1"/>
        </dgm:presLayoutVars>
      </dgm:prSet>
      <dgm:spPr/>
      <dgm:t>
        <a:bodyPr/>
        <a:lstStyle/>
        <a:p>
          <a:endParaRPr lang="zh-CN" altLang="en-US"/>
        </a:p>
      </dgm:t>
    </dgm:pt>
    <dgm:pt modelId="{A508CE7D-C454-4B98-A20B-74DC57ECABB5}" type="pres">
      <dgm:prSet presAssocID="{D74480DA-BB63-4CE2-9535-46D2D24453CF}" presName="spacing" presStyleCnt="0"/>
      <dgm:spPr/>
    </dgm:pt>
    <dgm:pt modelId="{2323EF19-142D-4E58-9387-528E540C73F1}" type="pres">
      <dgm:prSet presAssocID="{DD7312FC-FA63-4A8A-AC01-5CD598751B43}" presName="linNode" presStyleCnt="0"/>
      <dgm:spPr/>
    </dgm:pt>
    <dgm:pt modelId="{672192FF-DB9E-407B-A810-7E48E082BDAF}" type="pres">
      <dgm:prSet presAssocID="{DD7312FC-FA63-4A8A-AC01-5CD598751B43}" presName="parentShp" presStyleLbl="node1" presStyleIdx="1" presStyleCnt="2" custScaleX="21093">
        <dgm:presLayoutVars>
          <dgm:bulletEnabled val="1"/>
        </dgm:presLayoutVars>
      </dgm:prSet>
      <dgm:spPr/>
      <dgm:t>
        <a:bodyPr/>
        <a:lstStyle/>
        <a:p>
          <a:endParaRPr lang="zh-CN" altLang="en-US"/>
        </a:p>
      </dgm:t>
    </dgm:pt>
    <dgm:pt modelId="{15B7986B-8E01-4045-B48F-5D89F2961334}" type="pres">
      <dgm:prSet presAssocID="{DD7312FC-FA63-4A8A-AC01-5CD598751B43}" presName="childShp" presStyleLbl="bgAccFollowNode1" presStyleIdx="1" presStyleCnt="2">
        <dgm:presLayoutVars>
          <dgm:bulletEnabled val="1"/>
        </dgm:presLayoutVars>
      </dgm:prSet>
      <dgm:spPr/>
      <dgm:t>
        <a:bodyPr/>
        <a:lstStyle/>
        <a:p>
          <a:endParaRPr lang="zh-CN" altLang="en-US"/>
        </a:p>
      </dgm:t>
    </dgm:pt>
  </dgm:ptLst>
  <dgm:cxnLst>
    <dgm:cxn modelId="{1F92B900-1542-4940-B25E-23326DA4DBD1}" type="presOf" srcId="{A9035851-5795-4206-B577-4D26E3B84F10}" destId="{8BEA65D0-5680-4755-A20B-2D2D3A2B44DB}" srcOrd="0" destOrd="0" presId="urn:microsoft.com/office/officeart/2005/8/layout/vList6"/>
    <dgm:cxn modelId="{F4D37845-3660-446B-A6BB-A9607EF2DD06}" srcId="{A9035851-5795-4206-B577-4D26E3B84F10}" destId="{B40A3371-8D54-4CFF-8608-42882514FDCC}" srcOrd="0" destOrd="0" parTransId="{031764B6-F163-4FB6-843F-D0245E5ADD98}" sibTransId="{D74480DA-BB63-4CE2-9535-46D2D24453CF}"/>
    <dgm:cxn modelId="{02DD8B1F-53AB-4DD5-820C-93533D2FB2F1}" type="presOf" srcId="{FB9BC1F4-CFC5-495F-B1B3-C58E8CFC3898}" destId="{833AEA80-2E64-45C2-8885-DC13FCD98210}" srcOrd="0" destOrd="0" presId="urn:microsoft.com/office/officeart/2005/8/layout/vList6"/>
    <dgm:cxn modelId="{256B18C3-825A-4F36-9B70-9B90800E3BFA}" type="presOf" srcId="{DD7312FC-FA63-4A8A-AC01-5CD598751B43}" destId="{672192FF-DB9E-407B-A810-7E48E082BDAF}" srcOrd="0" destOrd="0" presId="urn:microsoft.com/office/officeart/2005/8/layout/vList6"/>
    <dgm:cxn modelId="{282A89CA-F948-4D51-860D-7E40984C673F}" srcId="{B40A3371-8D54-4CFF-8608-42882514FDCC}" destId="{FB9BC1F4-CFC5-495F-B1B3-C58E8CFC3898}" srcOrd="0" destOrd="0" parTransId="{FCE443D5-A140-46C3-90E3-50A5604AA69E}" sibTransId="{65980E7D-4DAA-4E89-94B7-230DDC873C89}"/>
    <dgm:cxn modelId="{A5971CF8-E817-4315-8AAB-0A965B80305E}" type="presOf" srcId="{B40A3371-8D54-4CFF-8608-42882514FDCC}" destId="{BD81915B-1D1C-46DE-9DF5-EDA0489DF8DF}" srcOrd="0" destOrd="0" presId="urn:microsoft.com/office/officeart/2005/8/layout/vList6"/>
    <dgm:cxn modelId="{D9C9B1F6-EDAF-41D3-BBF6-D3D72B1B16F9}" srcId="{DD7312FC-FA63-4A8A-AC01-5CD598751B43}" destId="{8F119779-A7D2-41FB-9271-0B2EC0DAE715}" srcOrd="0" destOrd="0" parTransId="{4643B668-6C91-4B9A-B067-81FB670FDF93}" sibTransId="{10D841B7-5A2D-4C42-8D41-9A9070404799}"/>
    <dgm:cxn modelId="{D23A94EA-629D-412D-8AF3-A0E37065A05F}" srcId="{A9035851-5795-4206-B577-4D26E3B84F10}" destId="{DD7312FC-FA63-4A8A-AC01-5CD598751B43}" srcOrd="1" destOrd="0" parTransId="{4AFBD493-6863-42D8-AB3E-F6C20EC46195}" sibTransId="{6DD646A1-084F-499E-BC55-BA1EC2B63A01}"/>
    <dgm:cxn modelId="{108D64EA-4358-4F52-9A8A-513339F864E4}" type="presOf" srcId="{8F119779-A7D2-41FB-9271-0B2EC0DAE715}" destId="{15B7986B-8E01-4045-B48F-5D89F2961334}" srcOrd="0" destOrd="0" presId="urn:microsoft.com/office/officeart/2005/8/layout/vList6"/>
    <dgm:cxn modelId="{8C308E05-B48E-44B6-A6E3-A46E7DDF144B}" type="presParOf" srcId="{8BEA65D0-5680-4755-A20B-2D2D3A2B44DB}" destId="{374AD5A6-5D36-4D12-BA9A-9998F213D505}" srcOrd="0" destOrd="0" presId="urn:microsoft.com/office/officeart/2005/8/layout/vList6"/>
    <dgm:cxn modelId="{06AC76F0-B3A5-46A8-BCD9-AFD62E552490}" type="presParOf" srcId="{374AD5A6-5D36-4D12-BA9A-9998F213D505}" destId="{BD81915B-1D1C-46DE-9DF5-EDA0489DF8DF}" srcOrd="0" destOrd="0" presId="urn:microsoft.com/office/officeart/2005/8/layout/vList6"/>
    <dgm:cxn modelId="{CBB3CBB1-D5DC-4919-A93B-F3B99A78C9A6}" type="presParOf" srcId="{374AD5A6-5D36-4D12-BA9A-9998F213D505}" destId="{833AEA80-2E64-45C2-8885-DC13FCD98210}" srcOrd="1" destOrd="0" presId="urn:microsoft.com/office/officeart/2005/8/layout/vList6"/>
    <dgm:cxn modelId="{A6E98295-87D0-4DBB-9EC0-065EED769BB7}" type="presParOf" srcId="{8BEA65D0-5680-4755-A20B-2D2D3A2B44DB}" destId="{A508CE7D-C454-4B98-A20B-74DC57ECABB5}" srcOrd="1" destOrd="0" presId="urn:microsoft.com/office/officeart/2005/8/layout/vList6"/>
    <dgm:cxn modelId="{63B08335-06CD-412B-9C88-442FE3923CD6}" type="presParOf" srcId="{8BEA65D0-5680-4755-A20B-2D2D3A2B44DB}" destId="{2323EF19-142D-4E58-9387-528E540C73F1}" srcOrd="2" destOrd="0" presId="urn:microsoft.com/office/officeart/2005/8/layout/vList6"/>
    <dgm:cxn modelId="{5C62030E-A6DE-47A9-B78E-AF715501C024}" type="presParOf" srcId="{2323EF19-142D-4E58-9387-528E540C73F1}" destId="{672192FF-DB9E-407B-A810-7E48E082BDAF}" srcOrd="0" destOrd="0" presId="urn:microsoft.com/office/officeart/2005/8/layout/vList6"/>
    <dgm:cxn modelId="{CDBBAA1B-2A34-4B36-BFF7-109CBF4A826A}" type="presParOf" srcId="{2323EF19-142D-4E58-9387-528E540C73F1}" destId="{15B7986B-8E01-4045-B48F-5D89F2961334}" srcOrd="1" destOrd="0" presId="urn:microsoft.com/office/officeart/2005/8/layout/vList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A9035851-5795-4206-B577-4D26E3B84F10}" type="doc">
      <dgm:prSet loTypeId="urn:microsoft.com/office/officeart/2005/8/layout/vList6" loCatId="list" qsTypeId="urn:microsoft.com/office/officeart/2005/8/quickstyle/simple1#3" qsCatId="simple" csTypeId="urn:microsoft.com/office/officeart/2005/8/colors/accent1_2#5" csCatId="accent1" phldr="1"/>
      <dgm:spPr/>
      <dgm:t>
        <a:bodyPr/>
        <a:lstStyle/>
        <a:p>
          <a:endParaRPr lang="zh-CN" altLang="en-US"/>
        </a:p>
      </dgm:t>
    </dgm:pt>
    <dgm:pt modelId="{B40A3371-8D54-4CFF-8608-42882514FDCC}">
      <dgm:prSet phldrT="[文本]"/>
      <dgm:spPr/>
      <dgm:t>
        <a:bodyPr/>
        <a:lstStyle/>
        <a:p>
          <a:r>
            <a:rPr lang="en-US" altLang="zh-CN" dirty="0" smtClean="0"/>
            <a:t>7</a:t>
          </a:r>
          <a:endParaRPr lang="zh-CN" altLang="en-US" dirty="0"/>
        </a:p>
      </dgm:t>
    </dgm:pt>
    <dgm:pt modelId="{031764B6-F163-4FB6-843F-D0245E5ADD98}" cxnId="{F4D37845-3660-446B-A6BB-A9607EF2DD06}" type="parTrans">
      <dgm:prSet/>
      <dgm:spPr/>
      <dgm:t>
        <a:bodyPr/>
        <a:lstStyle/>
        <a:p>
          <a:endParaRPr lang="zh-CN" altLang="en-US"/>
        </a:p>
      </dgm:t>
    </dgm:pt>
    <dgm:pt modelId="{D74480DA-BB63-4CE2-9535-46D2D24453CF}" cxnId="{F4D37845-3660-446B-A6BB-A9607EF2DD06}" type="sibTrans">
      <dgm:prSet/>
      <dgm:spPr/>
      <dgm:t>
        <a:bodyPr/>
        <a:lstStyle/>
        <a:p>
          <a:endParaRPr lang="zh-CN" altLang="en-US"/>
        </a:p>
      </dgm:t>
    </dgm:pt>
    <dgm:pt modelId="{FB9BC1F4-CFC5-495F-B1B3-C58E8CFC3898}">
      <dgm:prSet phldrT="[文本]"/>
      <dgm:spPr/>
      <dgm:t>
        <a:bodyPr/>
        <a:lstStyle/>
        <a:p>
          <a:r>
            <a:rPr lang="zh-CN" altLang="en-US" dirty="0" smtClean="0"/>
            <a:t>对称性</a:t>
          </a:r>
          <a:endParaRPr lang="zh-CN" altLang="en-US" dirty="0"/>
        </a:p>
      </dgm:t>
    </dgm:pt>
    <dgm:pt modelId="{FCE443D5-A140-46C3-90E3-50A5604AA69E}" cxnId="{282A89CA-F948-4D51-860D-7E40984C673F}" type="parTrans">
      <dgm:prSet/>
      <dgm:spPr/>
      <dgm:t>
        <a:bodyPr/>
        <a:lstStyle/>
        <a:p>
          <a:endParaRPr lang="zh-CN" altLang="en-US"/>
        </a:p>
      </dgm:t>
    </dgm:pt>
    <dgm:pt modelId="{65980E7D-4DAA-4E89-94B7-230DDC873C89}" cxnId="{282A89CA-F948-4D51-860D-7E40984C673F}" type="sibTrans">
      <dgm:prSet/>
      <dgm:spPr/>
      <dgm:t>
        <a:bodyPr/>
        <a:lstStyle/>
        <a:p>
          <a:endParaRPr lang="zh-CN" altLang="en-US"/>
        </a:p>
      </dgm:t>
    </dgm:pt>
    <dgm:pt modelId="{DD7312FC-FA63-4A8A-AC01-5CD598751B43}">
      <dgm:prSet phldrT="[文本]"/>
      <dgm:spPr/>
      <dgm:t>
        <a:bodyPr/>
        <a:lstStyle/>
        <a:p>
          <a:r>
            <a:rPr lang="en-US" altLang="zh-CN" dirty="0" smtClean="0"/>
            <a:t>8</a:t>
          </a:r>
          <a:endParaRPr lang="zh-CN" altLang="en-US" dirty="0"/>
        </a:p>
      </dgm:t>
    </dgm:pt>
    <dgm:pt modelId="{4AFBD493-6863-42D8-AB3E-F6C20EC46195}" cxnId="{D23A94EA-629D-412D-8AF3-A0E37065A05F}" type="parTrans">
      <dgm:prSet/>
      <dgm:spPr/>
      <dgm:t>
        <a:bodyPr/>
        <a:lstStyle/>
        <a:p>
          <a:endParaRPr lang="zh-CN" altLang="en-US"/>
        </a:p>
      </dgm:t>
    </dgm:pt>
    <dgm:pt modelId="{6DD646A1-084F-499E-BC55-BA1EC2B63A01}" cxnId="{D23A94EA-629D-412D-8AF3-A0E37065A05F}" type="sibTrans">
      <dgm:prSet/>
      <dgm:spPr/>
      <dgm:t>
        <a:bodyPr/>
        <a:lstStyle/>
        <a:p>
          <a:endParaRPr lang="zh-CN" altLang="en-US"/>
        </a:p>
      </dgm:t>
    </dgm:pt>
    <dgm:pt modelId="{8F119779-A7D2-41FB-9271-0B2EC0DAE715}">
      <dgm:prSet phldrT="[文本]"/>
      <dgm:spPr/>
      <dgm:t>
        <a:bodyPr/>
        <a:lstStyle/>
        <a:p>
          <a:r>
            <a:rPr lang="zh-CN" altLang="en-US" dirty="0" smtClean="0"/>
            <a:t>鲁棒性和可扩展性</a:t>
          </a:r>
          <a:endParaRPr lang="zh-CN" altLang="en-US" dirty="0"/>
        </a:p>
      </dgm:t>
    </dgm:pt>
    <dgm:pt modelId="{4643B668-6C91-4B9A-B067-81FB670FDF93}" cxnId="{D9C9B1F6-EDAF-41D3-BBF6-D3D72B1B16F9}" type="parTrans">
      <dgm:prSet/>
      <dgm:spPr/>
      <dgm:t>
        <a:bodyPr/>
        <a:lstStyle/>
        <a:p>
          <a:endParaRPr lang="zh-CN" altLang="en-US"/>
        </a:p>
      </dgm:t>
    </dgm:pt>
    <dgm:pt modelId="{10D841B7-5A2D-4C42-8D41-9A9070404799}" cxnId="{D9C9B1F6-EDAF-41D3-BBF6-D3D72B1B16F9}" type="sibTrans">
      <dgm:prSet/>
      <dgm:spPr/>
      <dgm:t>
        <a:bodyPr/>
        <a:lstStyle/>
        <a:p>
          <a:endParaRPr lang="zh-CN" altLang="en-US"/>
        </a:p>
      </dgm:t>
    </dgm:pt>
    <dgm:pt modelId="{8BEA65D0-5680-4755-A20B-2D2D3A2B44DB}" type="pres">
      <dgm:prSet presAssocID="{A9035851-5795-4206-B577-4D26E3B84F10}" presName="Name0" presStyleCnt="0">
        <dgm:presLayoutVars>
          <dgm:dir/>
          <dgm:animLvl val="lvl"/>
          <dgm:resizeHandles/>
        </dgm:presLayoutVars>
      </dgm:prSet>
      <dgm:spPr/>
      <dgm:t>
        <a:bodyPr/>
        <a:lstStyle/>
        <a:p>
          <a:endParaRPr lang="zh-CN" altLang="en-US"/>
        </a:p>
      </dgm:t>
    </dgm:pt>
    <dgm:pt modelId="{374AD5A6-5D36-4D12-BA9A-9998F213D505}" type="pres">
      <dgm:prSet presAssocID="{B40A3371-8D54-4CFF-8608-42882514FDCC}" presName="linNode" presStyleCnt="0"/>
      <dgm:spPr/>
    </dgm:pt>
    <dgm:pt modelId="{BD81915B-1D1C-46DE-9DF5-EDA0489DF8DF}" type="pres">
      <dgm:prSet presAssocID="{B40A3371-8D54-4CFF-8608-42882514FDCC}" presName="parentShp" presStyleLbl="node1" presStyleIdx="0" presStyleCnt="2" custScaleX="21093">
        <dgm:presLayoutVars>
          <dgm:bulletEnabled val="1"/>
        </dgm:presLayoutVars>
      </dgm:prSet>
      <dgm:spPr/>
      <dgm:t>
        <a:bodyPr/>
        <a:lstStyle/>
        <a:p>
          <a:endParaRPr lang="zh-CN" altLang="en-US"/>
        </a:p>
      </dgm:t>
    </dgm:pt>
    <dgm:pt modelId="{833AEA80-2E64-45C2-8885-DC13FCD98210}" type="pres">
      <dgm:prSet presAssocID="{B40A3371-8D54-4CFF-8608-42882514FDCC}" presName="childShp" presStyleLbl="bgAccFollowNode1" presStyleIdx="0" presStyleCnt="2">
        <dgm:presLayoutVars>
          <dgm:bulletEnabled val="1"/>
        </dgm:presLayoutVars>
      </dgm:prSet>
      <dgm:spPr/>
      <dgm:t>
        <a:bodyPr/>
        <a:lstStyle/>
        <a:p>
          <a:endParaRPr lang="zh-CN" altLang="en-US"/>
        </a:p>
      </dgm:t>
    </dgm:pt>
    <dgm:pt modelId="{A508CE7D-C454-4B98-A20B-74DC57ECABB5}" type="pres">
      <dgm:prSet presAssocID="{D74480DA-BB63-4CE2-9535-46D2D24453CF}" presName="spacing" presStyleCnt="0"/>
      <dgm:spPr/>
    </dgm:pt>
    <dgm:pt modelId="{2323EF19-142D-4E58-9387-528E540C73F1}" type="pres">
      <dgm:prSet presAssocID="{DD7312FC-FA63-4A8A-AC01-5CD598751B43}" presName="linNode" presStyleCnt="0"/>
      <dgm:spPr/>
    </dgm:pt>
    <dgm:pt modelId="{672192FF-DB9E-407B-A810-7E48E082BDAF}" type="pres">
      <dgm:prSet presAssocID="{DD7312FC-FA63-4A8A-AC01-5CD598751B43}" presName="parentShp" presStyleLbl="node1" presStyleIdx="1" presStyleCnt="2" custScaleX="21093">
        <dgm:presLayoutVars>
          <dgm:bulletEnabled val="1"/>
        </dgm:presLayoutVars>
      </dgm:prSet>
      <dgm:spPr/>
      <dgm:t>
        <a:bodyPr/>
        <a:lstStyle/>
        <a:p>
          <a:endParaRPr lang="zh-CN" altLang="en-US"/>
        </a:p>
      </dgm:t>
    </dgm:pt>
    <dgm:pt modelId="{15B7986B-8E01-4045-B48F-5D89F2961334}" type="pres">
      <dgm:prSet presAssocID="{DD7312FC-FA63-4A8A-AC01-5CD598751B43}" presName="childShp" presStyleLbl="bgAccFollowNode1" presStyleIdx="1" presStyleCnt="2">
        <dgm:presLayoutVars>
          <dgm:bulletEnabled val="1"/>
        </dgm:presLayoutVars>
      </dgm:prSet>
      <dgm:spPr/>
      <dgm:t>
        <a:bodyPr/>
        <a:lstStyle/>
        <a:p>
          <a:endParaRPr lang="zh-CN" altLang="en-US"/>
        </a:p>
      </dgm:t>
    </dgm:pt>
  </dgm:ptLst>
  <dgm:cxnLst>
    <dgm:cxn modelId="{6E913422-304A-4FCE-B315-CF7DFB28ABDE}" type="presOf" srcId="{FB9BC1F4-CFC5-495F-B1B3-C58E8CFC3898}" destId="{833AEA80-2E64-45C2-8885-DC13FCD98210}" srcOrd="0" destOrd="0" presId="urn:microsoft.com/office/officeart/2005/8/layout/vList6"/>
    <dgm:cxn modelId="{282A89CA-F948-4D51-860D-7E40984C673F}" srcId="{B40A3371-8D54-4CFF-8608-42882514FDCC}" destId="{FB9BC1F4-CFC5-495F-B1B3-C58E8CFC3898}" srcOrd="0" destOrd="0" parTransId="{FCE443D5-A140-46C3-90E3-50A5604AA69E}" sibTransId="{65980E7D-4DAA-4E89-94B7-230DDC873C89}"/>
    <dgm:cxn modelId="{D23A94EA-629D-412D-8AF3-A0E37065A05F}" srcId="{A9035851-5795-4206-B577-4D26E3B84F10}" destId="{DD7312FC-FA63-4A8A-AC01-5CD598751B43}" srcOrd="1" destOrd="0" parTransId="{4AFBD493-6863-42D8-AB3E-F6C20EC46195}" sibTransId="{6DD646A1-084F-499E-BC55-BA1EC2B63A01}"/>
    <dgm:cxn modelId="{4CF60A13-F763-4A73-A659-4C9187F93D14}" type="presOf" srcId="{A9035851-5795-4206-B577-4D26E3B84F10}" destId="{8BEA65D0-5680-4755-A20B-2D2D3A2B44DB}" srcOrd="0" destOrd="0" presId="urn:microsoft.com/office/officeart/2005/8/layout/vList6"/>
    <dgm:cxn modelId="{2356994F-32A1-4F87-914D-FC69489DDA7C}" type="presOf" srcId="{DD7312FC-FA63-4A8A-AC01-5CD598751B43}" destId="{672192FF-DB9E-407B-A810-7E48E082BDAF}" srcOrd="0" destOrd="0" presId="urn:microsoft.com/office/officeart/2005/8/layout/vList6"/>
    <dgm:cxn modelId="{E5DD6E23-DC94-442B-8EB5-49D68511C380}" type="presOf" srcId="{8F119779-A7D2-41FB-9271-0B2EC0DAE715}" destId="{15B7986B-8E01-4045-B48F-5D89F2961334}" srcOrd="0" destOrd="0" presId="urn:microsoft.com/office/officeart/2005/8/layout/vList6"/>
    <dgm:cxn modelId="{F4D37845-3660-446B-A6BB-A9607EF2DD06}" srcId="{A9035851-5795-4206-B577-4D26E3B84F10}" destId="{B40A3371-8D54-4CFF-8608-42882514FDCC}" srcOrd="0" destOrd="0" parTransId="{031764B6-F163-4FB6-843F-D0245E5ADD98}" sibTransId="{D74480DA-BB63-4CE2-9535-46D2D24453CF}"/>
    <dgm:cxn modelId="{D9C9B1F6-EDAF-41D3-BBF6-D3D72B1B16F9}" srcId="{DD7312FC-FA63-4A8A-AC01-5CD598751B43}" destId="{8F119779-A7D2-41FB-9271-0B2EC0DAE715}" srcOrd="0" destOrd="0" parTransId="{4643B668-6C91-4B9A-B067-81FB670FDF93}" sibTransId="{10D841B7-5A2D-4C42-8D41-9A9070404799}"/>
    <dgm:cxn modelId="{04BAF5CC-AA31-44DC-B99C-4DC6BC12F02E}" type="presOf" srcId="{B40A3371-8D54-4CFF-8608-42882514FDCC}" destId="{BD81915B-1D1C-46DE-9DF5-EDA0489DF8DF}" srcOrd="0" destOrd="0" presId="urn:microsoft.com/office/officeart/2005/8/layout/vList6"/>
    <dgm:cxn modelId="{B46549B9-FF40-49E9-8396-EE0370FB665E}" type="presParOf" srcId="{8BEA65D0-5680-4755-A20B-2D2D3A2B44DB}" destId="{374AD5A6-5D36-4D12-BA9A-9998F213D505}" srcOrd="0" destOrd="0" presId="urn:microsoft.com/office/officeart/2005/8/layout/vList6"/>
    <dgm:cxn modelId="{E63F6E16-E36C-40F2-8675-25A98343297D}" type="presParOf" srcId="{374AD5A6-5D36-4D12-BA9A-9998F213D505}" destId="{BD81915B-1D1C-46DE-9DF5-EDA0489DF8DF}" srcOrd="0" destOrd="0" presId="urn:microsoft.com/office/officeart/2005/8/layout/vList6"/>
    <dgm:cxn modelId="{AA15FD6D-34C7-4C2B-94E9-B3E7195EC5B0}" type="presParOf" srcId="{374AD5A6-5D36-4D12-BA9A-9998F213D505}" destId="{833AEA80-2E64-45C2-8885-DC13FCD98210}" srcOrd="1" destOrd="0" presId="urn:microsoft.com/office/officeart/2005/8/layout/vList6"/>
    <dgm:cxn modelId="{8D8B8E4E-D439-4E5E-8835-48744EEF66FD}" type="presParOf" srcId="{8BEA65D0-5680-4755-A20B-2D2D3A2B44DB}" destId="{A508CE7D-C454-4B98-A20B-74DC57ECABB5}" srcOrd="1" destOrd="0" presId="urn:microsoft.com/office/officeart/2005/8/layout/vList6"/>
    <dgm:cxn modelId="{59A57621-F52C-4FC4-AA34-0849A15AA9FD}" type="presParOf" srcId="{8BEA65D0-5680-4755-A20B-2D2D3A2B44DB}" destId="{2323EF19-142D-4E58-9387-528E540C73F1}" srcOrd="2" destOrd="0" presId="urn:microsoft.com/office/officeart/2005/8/layout/vList6"/>
    <dgm:cxn modelId="{573A149C-C69F-4ABE-A057-78724B799EFC}" type="presParOf" srcId="{2323EF19-142D-4E58-9387-528E540C73F1}" destId="{672192FF-DB9E-407B-A810-7E48E082BDAF}" srcOrd="0" destOrd="0" presId="urn:microsoft.com/office/officeart/2005/8/layout/vList6"/>
    <dgm:cxn modelId="{BF0C2856-2952-4C57-9A30-C85BA3074CE0}" type="presParOf" srcId="{2323EF19-142D-4E58-9387-528E540C73F1}" destId="{15B7986B-8E01-4045-B48F-5D89F2961334}" srcOrd="1" destOrd="0" presId="urn:microsoft.com/office/officeart/2005/8/layout/vList6"/>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A9035851-5795-4206-B577-4D26E3B84F10}" type="doc">
      <dgm:prSet loTypeId="urn:microsoft.com/office/officeart/2005/8/layout/vList6" loCatId="list" qsTypeId="urn:microsoft.com/office/officeart/2005/8/quickstyle/simple1#4" qsCatId="simple" csTypeId="urn:microsoft.com/office/officeart/2005/8/colors/accent1_2#6" csCatId="accent1" phldr="1"/>
      <dgm:spPr/>
      <dgm:t>
        <a:bodyPr/>
        <a:lstStyle/>
        <a:p>
          <a:endParaRPr lang="zh-CN" altLang="en-US"/>
        </a:p>
      </dgm:t>
    </dgm:pt>
    <dgm:pt modelId="{B40A3371-8D54-4CFF-8608-42882514FDCC}">
      <dgm:prSet phldrT="[文本]"/>
      <dgm:spPr/>
      <dgm:t>
        <a:bodyPr/>
        <a:lstStyle/>
        <a:p>
          <a:r>
            <a:rPr lang="en-US" altLang="zh-CN" dirty="0" smtClean="0"/>
            <a:t>5</a:t>
          </a:r>
          <a:endParaRPr lang="zh-CN" altLang="en-US" dirty="0"/>
        </a:p>
      </dgm:t>
    </dgm:pt>
    <dgm:pt modelId="{031764B6-F163-4FB6-843F-D0245E5ADD98}" cxnId="{F4D37845-3660-446B-A6BB-A9607EF2DD06}" type="parTrans">
      <dgm:prSet/>
      <dgm:spPr/>
      <dgm:t>
        <a:bodyPr/>
        <a:lstStyle/>
        <a:p>
          <a:endParaRPr lang="zh-CN" altLang="en-US"/>
        </a:p>
      </dgm:t>
    </dgm:pt>
    <dgm:pt modelId="{D74480DA-BB63-4CE2-9535-46D2D24453CF}" cxnId="{F4D37845-3660-446B-A6BB-A9607EF2DD06}" type="sibTrans">
      <dgm:prSet/>
      <dgm:spPr/>
      <dgm:t>
        <a:bodyPr/>
        <a:lstStyle/>
        <a:p>
          <a:endParaRPr lang="zh-CN" altLang="en-US"/>
        </a:p>
      </dgm:t>
    </dgm:pt>
    <dgm:pt modelId="{FB9BC1F4-CFC5-495F-B1B3-C58E8CFC3898}">
      <dgm:prSet phldrT="[文本]"/>
      <dgm:spPr>
        <a:effectLst>
          <a:glow rad="101600">
            <a:schemeClr val="accent2">
              <a:satMod val="175000"/>
              <a:alpha val="40000"/>
            </a:schemeClr>
          </a:glow>
        </a:effectLst>
      </dgm:spPr>
      <dgm:t>
        <a:bodyPr/>
        <a:lstStyle/>
        <a:p>
          <a:r>
            <a:rPr lang="zh-CN" altLang="en-US" dirty="0" smtClean="0"/>
            <a:t>网络延迟</a:t>
          </a:r>
          <a:endParaRPr lang="zh-CN" altLang="en-US" dirty="0"/>
        </a:p>
      </dgm:t>
    </dgm:pt>
    <dgm:pt modelId="{FCE443D5-A140-46C3-90E3-50A5604AA69E}" cxnId="{282A89CA-F948-4D51-860D-7E40984C673F}" type="parTrans">
      <dgm:prSet/>
      <dgm:spPr/>
      <dgm:t>
        <a:bodyPr/>
        <a:lstStyle/>
        <a:p>
          <a:endParaRPr lang="zh-CN" altLang="en-US"/>
        </a:p>
      </dgm:t>
    </dgm:pt>
    <dgm:pt modelId="{65980E7D-4DAA-4E89-94B7-230DDC873C89}" cxnId="{282A89CA-F948-4D51-860D-7E40984C673F}" type="sibTrans">
      <dgm:prSet/>
      <dgm:spPr/>
      <dgm:t>
        <a:bodyPr/>
        <a:lstStyle/>
        <a:p>
          <a:endParaRPr lang="zh-CN" altLang="en-US"/>
        </a:p>
      </dgm:t>
    </dgm:pt>
    <dgm:pt modelId="{DD7312FC-FA63-4A8A-AC01-5CD598751B43}">
      <dgm:prSet phldrT="[文本]"/>
      <dgm:spPr/>
      <dgm:t>
        <a:bodyPr/>
        <a:lstStyle/>
        <a:p>
          <a:r>
            <a:rPr lang="en-US" altLang="zh-CN" dirty="0" smtClean="0"/>
            <a:t>6</a:t>
          </a:r>
          <a:endParaRPr lang="zh-CN" altLang="en-US" dirty="0"/>
        </a:p>
      </dgm:t>
    </dgm:pt>
    <dgm:pt modelId="{4AFBD493-6863-42D8-AB3E-F6C20EC46195}" cxnId="{D23A94EA-629D-412D-8AF3-A0E37065A05F}" type="parTrans">
      <dgm:prSet/>
      <dgm:spPr/>
      <dgm:t>
        <a:bodyPr/>
        <a:lstStyle/>
        <a:p>
          <a:endParaRPr lang="zh-CN" altLang="en-US"/>
        </a:p>
      </dgm:t>
    </dgm:pt>
    <dgm:pt modelId="{6DD646A1-084F-499E-BC55-BA1EC2B63A01}" cxnId="{D23A94EA-629D-412D-8AF3-A0E37065A05F}" type="sibTrans">
      <dgm:prSet/>
      <dgm:spPr/>
      <dgm:t>
        <a:bodyPr/>
        <a:lstStyle/>
        <a:p>
          <a:endParaRPr lang="zh-CN" altLang="en-US"/>
        </a:p>
      </dgm:t>
    </dgm:pt>
    <dgm:pt modelId="{8F119779-A7D2-41FB-9271-0B2EC0DAE715}">
      <dgm:prSet phldrT="[文本]"/>
      <dgm:spPr/>
      <dgm:t>
        <a:bodyPr/>
        <a:lstStyle/>
        <a:p>
          <a:r>
            <a:rPr lang="zh-CN" altLang="en-US" dirty="0" smtClean="0"/>
            <a:t>干扰和竞争</a:t>
          </a:r>
          <a:endParaRPr lang="zh-CN" altLang="en-US" dirty="0"/>
        </a:p>
      </dgm:t>
    </dgm:pt>
    <dgm:pt modelId="{4643B668-6C91-4B9A-B067-81FB670FDF93}" cxnId="{D9C9B1F6-EDAF-41D3-BBF6-D3D72B1B16F9}" type="parTrans">
      <dgm:prSet/>
      <dgm:spPr/>
      <dgm:t>
        <a:bodyPr/>
        <a:lstStyle/>
        <a:p>
          <a:endParaRPr lang="zh-CN" altLang="en-US"/>
        </a:p>
      </dgm:t>
    </dgm:pt>
    <dgm:pt modelId="{10D841B7-5A2D-4C42-8D41-9A9070404799}" cxnId="{D9C9B1F6-EDAF-41D3-BBF6-D3D72B1B16F9}" type="sibTrans">
      <dgm:prSet/>
      <dgm:spPr/>
      <dgm:t>
        <a:bodyPr/>
        <a:lstStyle/>
        <a:p>
          <a:endParaRPr lang="zh-CN" altLang="en-US"/>
        </a:p>
      </dgm:t>
    </dgm:pt>
    <dgm:pt modelId="{8BEA65D0-5680-4755-A20B-2D2D3A2B44DB}" type="pres">
      <dgm:prSet presAssocID="{A9035851-5795-4206-B577-4D26E3B84F10}" presName="Name0" presStyleCnt="0">
        <dgm:presLayoutVars>
          <dgm:dir/>
          <dgm:animLvl val="lvl"/>
          <dgm:resizeHandles/>
        </dgm:presLayoutVars>
      </dgm:prSet>
      <dgm:spPr/>
      <dgm:t>
        <a:bodyPr/>
        <a:lstStyle/>
        <a:p>
          <a:endParaRPr lang="zh-CN" altLang="en-US"/>
        </a:p>
      </dgm:t>
    </dgm:pt>
    <dgm:pt modelId="{374AD5A6-5D36-4D12-BA9A-9998F213D505}" type="pres">
      <dgm:prSet presAssocID="{B40A3371-8D54-4CFF-8608-42882514FDCC}" presName="linNode" presStyleCnt="0"/>
      <dgm:spPr/>
    </dgm:pt>
    <dgm:pt modelId="{BD81915B-1D1C-46DE-9DF5-EDA0489DF8DF}" type="pres">
      <dgm:prSet presAssocID="{B40A3371-8D54-4CFF-8608-42882514FDCC}" presName="parentShp" presStyleLbl="node1" presStyleIdx="0" presStyleCnt="2" custScaleX="21093">
        <dgm:presLayoutVars>
          <dgm:bulletEnabled val="1"/>
        </dgm:presLayoutVars>
      </dgm:prSet>
      <dgm:spPr/>
      <dgm:t>
        <a:bodyPr/>
        <a:lstStyle/>
        <a:p>
          <a:endParaRPr lang="zh-CN" altLang="en-US"/>
        </a:p>
      </dgm:t>
    </dgm:pt>
    <dgm:pt modelId="{833AEA80-2E64-45C2-8885-DC13FCD98210}" type="pres">
      <dgm:prSet presAssocID="{B40A3371-8D54-4CFF-8608-42882514FDCC}" presName="childShp" presStyleLbl="bgAccFollowNode1" presStyleIdx="0" presStyleCnt="2">
        <dgm:presLayoutVars>
          <dgm:bulletEnabled val="1"/>
        </dgm:presLayoutVars>
      </dgm:prSet>
      <dgm:spPr/>
      <dgm:t>
        <a:bodyPr/>
        <a:lstStyle/>
        <a:p>
          <a:endParaRPr lang="zh-CN" altLang="en-US"/>
        </a:p>
      </dgm:t>
    </dgm:pt>
    <dgm:pt modelId="{A508CE7D-C454-4B98-A20B-74DC57ECABB5}" type="pres">
      <dgm:prSet presAssocID="{D74480DA-BB63-4CE2-9535-46D2D24453CF}" presName="spacing" presStyleCnt="0"/>
      <dgm:spPr/>
    </dgm:pt>
    <dgm:pt modelId="{2323EF19-142D-4E58-9387-528E540C73F1}" type="pres">
      <dgm:prSet presAssocID="{DD7312FC-FA63-4A8A-AC01-5CD598751B43}" presName="linNode" presStyleCnt="0"/>
      <dgm:spPr/>
    </dgm:pt>
    <dgm:pt modelId="{672192FF-DB9E-407B-A810-7E48E082BDAF}" type="pres">
      <dgm:prSet presAssocID="{DD7312FC-FA63-4A8A-AC01-5CD598751B43}" presName="parentShp" presStyleLbl="node1" presStyleIdx="1" presStyleCnt="2" custScaleX="21093">
        <dgm:presLayoutVars>
          <dgm:bulletEnabled val="1"/>
        </dgm:presLayoutVars>
      </dgm:prSet>
      <dgm:spPr/>
      <dgm:t>
        <a:bodyPr/>
        <a:lstStyle/>
        <a:p>
          <a:endParaRPr lang="zh-CN" altLang="en-US"/>
        </a:p>
      </dgm:t>
    </dgm:pt>
    <dgm:pt modelId="{15B7986B-8E01-4045-B48F-5D89F2961334}" type="pres">
      <dgm:prSet presAssocID="{DD7312FC-FA63-4A8A-AC01-5CD598751B43}" presName="childShp" presStyleLbl="bgAccFollowNode1" presStyleIdx="1" presStyleCnt="2">
        <dgm:presLayoutVars>
          <dgm:bulletEnabled val="1"/>
        </dgm:presLayoutVars>
      </dgm:prSet>
      <dgm:spPr/>
      <dgm:t>
        <a:bodyPr/>
        <a:lstStyle/>
        <a:p>
          <a:endParaRPr lang="zh-CN" altLang="en-US"/>
        </a:p>
      </dgm:t>
    </dgm:pt>
  </dgm:ptLst>
  <dgm:cxnLst>
    <dgm:cxn modelId="{B528B4A6-E39D-420D-BF22-2D4F8BEFE609}" type="presOf" srcId="{DD7312FC-FA63-4A8A-AC01-5CD598751B43}" destId="{672192FF-DB9E-407B-A810-7E48E082BDAF}" srcOrd="0" destOrd="0" presId="urn:microsoft.com/office/officeart/2005/8/layout/vList6"/>
    <dgm:cxn modelId="{282A89CA-F948-4D51-860D-7E40984C673F}" srcId="{B40A3371-8D54-4CFF-8608-42882514FDCC}" destId="{FB9BC1F4-CFC5-495F-B1B3-C58E8CFC3898}" srcOrd="0" destOrd="0" parTransId="{FCE443D5-A140-46C3-90E3-50A5604AA69E}" sibTransId="{65980E7D-4DAA-4E89-94B7-230DDC873C89}"/>
    <dgm:cxn modelId="{D23A94EA-629D-412D-8AF3-A0E37065A05F}" srcId="{A9035851-5795-4206-B577-4D26E3B84F10}" destId="{DD7312FC-FA63-4A8A-AC01-5CD598751B43}" srcOrd="1" destOrd="0" parTransId="{4AFBD493-6863-42D8-AB3E-F6C20EC46195}" sibTransId="{6DD646A1-084F-499E-BC55-BA1EC2B63A01}"/>
    <dgm:cxn modelId="{EC0FF148-0BC7-41F9-BF19-F882E8DFC0BA}" type="presOf" srcId="{B40A3371-8D54-4CFF-8608-42882514FDCC}" destId="{BD81915B-1D1C-46DE-9DF5-EDA0489DF8DF}" srcOrd="0" destOrd="0" presId="urn:microsoft.com/office/officeart/2005/8/layout/vList6"/>
    <dgm:cxn modelId="{ED05D8D2-E438-4527-80B0-5FB9A4764748}" type="presOf" srcId="{8F119779-A7D2-41FB-9271-0B2EC0DAE715}" destId="{15B7986B-8E01-4045-B48F-5D89F2961334}" srcOrd="0" destOrd="0" presId="urn:microsoft.com/office/officeart/2005/8/layout/vList6"/>
    <dgm:cxn modelId="{0B18F87B-C866-484F-95CA-7A259578479D}" type="presOf" srcId="{A9035851-5795-4206-B577-4D26E3B84F10}" destId="{8BEA65D0-5680-4755-A20B-2D2D3A2B44DB}" srcOrd="0" destOrd="0" presId="urn:microsoft.com/office/officeart/2005/8/layout/vList6"/>
    <dgm:cxn modelId="{24B9586A-D3F5-4BC7-8C55-9CD95B38B200}" type="presOf" srcId="{FB9BC1F4-CFC5-495F-B1B3-C58E8CFC3898}" destId="{833AEA80-2E64-45C2-8885-DC13FCD98210}" srcOrd="0" destOrd="0" presId="urn:microsoft.com/office/officeart/2005/8/layout/vList6"/>
    <dgm:cxn modelId="{F4D37845-3660-446B-A6BB-A9607EF2DD06}" srcId="{A9035851-5795-4206-B577-4D26E3B84F10}" destId="{B40A3371-8D54-4CFF-8608-42882514FDCC}" srcOrd="0" destOrd="0" parTransId="{031764B6-F163-4FB6-843F-D0245E5ADD98}" sibTransId="{D74480DA-BB63-4CE2-9535-46D2D24453CF}"/>
    <dgm:cxn modelId="{D9C9B1F6-EDAF-41D3-BBF6-D3D72B1B16F9}" srcId="{DD7312FC-FA63-4A8A-AC01-5CD598751B43}" destId="{8F119779-A7D2-41FB-9271-0B2EC0DAE715}" srcOrd="0" destOrd="0" parTransId="{4643B668-6C91-4B9A-B067-81FB670FDF93}" sibTransId="{10D841B7-5A2D-4C42-8D41-9A9070404799}"/>
    <dgm:cxn modelId="{1EB28431-7343-4E26-BC6D-CAAE56611DD5}" type="presParOf" srcId="{8BEA65D0-5680-4755-A20B-2D2D3A2B44DB}" destId="{374AD5A6-5D36-4D12-BA9A-9998F213D505}" srcOrd="0" destOrd="0" presId="urn:microsoft.com/office/officeart/2005/8/layout/vList6"/>
    <dgm:cxn modelId="{49BF4E30-002E-4027-9C44-7FC460547BF4}" type="presParOf" srcId="{374AD5A6-5D36-4D12-BA9A-9998F213D505}" destId="{BD81915B-1D1C-46DE-9DF5-EDA0489DF8DF}" srcOrd="0" destOrd="0" presId="urn:microsoft.com/office/officeart/2005/8/layout/vList6"/>
    <dgm:cxn modelId="{BBC41EA3-F69B-4EED-A997-FEB62E86B326}" type="presParOf" srcId="{374AD5A6-5D36-4D12-BA9A-9998F213D505}" destId="{833AEA80-2E64-45C2-8885-DC13FCD98210}" srcOrd="1" destOrd="0" presId="urn:microsoft.com/office/officeart/2005/8/layout/vList6"/>
    <dgm:cxn modelId="{6916C047-A544-4305-85AD-B19D122FD972}" type="presParOf" srcId="{8BEA65D0-5680-4755-A20B-2D2D3A2B44DB}" destId="{A508CE7D-C454-4B98-A20B-74DC57ECABB5}" srcOrd="1" destOrd="0" presId="urn:microsoft.com/office/officeart/2005/8/layout/vList6"/>
    <dgm:cxn modelId="{32AF8CB4-16EC-4D02-8956-24662813794D}" type="presParOf" srcId="{8BEA65D0-5680-4755-A20B-2D2D3A2B44DB}" destId="{2323EF19-142D-4E58-9387-528E540C73F1}" srcOrd="2" destOrd="0" presId="urn:microsoft.com/office/officeart/2005/8/layout/vList6"/>
    <dgm:cxn modelId="{5C8113CE-3A95-4D0D-A59A-F1E3AFDA891F}" type="presParOf" srcId="{2323EF19-142D-4E58-9387-528E540C73F1}" destId="{672192FF-DB9E-407B-A810-7E48E082BDAF}" srcOrd="0" destOrd="0" presId="urn:microsoft.com/office/officeart/2005/8/layout/vList6"/>
    <dgm:cxn modelId="{D071BD70-9987-42D6-A19A-436C2E141A0D}" type="presParOf" srcId="{2323EF19-142D-4E58-9387-528E540C73F1}" destId="{15B7986B-8E01-4045-B48F-5D89F2961334}" srcOrd="1" destOrd="0" presId="urn:microsoft.com/office/officeart/2005/8/layout/vList6"/>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A9035851-5795-4206-B577-4D26E3B84F10}" type="doc">
      <dgm:prSet loTypeId="urn:microsoft.com/office/officeart/2005/8/layout/vList6" loCatId="list" qsTypeId="urn:microsoft.com/office/officeart/2005/8/quickstyle/simple1#1" qsCatId="simple" csTypeId="urn:microsoft.com/office/officeart/2005/8/colors/accent1_2#3" csCatId="accent1" phldr="1"/>
      <dgm:spPr/>
      <dgm:t>
        <a:bodyPr/>
        <a:lstStyle/>
        <a:p>
          <a:endParaRPr lang="zh-CN" altLang="en-US"/>
        </a:p>
      </dgm:t>
    </dgm:pt>
    <dgm:pt modelId="{B40A3371-8D54-4CFF-8608-42882514FDCC}">
      <dgm:prSet phldrT="[文本]"/>
      <dgm:spPr/>
      <dgm:t>
        <a:bodyPr/>
        <a:lstStyle/>
        <a:p>
          <a:r>
            <a:rPr lang="en-US" altLang="zh-CN" dirty="0" smtClean="0"/>
            <a:t>1</a:t>
          </a:r>
          <a:endParaRPr lang="zh-CN" altLang="en-US" dirty="0"/>
        </a:p>
      </dgm:t>
    </dgm:pt>
    <dgm:pt modelId="{031764B6-F163-4FB6-843F-D0245E5ADD98}" cxnId="{F4D37845-3660-446B-A6BB-A9607EF2DD06}" type="parTrans">
      <dgm:prSet/>
      <dgm:spPr/>
      <dgm:t>
        <a:bodyPr/>
        <a:lstStyle/>
        <a:p>
          <a:endParaRPr lang="zh-CN" altLang="en-US"/>
        </a:p>
      </dgm:t>
    </dgm:pt>
    <dgm:pt modelId="{D74480DA-BB63-4CE2-9535-46D2D24453CF}" cxnId="{F4D37845-3660-446B-A6BB-A9607EF2DD06}" type="sibTrans">
      <dgm:prSet/>
      <dgm:spPr/>
      <dgm:t>
        <a:bodyPr/>
        <a:lstStyle/>
        <a:p>
          <a:endParaRPr lang="zh-CN" altLang="en-US"/>
        </a:p>
      </dgm:t>
    </dgm:pt>
    <dgm:pt modelId="{FB9BC1F4-CFC5-495F-B1B3-C58E8CFC3898}">
      <dgm:prSet phldrT="[文本]"/>
      <dgm:spPr/>
      <dgm:t>
        <a:bodyPr/>
        <a:lstStyle/>
        <a:p>
          <a:r>
            <a:rPr lang="zh-CN" altLang="en-US" dirty="0" smtClean="0"/>
            <a:t>能量消耗</a:t>
          </a:r>
          <a:endParaRPr lang="zh-CN" altLang="en-US" dirty="0"/>
        </a:p>
      </dgm:t>
    </dgm:pt>
    <dgm:pt modelId="{FCE443D5-A140-46C3-90E3-50A5604AA69E}" cxnId="{282A89CA-F948-4D51-860D-7E40984C673F}" type="parTrans">
      <dgm:prSet/>
      <dgm:spPr/>
      <dgm:t>
        <a:bodyPr/>
        <a:lstStyle/>
        <a:p>
          <a:endParaRPr lang="zh-CN" altLang="en-US"/>
        </a:p>
      </dgm:t>
    </dgm:pt>
    <dgm:pt modelId="{65980E7D-4DAA-4E89-94B7-230DDC873C89}" cxnId="{282A89CA-F948-4D51-860D-7E40984C673F}" type="sibTrans">
      <dgm:prSet/>
      <dgm:spPr/>
      <dgm:t>
        <a:bodyPr/>
        <a:lstStyle/>
        <a:p>
          <a:endParaRPr lang="zh-CN" altLang="en-US"/>
        </a:p>
      </dgm:t>
    </dgm:pt>
    <dgm:pt modelId="{DD7312FC-FA63-4A8A-AC01-5CD598751B43}">
      <dgm:prSet phldrT="[文本]"/>
      <dgm:spPr/>
      <dgm:t>
        <a:bodyPr/>
        <a:lstStyle/>
        <a:p>
          <a:r>
            <a:rPr lang="en-US" altLang="zh-CN" dirty="0" smtClean="0"/>
            <a:t>2</a:t>
          </a:r>
          <a:endParaRPr lang="zh-CN" altLang="en-US" dirty="0"/>
        </a:p>
      </dgm:t>
    </dgm:pt>
    <dgm:pt modelId="{4AFBD493-6863-42D8-AB3E-F6C20EC46195}" cxnId="{D23A94EA-629D-412D-8AF3-A0E37065A05F}" type="parTrans">
      <dgm:prSet/>
      <dgm:spPr/>
      <dgm:t>
        <a:bodyPr/>
        <a:lstStyle/>
        <a:p>
          <a:endParaRPr lang="zh-CN" altLang="en-US"/>
        </a:p>
      </dgm:t>
    </dgm:pt>
    <dgm:pt modelId="{6DD646A1-084F-499E-BC55-BA1EC2B63A01}" cxnId="{D23A94EA-629D-412D-8AF3-A0E37065A05F}" type="sibTrans">
      <dgm:prSet/>
      <dgm:spPr/>
      <dgm:t>
        <a:bodyPr/>
        <a:lstStyle/>
        <a:p>
          <a:endParaRPr lang="zh-CN" altLang="en-US"/>
        </a:p>
      </dgm:t>
    </dgm:pt>
    <dgm:pt modelId="{8F119779-A7D2-41FB-9271-0B2EC0DAE715}">
      <dgm:prSet phldrT="[文本]"/>
      <dgm:spPr/>
      <dgm:t>
        <a:bodyPr/>
        <a:lstStyle/>
        <a:p>
          <a:r>
            <a:rPr lang="zh-CN" altLang="en-US" dirty="0" smtClean="0"/>
            <a:t>覆盖度</a:t>
          </a:r>
          <a:endParaRPr lang="zh-CN" altLang="en-US" dirty="0"/>
        </a:p>
      </dgm:t>
    </dgm:pt>
    <dgm:pt modelId="{4643B668-6C91-4B9A-B067-81FB670FDF93}" cxnId="{D9C9B1F6-EDAF-41D3-BBF6-D3D72B1B16F9}" type="parTrans">
      <dgm:prSet/>
      <dgm:spPr/>
      <dgm:t>
        <a:bodyPr/>
        <a:lstStyle/>
        <a:p>
          <a:endParaRPr lang="zh-CN" altLang="en-US"/>
        </a:p>
      </dgm:t>
    </dgm:pt>
    <dgm:pt modelId="{10D841B7-5A2D-4C42-8D41-9A9070404799}" cxnId="{D9C9B1F6-EDAF-41D3-BBF6-D3D72B1B16F9}" type="sibTrans">
      <dgm:prSet/>
      <dgm:spPr/>
      <dgm:t>
        <a:bodyPr/>
        <a:lstStyle/>
        <a:p>
          <a:endParaRPr lang="zh-CN" altLang="en-US"/>
        </a:p>
      </dgm:t>
    </dgm:pt>
    <dgm:pt modelId="{8BEA65D0-5680-4755-A20B-2D2D3A2B44DB}" type="pres">
      <dgm:prSet presAssocID="{A9035851-5795-4206-B577-4D26E3B84F10}" presName="Name0" presStyleCnt="0">
        <dgm:presLayoutVars>
          <dgm:dir/>
          <dgm:animLvl val="lvl"/>
          <dgm:resizeHandles/>
        </dgm:presLayoutVars>
      </dgm:prSet>
      <dgm:spPr/>
      <dgm:t>
        <a:bodyPr/>
        <a:lstStyle/>
        <a:p>
          <a:endParaRPr lang="zh-CN" altLang="en-US"/>
        </a:p>
      </dgm:t>
    </dgm:pt>
    <dgm:pt modelId="{374AD5A6-5D36-4D12-BA9A-9998F213D505}" type="pres">
      <dgm:prSet presAssocID="{B40A3371-8D54-4CFF-8608-42882514FDCC}" presName="linNode" presStyleCnt="0"/>
      <dgm:spPr/>
    </dgm:pt>
    <dgm:pt modelId="{BD81915B-1D1C-46DE-9DF5-EDA0489DF8DF}" type="pres">
      <dgm:prSet presAssocID="{B40A3371-8D54-4CFF-8608-42882514FDCC}" presName="parentShp" presStyleLbl="node1" presStyleIdx="0" presStyleCnt="2" custScaleX="21093">
        <dgm:presLayoutVars>
          <dgm:bulletEnabled val="1"/>
        </dgm:presLayoutVars>
      </dgm:prSet>
      <dgm:spPr/>
      <dgm:t>
        <a:bodyPr/>
        <a:lstStyle/>
        <a:p>
          <a:endParaRPr lang="zh-CN" altLang="en-US"/>
        </a:p>
      </dgm:t>
    </dgm:pt>
    <dgm:pt modelId="{833AEA80-2E64-45C2-8885-DC13FCD98210}" type="pres">
      <dgm:prSet presAssocID="{B40A3371-8D54-4CFF-8608-42882514FDCC}" presName="childShp" presStyleLbl="bgAccFollowNode1" presStyleIdx="0" presStyleCnt="2">
        <dgm:presLayoutVars>
          <dgm:bulletEnabled val="1"/>
        </dgm:presLayoutVars>
      </dgm:prSet>
      <dgm:spPr/>
      <dgm:t>
        <a:bodyPr/>
        <a:lstStyle/>
        <a:p>
          <a:endParaRPr lang="zh-CN" altLang="en-US"/>
        </a:p>
      </dgm:t>
    </dgm:pt>
    <dgm:pt modelId="{A508CE7D-C454-4B98-A20B-74DC57ECABB5}" type="pres">
      <dgm:prSet presAssocID="{D74480DA-BB63-4CE2-9535-46D2D24453CF}" presName="spacing" presStyleCnt="0"/>
      <dgm:spPr/>
    </dgm:pt>
    <dgm:pt modelId="{2323EF19-142D-4E58-9387-528E540C73F1}" type="pres">
      <dgm:prSet presAssocID="{DD7312FC-FA63-4A8A-AC01-5CD598751B43}" presName="linNode" presStyleCnt="0"/>
      <dgm:spPr/>
    </dgm:pt>
    <dgm:pt modelId="{672192FF-DB9E-407B-A810-7E48E082BDAF}" type="pres">
      <dgm:prSet presAssocID="{DD7312FC-FA63-4A8A-AC01-5CD598751B43}" presName="parentShp" presStyleLbl="node1" presStyleIdx="1" presStyleCnt="2" custScaleX="21093">
        <dgm:presLayoutVars>
          <dgm:bulletEnabled val="1"/>
        </dgm:presLayoutVars>
      </dgm:prSet>
      <dgm:spPr/>
      <dgm:t>
        <a:bodyPr/>
        <a:lstStyle/>
        <a:p>
          <a:endParaRPr lang="zh-CN" altLang="en-US"/>
        </a:p>
      </dgm:t>
    </dgm:pt>
    <dgm:pt modelId="{15B7986B-8E01-4045-B48F-5D89F2961334}" type="pres">
      <dgm:prSet presAssocID="{DD7312FC-FA63-4A8A-AC01-5CD598751B43}" presName="childShp" presStyleLbl="bgAccFollowNode1" presStyleIdx="1" presStyleCnt="2">
        <dgm:presLayoutVars>
          <dgm:bulletEnabled val="1"/>
        </dgm:presLayoutVars>
      </dgm:prSet>
      <dgm:spPr/>
      <dgm:t>
        <a:bodyPr/>
        <a:lstStyle/>
        <a:p>
          <a:endParaRPr lang="zh-CN" altLang="en-US"/>
        </a:p>
      </dgm:t>
    </dgm:pt>
  </dgm:ptLst>
  <dgm:cxnLst>
    <dgm:cxn modelId="{F69304C3-4651-429E-B551-5A1607C19B41}" type="presOf" srcId="{DD7312FC-FA63-4A8A-AC01-5CD598751B43}" destId="{672192FF-DB9E-407B-A810-7E48E082BDAF}" srcOrd="0" destOrd="0" presId="urn:microsoft.com/office/officeart/2005/8/layout/vList6"/>
    <dgm:cxn modelId="{F4D37845-3660-446B-A6BB-A9607EF2DD06}" srcId="{A9035851-5795-4206-B577-4D26E3B84F10}" destId="{B40A3371-8D54-4CFF-8608-42882514FDCC}" srcOrd="0" destOrd="0" parTransId="{031764B6-F163-4FB6-843F-D0245E5ADD98}" sibTransId="{D74480DA-BB63-4CE2-9535-46D2D24453CF}"/>
    <dgm:cxn modelId="{30C7ECA0-8CFE-44EC-9CAF-A507303D2BD9}" type="presOf" srcId="{8F119779-A7D2-41FB-9271-0B2EC0DAE715}" destId="{15B7986B-8E01-4045-B48F-5D89F2961334}" srcOrd="0" destOrd="0" presId="urn:microsoft.com/office/officeart/2005/8/layout/vList6"/>
    <dgm:cxn modelId="{411FCE38-967D-4745-B26B-1667AF789BE5}" type="presOf" srcId="{B40A3371-8D54-4CFF-8608-42882514FDCC}" destId="{BD81915B-1D1C-46DE-9DF5-EDA0489DF8DF}" srcOrd="0" destOrd="0" presId="urn:microsoft.com/office/officeart/2005/8/layout/vList6"/>
    <dgm:cxn modelId="{A392FC5A-093B-4A82-A7EF-9F19D1F5AD46}" type="presOf" srcId="{FB9BC1F4-CFC5-495F-B1B3-C58E8CFC3898}" destId="{833AEA80-2E64-45C2-8885-DC13FCD98210}" srcOrd="0" destOrd="0" presId="urn:microsoft.com/office/officeart/2005/8/layout/vList6"/>
    <dgm:cxn modelId="{6890F3AC-956A-4F0B-A487-B52E7204187E}" type="presOf" srcId="{A9035851-5795-4206-B577-4D26E3B84F10}" destId="{8BEA65D0-5680-4755-A20B-2D2D3A2B44DB}" srcOrd="0" destOrd="0" presId="urn:microsoft.com/office/officeart/2005/8/layout/vList6"/>
    <dgm:cxn modelId="{282A89CA-F948-4D51-860D-7E40984C673F}" srcId="{B40A3371-8D54-4CFF-8608-42882514FDCC}" destId="{FB9BC1F4-CFC5-495F-B1B3-C58E8CFC3898}" srcOrd="0" destOrd="0" parTransId="{FCE443D5-A140-46C3-90E3-50A5604AA69E}" sibTransId="{65980E7D-4DAA-4E89-94B7-230DDC873C89}"/>
    <dgm:cxn modelId="{D9C9B1F6-EDAF-41D3-BBF6-D3D72B1B16F9}" srcId="{DD7312FC-FA63-4A8A-AC01-5CD598751B43}" destId="{8F119779-A7D2-41FB-9271-0B2EC0DAE715}" srcOrd="0" destOrd="0" parTransId="{4643B668-6C91-4B9A-B067-81FB670FDF93}" sibTransId="{10D841B7-5A2D-4C42-8D41-9A9070404799}"/>
    <dgm:cxn modelId="{D23A94EA-629D-412D-8AF3-A0E37065A05F}" srcId="{A9035851-5795-4206-B577-4D26E3B84F10}" destId="{DD7312FC-FA63-4A8A-AC01-5CD598751B43}" srcOrd="1" destOrd="0" parTransId="{4AFBD493-6863-42D8-AB3E-F6C20EC46195}" sibTransId="{6DD646A1-084F-499E-BC55-BA1EC2B63A01}"/>
    <dgm:cxn modelId="{A008C6CC-2D6F-4F34-A164-9F96FEF7984F}" type="presParOf" srcId="{8BEA65D0-5680-4755-A20B-2D2D3A2B44DB}" destId="{374AD5A6-5D36-4D12-BA9A-9998F213D505}" srcOrd="0" destOrd="0" presId="urn:microsoft.com/office/officeart/2005/8/layout/vList6"/>
    <dgm:cxn modelId="{FFEA0559-8E08-44A3-9617-22DB4B16FBA8}" type="presParOf" srcId="{374AD5A6-5D36-4D12-BA9A-9998F213D505}" destId="{BD81915B-1D1C-46DE-9DF5-EDA0489DF8DF}" srcOrd="0" destOrd="0" presId="urn:microsoft.com/office/officeart/2005/8/layout/vList6"/>
    <dgm:cxn modelId="{9473BABE-1AB4-4418-B608-40D50CCAED01}" type="presParOf" srcId="{374AD5A6-5D36-4D12-BA9A-9998F213D505}" destId="{833AEA80-2E64-45C2-8885-DC13FCD98210}" srcOrd="1" destOrd="0" presId="urn:microsoft.com/office/officeart/2005/8/layout/vList6"/>
    <dgm:cxn modelId="{48F2AC60-29C6-4B2F-AFD3-150E303EB40C}" type="presParOf" srcId="{8BEA65D0-5680-4755-A20B-2D2D3A2B44DB}" destId="{A508CE7D-C454-4B98-A20B-74DC57ECABB5}" srcOrd="1" destOrd="0" presId="urn:microsoft.com/office/officeart/2005/8/layout/vList6"/>
    <dgm:cxn modelId="{104D20F2-8F72-4440-A7AB-B7B9F24FCA29}" type="presParOf" srcId="{8BEA65D0-5680-4755-A20B-2D2D3A2B44DB}" destId="{2323EF19-142D-4E58-9387-528E540C73F1}" srcOrd="2" destOrd="0" presId="urn:microsoft.com/office/officeart/2005/8/layout/vList6"/>
    <dgm:cxn modelId="{F2A1C9E5-7348-45F9-BBE7-98C21059467F}" type="presParOf" srcId="{2323EF19-142D-4E58-9387-528E540C73F1}" destId="{672192FF-DB9E-407B-A810-7E48E082BDAF}" srcOrd="0" destOrd="0" presId="urn:microsoft.com/office/officeart/2005/8/layout/vList6"/>
    <dgm:cxn modelId="{F5D8BC74-E3F9-4A30-84F4-A7E6FC4AEB74}" type="presParOf" srcId="{2323EF19-142D-4E58-9387-528E540C73F1}" destId="{15B7986B-8E01-4045-B48F-5D89F2961334}" srcOrd="1" destOrd="0" presId="urn:microsoft.com/office/officeart/2005/8/layout/vList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A9035851-5795-4206-B577-4D26E3B84F10}" type="doc">
      <dgm:prSet loTypeId="urn:microsoft.com/office/officeart/2005/8/layout/vList6" loCatId="list" qsTypeId="urn:microsoft.com/office/officeart/2005/8/quickstyle/simple1#2" qsCatId="simple" csTypeId="urn:microsoft.com/office/officeart/2005/8/colors/accent1_2#4" csCatId="accent1" phldr="1"/>
      <dgm:spPr/>
      <dgm:t>
        <a:bodyPr/>
        <a:lstStyle/>
        <a:p>
          <a:endParaRPr lang="zh-CN" altLang="en-US"/>
        </a:p>
      </dgm:t>
    </dgm:pt>
    <dgm:pt modelId="{B40A3371-8D54-4CFF-8608-42882514FDCC}">
      <dgm:prSet phldrT="[文本]"/>
      <dgm:spPr/>
      <dgm:t>
        <a:bodyPr/>
        <a:lstStyle/>
        <a:p>
          <a:r>
            <a:rPr lang="en-US" altLang="zh-CN" dirty="0" smtClean="0"/>
            <a:t>3</a:t>
          </a:r>
          <a:endParaRPr lang="zh-CN" altLang="en-US" dirty="0"/>
        </a:p>
      </dgm:t>
    </dgm:pt>
    <dgm:pt modelId="{031764B6-F163-4FB6-843F-D0245E5ADD98}" cxnId="{F4D37845-3660-446B-A6BB-A9607EF2DD06}" type="parTrans">
      <dgm:prSet/>
      <dgm:spPr/>
      <dgm:t>
        <a:bodyPr/>
        <a:lstStyle/>
        <a:p>
          <a:endParaRPr lang="zh-CN" altLang="en-US"/>
        </a:p>
      </dgm:t>
    </dgm:pt>
    <dgm:pt modelId="{D74480DA-BB63-4CE2-9535-46D2D24453CF}" cxnId="{F4D37845-3660-446B-A6BB-A9607EF2DD06}" type="sibTrans">
      <dgm:prSet/>
      <dgm:spPr/>
      <dgm:t>
        <a:bodyPr/>
        <a:lstStyle/>
        <a:p>
          <a:endParaRPr lang="zh-CN" altLang="en-US"/>
        </a:p>
      </dgm:t>
    </dgm:pt>
    <dgm:pt modelId="{FB9BC1F4-CFC5-495F-B1B3-C58E8CFC3898}">
      <dgm:prSet phldrT="[文本]"/>
      <dgm:spPr/>
      <dgm:t>
        <a:bodyPr/>
        <a:lstStyle/>
        <a:p>
          <a:r>
            <a:rPr lang="zh-CN" altLang="en-US" dirty="0" smtClean="0"/>
            <a:t>连通性</a:t>
          </a:r>
          <a:endParaRPr lang="zh-CN" altLang="en-US" dirty="0"/>
        </a:p>
      </dgm:t>
    </dgm:pt>
    <dgm:pt modelId="{FCE443D5-A140-46C3-90E3-50A5604AA69E}" cxnId="{282A89CA-F948-4D51-860D-7E40984C673F}" type="parTrans">
      <dgm:prSet/>
      <dgm:spPr/>
      <dgm:t>
        <a:bodyPr/>
        <a:lstStyle/>
        <a:p>
          <a:endParaRPr lang="zh-CN" altLang="en-US"/>
        </a:p>
      </dgm:t>
    </dgm:pt>
    <dgm:pt modelId="{65980E7D-4DAA-4E89-94B7-230DDC873C89}" cxnId="{282A89CA-F948-4D51-860D-7E40984C673F}" type="sibTrans">
      <dgm:prSet/>
      <dgm:spPr/>
      <dgm:t>
        <a:bodyPr/>
        <a:lstStyle/>
        <a:p>
          <a:endParaRPr lang="zh-CN" altLang="en-US"/>
        </a:p>
      </dgm:t>
    </dgm:pt>
    <dgm:pt modelId="{DD7312FC-FA63-4A8A-AC01-5CD598751B43}">
      <dgm:prSet phldrT="[文本]"/>
      <dgm:spPr/>
      <dgm:t>
        <a:bodyPr/>
        <a:lstStyle/>
        <a:p>
          <a:r>
            <a:rPr lang="en-US" altLang="zh-CN" dirty="0" smtClean="0"/>
            <a:t>4</a:t>
          </a:r>
          <a:endParaRPr lang="zh-CN" altLang="en-US" dirty="0"/>
        </a:p>
      </dgm:t>
    </dgm:pt>
    <dgm:pt modelId="{4AFBD493-6863-42D8-AB3E-F6C20EC46195}" cxnId="{D23A94EA-629D-412D-8AF3-A0E37065A05F}" type="parTrans">
      <dgm:prSet/>
      <dgm:spPr/>
      <dgm:t>
        <a:bodyPr/>
        <a:lstStyle/>
        <a:p>
          <a:endParaRPr lang="zh-CN" altLang="en-US"/>
        </a:p>
      </dgm:t>
    </dgm:pt>
    <dgm:pt modelId="{6DD646A1-084F-499E-BC55-BA1EC2B63A01}" cxnId="{D23A94EA-629D-412D-8AF3-A0E37065A05F}" type="sibTrans">
      <dgm:prSet/>
      <dgm:spPr/>
      <dgm:t>
        <a:bodyPr/>
        <a:lstStyle/>
        <a:p>
          <a:endParaRPr lang="zh-CN" altLang="en-US"/>
        </a:p>
      </dgm:t>
    </dgm:pt>
    <dgm:pt modelId="{8F119779-A7D2-41FB-9271-0B2EC0DAE715}">
      <dgm:prSet phldrT="[文本]"/>
      <dgm:spPr/>
      <dgm:t>
        <a:bodyPr/>
        <a:lstStyle/>
        <a:p>
          <a:r>
            <a:rPr lang="zh-CN" altLang="en-US" dirty="0" smtClean="0"/>
            <a:t>算法的分布式程度</a:t>
          </a:r>
          <a:endParaRPr lang="zh-CN" altLang="en-US" dirty="0"/>
        </a:p>
      </dgm:t>
    </dgm:pt>
    <dgm:pt modelId="{4643B668-6C91-4B9A-B067-81FB670FDF93}" cxnId="{D9C9B1F6-EDAF-41D3-BBF6-D3D72B1B16F9}" type="parTrans">
      <dgm:prSet/>
      <dgm:spPr/>
      <dgm:t>
        <a:bodyPr/>
        <a:lstStyle/>
        <a:p>
          <a:endParaRPr lang="zh-CN" altLang="en-US"/>
        </a:p>
      </dgm:t>
    </dgm:pt>
    <dgm:pt modelId="{10D841B7-5A2D-4C42-8D41-9A9070404799}" cxnId="{D9C9B1F6-EDAF-41D3-BBF6-D3D72B1B16F9}" type="sibTrans">
      <dgm:prSet/>
      <dgm:spPr/>
      <dgm:t>
        <a:bodyPr/>
        <a:lstStyle/>
        <a:p>
          <a:endParaRPr lang="zh-CN" altLang="en-US"/>
        </a:p>
      </dgm:t>
    </dgm:pt>
    <dgm:pt modelId="{8BEA65D0-5680-4755-A20B-2D2D3A2B44DB}" type="pres">
      <dgm:prSet presAssocID="{A9035851-5795-4206-B577-4D26E3B84F10}" presName="Name0" presStyleCnt="0">
        <dgm:presLayoutVars>
          <dgm:dir/>
          <dgm:animLvl val="lvl"/>
          <dgm:resizeHandles/>
        </dgm:presLayoutVars>
      </dgm:prSet>
      <dgm:spPr/>
      <dgm:t>
        <a:bodyPr/>
        <a:lstStyle/>
        <a:p>
          <a:endParaRPr lang="zh-CN" altLang="en-US"/>
        </a:p>
      </dgm:t>
    </dgm:pt>
    <dgm:pt modelId="{374AD5A6-5D36-4D12-BA9A-9998F213D505}" type="pres">
      <dgm:prSet presAssocID="{B40A3371-8D54-4CFF-8608-42882514FDCC}" presName="linNode" presStyleCnt="0"/>
      <dgm:spPr/>
    </dgm:pt>
    <dgm:pt modelId="{BD81915B-1D1C-46DE-9DF5-EDA0489DF8DF}" type="pres">
      <dgm:prSet presAssocID="{B40A3371-8D54-4CFF-8608-42882514FDCC}" presName="parentShp" presStyleLbl="node1" presStyleIdx="0" presStyleCnt="2" custScaleX="21093">
        <dgm:presLayoutVars>
          <dgm:bulletEnabled val="1"/>
        </dgm:presLayoutVars>
      </dgm:prSet>
      <dgm:spPr/>
      <dgm:t>
        <a:bodyPr/>
        <a:lstStyle/>
        <a:p>
          <a:endParaRPr lang="zh-CN" altLang="en-US"/>
        </a:p>
      </dgm:t>
    </dgm:pt>
    <dgm:pt modelId="{833AEA80-2E64-45C2-8885-DC13FCD98210}" type="pres">
      <dgm:prSet presAssocID="{B40A3371-8D54-4CFF-8608-42882514FDCC}" presName="childShp" presStyleLbl="bgAccFollowNode1" presStyleIdx="0" presStyleCnt="2">
        <dgm:presLayoutVars>
          <dgm:bulletEnabled val="1"/>
        </dgm:presLayoutVars>
      </dgm:prSet>
      <dgm:spPr/>
      <dgm:t>
        <a:bodyPr/>
        <a:lstStyle/>
        <a:p>
          <a:endParaRPr lang="zh-CN" altLang="en-US"/>
        </a:p>
      </dgm:t>
    </dgm:pt>
    <dgm:pt modelId="{A508CE7D-C454-4B98-A20B-74DC57ECABB5}" type="pres">
      <dgm:prSet presAssocID="{D74480DA-BB63-4CE2-9535-46D2D24453CF}" presName="spacing" presStyleCnt="0"/>
      <dgm:spPr/>
    </dgm:pt>
    <dgm:pt modelId="{2323EF19-142D-4E58-9387-528E540C73F1}" type="pres">
      <dgm:prSet presAssocID="{DD7312FC-FA63-4A8A-AC01-5CD598751B43}" presName="linNode" presStyleCnt="0"/>
      <dgm:spPr/>
    </dgm:pt>
    <dgm:pt modelId="{672192FF-DB9E-407B-A810-7E48E082BDAF}" type="pres">
      <dgm:prSet presAssocID="{DD7312FC-FA63-4A8A-AC01-5CD598751B43}" presName="parentShp" presStyleLbl="node1" presStyleIdx="1" presStyleCnt="2" custScaleX="21093">
        <dgm:presLayoutVars>
          <dgm:bulletEnabled val="1"/>
        </dgm:presLayoutVars>
      </dgm:prSet>
      <dgm:spPr/>
      <dgm:t>
        <a:bodyPr/>
        <a:lstStyle/>
        <a:p>
          <a:endParaRPr lang="zh-CN" altLang="en-US"/>
        </a:p>
      </dgm:t>
    </dgm:pt>
    <dgm:pt modelId="{15B7986B-8E01-4045-B48F-5D89F2961334}" type="pres">
      <dgm:prSet presAssocID="{DD7312FC-FA63-4A8A-AC01-5CD598751B43}" presName="childShp" presStyleLbl="bgAccFollowNode1" presStyleIdx="1" presStyleCnt="2">
        <dgm:presLayoutVars>
          <dgm:bulletEnabled val="1"/>
        </dgm:presLayoutVars>
      </dgm:prSet>
      <dgm:spPr/>
      <dgm:t>
        <a:bodyPr/>
        <a:lstStyle/>
        <a:p>
          <a:endParaRPr lang="zh-CN" altLang="en-US"/>
        </a:p>
      </dgm:t>
    </dgm:pt>
  </dgm:ptLst>
  <dgm:cxnLst>
    <dgm:cxn modelId="{66D2B0B1-2EF1-4C99-9C1F-EBEE5ADFEE0B}" type="presOf" srcId="{FB9BC1F4-CFC5-495F-B1B3-C58E8CFC3898}" destId="{833AEA80-2E64-45C2-8885-DC13FCD98210}" srcOrd="0" destOrd="0" presId="urn:microsoft.com/office/officeart/2005/8/layout/vList6"/>
    <dgm:cxn modelId="{282A89CA-F948-4D51-860D-7E40984C673F}" srcId="{B40A3371-8D54-4CFF-8608-42882514FDCC}" destId="{FB9BC1F4-CFC5-495F-B1B3-C58E8CFC3898}" srcOrd="0" destOrd="0" parTransId="{FCE443D5-A140-46C3-90E3-50A5604AA69E}" sibTransId="{65980E7D-4DAA-4E89-94B7-230DDC873C89}"/>
    <dgm:cxn modelId="{D23A94EA-629D-412D-8AF3-A0E37065A05F}" srcId="{A9035851-5795-4206-B577-4D26E3B84F10}" destId="{DD7312FC-FA63-4A8A-AC01-5CD598751B43}" srcOrd="1" destOrd="0" parTransId="{4AFBD493-6863-42D8-AB3E-F6C20EC46195}" sibTransId="{6DD646A1-084F-499E-BC55-BA1EC2B63A01}"/>
    <dgm:cxn modelId="{69FD4C92-AED9-49DA-B5BA-2464DC8D93D5}" type="presOf" srcId="{8F119779-A7D2-41FB-9271-0B2EC0DAE715}" destId="{15B7986B-8E01-4045-B48F-5D89F2961334}" srcOrd="0" destOrd="0" presId="urn:microsoft.com/office/officeart/2005/8/layout/vList6"/>
    <dgm:cxn modelId="{0EC77EE8-27F2-44EC-AD17-63A7D1C838B2}" type="presOf" srcId="{DD7312FC-FA63-4A8A-AC01-5CD598751B43}" destId="{672192FF-DB9E-407B-A810-7E48E082BDAF}" srcOrd="0" destOrd="0" presId="urn:microsoft.com/office/officeart/2005/8/layout/vList6"/>
    <dgm:cxn modelId="{99F3832A-5668-4A41-A1E7-ED1D005B3BAC}" type="presOf" srcId="{B40A3371-8D54-4CFF-8608-42882514FDCC}" destId="{BD81915B-1D1C-46DE-9DF5-EDA0489DF8DF}" srcOrd="0" destOrd="0" presId="urn:microsoft.com/office/officeart/2005/8/layout/vList6"/>
    <dgm:cxn modelId="{F4D37845-3660-446B-A6BB-A9607EF2DD06}" srcId="{A9035851-5795-4206-B577-4D26E3B84F10}" destId="{B40A3371-8D54-4CFF-8608-42882514FDCC}" srcOrd="0" destOrd="0" parTransId="{031764B6-F163-4FB6-843F-D0245E5ADD98}" sibTransId="{D74480DA-BB63-4CE2-9535-46D2D24453CF}"/>
    <dgm:cxn modelId="{3E03B42E-E89A-4775-9FB1-4B342806B81C}" type="presOf" srcId="{A9035851-5795-4206-B577-4D26E3B84F10}" destId="{8BEA65D0-5680-4755-A20B-2D2D3A2B44DB}" srcOrd="0" destOrd="0" presId="urn:microsoft.com/office/officeart/2005/8/layout/vList6"/>
    <dgm:cxn modelId="{D9C9B1F6-EDAF-41D3-BBF6-D3D72B1B16F9}" srcId="{DD7312FC-FA63-4A8A-AC01-5CD598751B43}" destId="{8F119779-A7D2-41FB-9271-0B2EC0DAE715}" srcOrd="0" destOrd="0" parTransId="{4643B668-6C91-4B9A-B067-81FB670FDF93}" sibTransId="{10D841B7-5A2D-4C42-8D41-9A9070404799}"/>
    <dgm:cxn modelId="{DA033DA5-8C0A-49D7-A484-BFCDCC4B847A}" type="presParOf" srcId="{8BEA65D0-5680-4755-A20B-2D2D3A2B44DB}" destId="{374AD5A6-5D36-4D12-BA9A-9998F213D505}" srcOrd="0" destOrd="0" presId="urn:microsoft.com/office/officeart/2005/8/layout/vList6"/>
    <dgm:cxn modelId="{8EEC3AE2-7347-4674-89D0-F84808FCEB69}" type="presParOf" srcId="{374AD5A6-5D36-4D12-BA9A-9998F213D505}" destId="{BD81915B-1D1C-46DE-9DF5-EDA0489DF8DF}" srcOrd="0" destOrd="0" presId="urn:microsoft.com/office/officeart/2005/8/layout/vList6"/>
    <dgm:cxn modelId="{E124EB97-1EFA-4947-8421-A73529CEF2FD}" type="presParOf" srcId="{374AD5A6-5D36-4D12-BA9A-9998F213D505}" destId="{833AEA80-2E64-45C2-8885-DC13FCD98210}" srcOrd="1" destOrd="0" presId="urn:microsoft.com/office/officeart/2005/8/layout/vList6"/>
    <dgm:cxn modelId="{AD937BF6-AAAB-43CA-A95D-A68211C1B4B2}" type="presParOf" srcId="{8BEA65D0-5680-4755-A20B-2D2D3A2B44DB}" destId="{A508CE7D-C454-4B98-A20B-74DC57ECABB5}" srcOrd="1" destOrd="0" presId="urn:microsoft.com/office/officeart/2005/8/layout/vList6"/>
    <dgm:cxn modelId="{7C221C43-354E-4E54-9449-2E0BACAFA42A}" type="presParOf" srcId="{8BEA65D0-5680-4755-A20B-2D2D3A2B44DB}" destId="{2323EF19-142D-4E58-9387-528E540C73F1}" srcOrd="2" destOrd="0" presId="urn:microsoft.com/office/officeart/2005/8/layout/vList6"/>
    <dgm:cxn modelId="{0B57FA42-625C-4FAA-950E-DE115469D63E}" type="presParOf" srcId="{2323EF19-142D-4E58-9387-528E540C73F1}" destId="{672192FF-DB9E-407B-A810-7E48E082BDAF}" srcOrd="0" destOrd="0" presId="urn:microsoft.com/office/officeart/2005/8/layout/vList6"/>
    <dgm:cxn modelId="{8529715C-F9E9-4305-9DD6-06BE93FDC971}" type="presParOf" srcId="{2323EF19-142D-4E58-9387-528E540C73F1}" destId="{15B7986B-8E01-4045-B48F-5D89F2961334}" srcOrd="1" destOrd="0" presId="urn:microsoft.com/office/officeart/2005/8/layout/vList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A9035851-5795-4206-B577-4D26E3B84F10}" type="doc">
      <dgm:prSet loTypeId="urn:microsoft.com/office/officeart/2005/8/layout/vList6" loCatId="list" qsTypeId="urn:microsoft.com/office/officeart/2005/8/quickstyle/simple1#3" qsCatId="simple" csTypeId="urn:microsoft.com/office/officeart/2005/8/colors/accent1_2#5" csCatId="accent1" phldr="1"/>
      <dgm:spPr/>
      <dgm:t>
        <a:bodyPr/>
        <a:lstStyle/>
        <a:p>
          <a:endParaRPr lang="zh-CN" altLang="en-US"/>
        </a:p>
      </dgm:t>
    </dgm:pt>
    <dgm:pt modelId="{B40A3371-8D54-4CFF-8608-42882514FDCC}">
      <dgm:prSet phldrT="[文本]"/>
      <dgm:spPr/>
      <dgm:t>
        <a:bodyPr/>
        <a:lstStyle/>
        <a:p>
          <a:r>
            <a:rPr lang="en-US" altLang="zh-CN" dirty="0" smtClean="0"/>
            <a:t>7</a:t>
          </a:r>
          <a:endParaRPr lang="zh-CN" altLang="en-US" dirty="0"/>
        </a:p>
      </dgm:t>
    </dgm:pt>
    <dgm:pt modelId="{031764B6-F163-4FB6-843F-D0245E5ADD98}" cxnId="{F4D37845-3660-446B-A6BB-A9607EF2DD06}" type="parTrans">
      <dgm:prSet/>
      <dgm:spPr/>
      <dgm:t>
        <a:bodyPr/>
        <a:lstStyle/>
        <a:p>
          <a:endParaRPr lang="zh-CN" altLang="en-US"/>
        </a:p>
      </dgm:t>
    </dgm:pt>
    <dgm:pt modelId="{D74480DA-BB63-4CE2-9535-46D2D24453CF}" cxnId="{F4D37845-3660-446B-A6BB-A9607EF2DD06}" type="sibTrans">
      <dgm:prSet/>
      <dgm:spPr/>
      <dgm:t>
        <a:bodyPr/>
        <a:lstStyle/>
        <a:p>
          <a:endParaRPr lang="zh-CN" altLang="en-US"/>
        </a:p>
      </dgm:t>
    </dgm:pt>
    <dgm:pt modelId="{FB9BC1F4-CFC5-495F-B1B3-C58E8CFC3898}">
      <dgm:prSet phldrT="[文本]"/>
      <dgm:spPr/>
      <dgm:t>
        <a:bodyPr/>
        <a:lstStyle/>
        <a:p>
          <a:r>
            <a:rPr lang="zh-CN" altLang="en-US" dirty="0" smtClean="0"/>
            <a:t>对称性</a:t>
          </a:r>
          <a:endParaRPr lang="zh-CN" altLang="en-US" dirty="0"/>
        </a:p>
      </dgm:t>
    </dgm:pt>
    <dgm:pt modelId="{FCE443D5-A140-46C3-90E3-50A5604AA69E}" cxnId="{282A89CA-F948-4D51-860D-7E40984C673F}" type="parTrans">
      <dgm:prSet/>
      <dgm:spPr/>
      <dgm:t>
        <a:bodyPr/>
        <a:lstStyle/>
        <a:p>
          <a:endParaRPr lang="zh-CN" altLang="en-US"/>
        </a:p>
      </dgm:t>
    </dgm:pt>
    <dgm:pt modelId="{65980E7D-4DAA-4E89-94B7-230DDC873C89}" cxnId="{282A89CA-F948-4D51-860D-7E40984C673F}" type="sibTrans">
      <dgm:prSet/>
      <dgm:spPr/>
      <dgm:t>
        <a:bodyPr/>
        <a:lstStyle/>
        <a:p>
          <a:endParaRPr lang="zh-CN" altLang="en-US"/>
        </a:p>
      </dgm:t>
    </dgm:pt>
    <dgm:pt modelId="{DD7312FC-FA63-4A8A-AC01-5CD598751B43}">
      <dgm:prSet phldrT="[文本]"/>
      <dgm:spPr/>
      <dgm:t>
        <a:bodyPr/>
        <a:lstStyle/>
        <a:p>
          <a:r>
            <a:rPr lang="en-US" altLang="zh-CN" dirty="0" smtClean="0"/>
            <a:t>8</a:t>
          </a:r>
          <a:endParaRPr lang="zh-CN" altLang="en-US" dirty="0"/>
        </a:p>
      </dgm:t>
    </dgm:pt>
    <dgm:pt modelId="{4AFBD493-6863-42D8-AB3E-F6C20EC46195}" cxnId="{D23A94EA-629D-412D-8AF3-A0E37065A05F}" type="parTrans">
      <dgm:prSet/>
      <dgm:spPr/>
      <dgm:t>
        <a:bodyPr/>
        <a:lstStyle/>
        <a:p>
          <a:endParaRPr lang="zh-CN" altLang="en-US"/>
        </a:p>
      </dgm:t>
    </dgm:pt>
    <dgm:pt modelId="{6DD646A1-084F-499E-BC55-BA1EC2B63A01}" cxnId="{D23A94EA-629D-412D-8AF3-A0E37065A05F}" type="sibTrans">
      <dgm:prSet/>
      <dgm:spPr/>
      <dgm:t>
        <a:bodyPr/>
        <a:lstStyle/>
        <a:p>
          <a:endParaRPr lang="zh-CN" altLang="en-US"/>
        </a:p>
      </dgm:t>
    </dgm:pt>
    <dgm:pt modelId="{8F119779-A7D2-41FB-9271-0B2EC0DAE715}">
      <dgm:prSet phldrT="[文本]"/>
      <dgm:spPr/>
      <dgm:t>
        <a:bodyPr/>
        <a:lstStyle/>
        <a:p>
          <a:r>
            <a:rPr lang="zh-CN" altLang="en-US" dirty="0" smtClean="0"/>
            <a:t>鲁棒性和可扩展性</a:t>
          </a:r>
          <a:endParaRPr lang="zh-CN" altLang="en-US" dirty="0"/>
        </a:p>
      </dgm:t>
    </dgm:pt>
    <dgm:pt modelId="{4643B668-6C91-4B9A-B067-81FB670FDF93}" cxnId="{D9C9B1F6-EDAF-41D3-BBF6-D3D72B1B16F9}" type="parTrans">
      <dgm:prSet/>
      <dgm:spPr/>
      <dgm:t>
        <a:bodyPr/>
        <a:lstStyle/>
        <a:p>
          <a:endParaRPr lang="zh-CN" altLang="en-US"/>
        </a:p>
      </dgm:t>
    </dgm:pt>
    <dgm:pt modelId="{10D841B7-5A2D-4C42-8D41-9A9070404799}" cxnId="{D9C9B1F6-EDAF-41D3-BBF6-D3D72B1B16F9}" type="sibTrans">
      <dgm:prSet/>
      <dgm:spPr/>
      <dgm:t>
        <a:bodyPr/>
        <a:lstStyle/>
        <a:p>
          <a:endParaRPr lang="zh-CN" altLang="en-US"/>
        </a:p>
      </dgm:t>
    </dgm:pt>
    <dgm:pt modelId="{8BEA65D0-5680-4755-A20B-2D2D3A2B44DB}" type="pres">
      <dgm:prSet presAssocID="{A9035851-5795-4206-B577-4D26E3B84F10}" presName="Name0" presStyleCnt="0">
        <dgm:presLayoutVars>
          <dgm:dir/>
          <dgm:animLvl val="lvl"/>
          <dgm:resizeHandles/>
        </dgm:presLayoutVars>
      </dgm:prSet>
      <dgm:spPr/>
      <dgm:t>
        <a:bodyPr/>
        <a:lstStyle/>
        <a:p>
          <a:endParaRPr lang="zh-CN" altLang="en-US"/>
        </a:p>
      </dgm:t>
    </dgm:pt>
    <dgm:pt modelId="{374AD5A6-5D36-4D12-BA9A-9998F213D505}" type="pres">
      <dgm:prSet presAssocID="{B40A3371-8D54-4CFF-8608-42882514FDCC}" presName="linNode" presStyleCnt="0"/>
      <dgm:spPr/>
    </dgm:pt>
    <dgm:pt modelId="{BD81915B-1D1C-46DE-9DF5-EDA0489DF8DF}" type="pres">
      <dgm:prSet presAssocID="{B40A3371-8D54-4CFF-8608-42882514FDCC}" presName="parentShp" presStyleLbl="node1" presStyleIdx="0" presStyleCnt="2" custScaleX="21093">
        <dgm:presLayoutVars>
          <dgm:bulletEnabled val="1"/>
        </dgm:presLayoutVars>
      </dgm:prSet>
      <dgm:spPr/>
      <dgm:t>
        <a:bodyPr/>
        <a:lstStyle/>
        <a:p>
          <a:endParaRPr lang="zh-CN" altLang="en-US"/>
        </a:p>
      </dgm:t>
    </dgm:pt>
    <dgm:pt modelId="{833AEA80-2E64-45C2-8885-DC13FCD98210}" type="pres">
      <dgm:prSet presAssocID="{B40A3371-8D54-4CFF-8608-42882514FDCC}" presName="childShp" presStyleLbl="bgAccFollowNode1" presStyleIdx="0" presStyleCnt="2">
        <dgm:presLayoutVars>
          <dgm:bulletEnabled val="1"/>
        </dgm:presLayoutVars>
      </dgm:prSet>
      <dgm:spPr/>
      <dgm:t>
        <a:bodyPr/>
        <a:lstStyle/>
        <a:p>
          <a:endParaRPr lang="zh-CN" altLang="en-US"/>
        </a:p>
      </dgm:t>
    </dgm:pt>
    <dgm:pt modelId="{A508CE7D-C454-4B98-A20B-74DC57ECABB5}" type="pres">
      <dgm:prSet presAssocID="{D74480DA-BB63-4CE2-9535-46D2D24453CF}" presName="spacing" presStyleCnt="0"/>
      <dgm:spPr/>
    </dgm:pt>
    <dgm:pt modelId="{2323EF19-142D-4E58-9387-528E540C73F1}" type="pres">
      <dgm:prSet presAssocID="{DD7312FC-FA63-4A8A-AC01-5CD598751B43}" presName="linNode" presStyleCnt="0"/>
      <dgm:spPr/>
    </dgm:pt>
    <dgm:pt modelId="{672192FF-DB9E-407B-A810-7E48E082BDAF}" type="pres">
      <dgm:prSet presAssocID="{DD7312FC-FA63-4A8A-AC01-5CD598751B43}" presName="parentShp" presStyleLbl="node1" presStyleIdx="1" presStyleCnt="2" custScaleX="21093">
        <dgm:presLayoutVars>
          <dgm:bulletEnabled val="1"/>
        </dgm:presLayoutVars>
      </dgm:prSet>
      <dgm:spPr/>
      <dgm:t>
        <a:bodyPr/>
        <a:lstStyle/>
        <a:p>
          <a:endParaRPr lang="zh-CN" altLang="en-US"/>
        </a:p>
      </dgm:t>
    </dgm:pt>
    <dgm:pt modelId="{15B7986B-8E01-4045-B48F-5D89F2961334}" type="pres">
      <dgm:prSet presAssocID="{DD7312FC-FA63-4A8A-AC01-5CD598751B43}" presName="childShp" presStyleLbl="bgAccFollowNode1" presStyleIdx="1" presStyleCnt="2">
        <dgm:presLayoutVars>
          <dgm:bulletEnabled val="1"/>
        </dgm:presLayoutVars>
      </dgm:prSet>
      <dgm:spPr/>
      <dgm:t>
        <a:bodyPr/>
        <a:lstStyle/>
        <a:p>
          <a:endParaRPr lang="zh-CN" altLang="en-US"/>
        </a:p>
      </dgm:t>
    </dgm:pt>
  </dgm:ptLst>
  <dgm:cxnLst>
    <dgm:cxn modelId="{F4D37845-3660-446B-A6BB-A9607EF2DD06}" srcId="{A9035851-5795-4206-B577-4D26E3B84F10}" destId="{B40A3371-8D54-4CFF-8608-42882514FDCC}" srcOrd="0" destOrd="0" parTransId="{031764B6-F163-4FB6-843F-D0245E5ADD98}" sibTransId="{D74480DA-BB63-4CE2-9535-46D2D24453CF}"/>
    <dgm:cxn modelId="{33B9566F-1E54-40CF-9FC7-1F08D99E64FF}" type="presOf" srcId="{B40A3371-8D54-4CFF-8608-42882514FDCC}" destId="{BD81915B-1D1C-46DE-9DF5-EDA0489DF8DF}" srcOrd="0" destOrd="0" presId="urn:microsoft.com/office/officeart/2005/8/layout/vList6"/>
    <dgm:cxn modelId="{30DC3AC2-E996-4691-815F-8934A4F11403}" type="presOf" srcId="{FB9BC1F4-CFC5-495F-B1B3-C58E8CFC3898}" destId="{833AEA80-2E64-45C2-8885-DC13FCD98210}" srcOrd="0" destOrd="0" presId="urn:microsoft.com/office/officeart/2005/8/layout/vList6"/>
    <dgm:cxn modelId="{4A8805A5-BC35-40AC-AFAE-CCA3C1956687}" type="presOf" srcId="{8F119779-A7D2-41FB-9271-0B2EC0DAE715}" destId="{15B7986B-8E01-4045-B48F-5D89F2961334}" srcOrd="0" destOrd="0" presId="urn:microsoft.com/office/officeart/2005/8/layout/vList6"/>
    <dgm:cxn modelId="{BB65B895-68B6-4BFE-8496-419FFE4B856A}" type="presOf" srcId="{A9035851-5795-4206-B577-4D26E3B84F10}" destId="{8BEA65D0-5680-4755-A20B-2D2D3A2B44DB}" srcOrd="0" destOrd="0" presId="urn:microsoft.com/office/officeart/2005/8/layout/vList6"/>
    <dgm:cxn modelId="{282A89CA-F948-4D51-860D-7E40984C673F}" srcId="{B40A3371-8D54-4CFF-8608-42882514FDCC}" destId="{FB9BC1F4-CFC5-495F-B1B3-C58E8CFC3898}" srcOrd="0" destOrd="0" parTransId="{FCE443D5-A140-46C3-90E3-50A5604AA69E}" sibTransId="{65980E7D-4DAA-4E89-94B7-230DDC873C89}"/>
    <dgm:cxn modelId="{BEA9120C-9C23-420E-B205-3D219F4E7799}" type="presOf" srcId="{DD7312FC-FA63-4A8A-AC01-5CD598751B43}" destId="{672192FF-DB9E-407B-A810-7E48E082BDAF}" srcOrd="0" destOrd="0" presId="urn:microsoft.com/office/officeart/2005/8/layout/vList6"/>
    <dgm:cxn modelId="{D9C9B1F6-EDAF-41D3-BBF6-D3D72B1B16F9}" srcId="{DD7312FC-FA63-4A8A-AC01-5CD598751B43}" destId="{8F119779-A7D2-41FB-9271-0B2EC0DAE715}" srcOrd="0" destOrd="0" parTransId="{4643B668-6C91-4B9A-B067-81FB670FDF93}" sibTransId="{10D841B7-5A2D-4C42-8D41-9A9070404799}"/>
    <dgm:cxn modelId="{D23A94EA-629D-412D-8AF3-A0E37065A05F}" srcId="{A9035851-5795-4206-B577-4D26E3B84F10}" destId="{DD7312FC-FA63-4A8A-AC01-5CD598751B43}" srcOrd="1" destOrd="0" parTransId="{4AFBD493-6863-42D8-AB3E-F6C20EC46195}" sibTransId="{6DD646A1-084F-499E-BC55-BA1EC2B63A01}"/>
    <dgm:cxn modelId="{07DADF16-2018-459A-A7C1-C9111D3F7E68}" type="presParOf" srcId="{8BEA65D0-5680-4755-A20B-2D2D3A2B44DB}" destId="{374AD5A6-5D36-4D12-BA9A-9998F213D505}" srcOrd="0" destOrd="0" presId="urn:microsoft.com/office/officeart/2005/8/layout/vList6"/>
    <dgm:cxn modelId="{327B6669-D605-41B6-A2CC-7D55DD4A3A96}" type="presParOf" srcId="{374AD5A6-5D36-4D12-BA9A-9998F213D505}" destId="{BD81915B-1D1C-46DE-9DF5-EDA0489DF8DF}" srcOrd="0" destOrd="0" presId="urn:microsoft.com/office/officeart/2005/8/layout/vList6"/>
    <dgm:cxn modelId="{143353DC-9F39-40B9-BB73-9A295A9094C5}" type="presParOf" srcId="{374AD5A6-5D36-4D12-BA9A-9998F213D505}" destId="{833AEA80-2E64-45C2-8885-DC13FCD98210}" srcOrd="1" destOrd="0" presId="urn:microsoft.com/office/officeart/2005/8/layout/vList6"/>
    <dgm:cxn modelId="{52BC813E-ED4F-4F0C-A2E1-438B16661C10}" type="presParOf" srcId="{8BEA65D0-5680-4755-A20B-2D2D3A2B44DB}" destId="{A508CE7D-C454-4B98-A20B-74DC57ECABB5}" srcOrd="1" destOrd="0" presId="urn:microsoft.com/office/officeart/2005/8/layout/vList6"/>
    <dgm:cxn modelId="{398A1FC6-B3D1-4953-A933-87AC63F6473F}" type="presParOf" srcId="{8BEA65D0-5680-4755-A20B-2D2D3A2B44DB}" destId="{2323EF19-142D-4E58-9387-528E540C73F1}" srcOrd="2" destOrd="0" presId="urn:microsoft.com/office/officeart/2005/8/layout/vList6"/>
    <dgm:cxn modelId="{0334F795-574A-438B-AD7B-E4AF2B0906BF}" type="presParOf" srcId="{2323EF19-142D-4E58-9387-528E540C73F1}" destId="{672192FF-DB9E-407B-A810-7E48E082BDAF}" srcOrd="0" destOrd="0" presId="urn:microsoft.com/office/officeart/2005/8/layout/vList6"/>
    <dgm:cxn modelId="{6E75FB94-DD98-4E95-8A59-F768E96D3D61}" type="presParOf" srcId="{2323EF19-142D-4E58-9387-528E540C73F1}" destId="{15B7986B-8E01-4045-B48F-5D89F2961334}" srcOrd="1" destOrd="0" presId="urn:microsoft.com/office/officeart/2005/8/layout/vList6"/>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A9035851-5795-4206-B577-4D26E3B84F10}" type="doc">
      <dgm:prSet loTypeId="urn:microsoft.com/office/officeart/2005/8/layout/vList6" loCatId="list" qsTypeId="urn:microsoft.com/office/officeart/2005/8/quickstyle/simple1#4" qsCatId="simple" csTypeId="urn:microsoft.com/office/officeart/2005/8/colors/accent1_2#6" csCatId="accent1" phldr="1"/>
      <dgm:spPr/>
      <dgm:t>
        <a:bodyPr/>
        <a:lstStyle/>
        <a:p>
          <a:endParaRPr lang="zh-CN" altLang="en-US"/>
        </a:p>
      </dgm:t>
    </dgm:pt>
    <dgm:pt modelId="{B40A3371-8D54-4CFF-8608-42882514FDCC}">
      <dgm:prSet phldrT="[文本]"/>
      <dgm:spPr/>
      <dgm:t>
        <a:bodyPr/>
        <a:lstStyle/>
        <a:p>
          <a:r>
            <a:rPr lang="en-US" altLang="zh-CN" dirty="0" smtClean="0"/>
            <a:t>5</a:t>
          </a:r>
          <a:endParaRPr lang="zh-CN" altLang="en-US" dirty="0"/>
        </a:p>
      </dgm:t>
    </dgm:pt>
    <dgm:pt modelId="{031764B6-F163-4FB6-843F-D0245E5ADD98}" cxnId="{F4D37845-3660-446B-A6BB-A9607EF2DD06}" type="parTrans">
      <dgm:prSet/>
      <dgm:spPr/>
      <dgm:t>
        <a:bodyPr/>
        <a:lstStyle/>
        <a:p>
          <a:endParaRPr lang="zh-CN" altLang="en-US"/>
        </a:p>
      </dgm:t>
    </dgm:pt>
    <dgm:pt modelId="{D74480DA-BB63-4CE2-9535-46D2D24453CF}" cxnId="{F4D37845-3660-446B-A6BB-A9607EF2DD06}" type="sibTrans">
      <dgm:prSet/>
      <dgm:spPr/>
      <dgm:t>
        <a:bodyPr/>
        <a:lstStyle/>
        <a:p>
          <a:endParaRPr lang="zh-CN" altLang="en-US"/>
        </a:p>
      </dgm:t>
    </dgm:pt>
    <dgm:pt modelId="{FB9BC1F4-CFC5-495F-B1B3-C58E8CFC3898}">
      <dgm:prSet phldrT="[文本]"/>
      <dgm:spPr/>
      <dgm:t>
        <a:bodyPr/>
        <a:lstStyle/>
        <a:p>
          <a:r>
            <a:rPr lang="zh-CN" altLang="en-US" dirty="0" smtClean="0"/>
            <a:t>网络延迟</a:t>
          </a:r>
          <a:endParaRPr lang="zh-CN" altLang="en-US" dirty="0"/>
        </a:p>
      </dgm:t>
    </dgm:pt>
    <dgm:pt modelId="{FCE443D5-A140-46C3-90E3-50A5604AA69E}" cxnId="{282A89CA-F948-4D51-860D-7E40984C673F}" type="parTrans">
      <dgm:prSet/>
      <dgm:spPr/>
      <dgm:t>
        <a:bodyPr/>
        <a:lstStyle/>
        <a:p>
          <a:endParaRPr lang="zh-CN" altLang="en-US"/>
        </a:p>
      </dgm:t>
    </dgm:pt>
    <dgm:pt modelId="{65980E7D-4DAA-4E89-94B7-230DDC873C89}" cxnId="{282A89CA-F948-4D51-860D-7E40984C673F}" type="sibTrans">
      <dgm:prSet/>
      <dgm:spPr/>
      <dgm:t>
        <a:bodyPr/>
        <a:lstStyle/>
        <a:p>
          <a:endParaRPr lang="zh-CN" altLang="en-US"/>
        </a:p>
      </dgm:t>
    </dgm:pt>
    <dgm:pt modelId="{DD7312FC-FA63-4A8A-AC01-5CD598751B43}">
      <dgm:prSet phldrT="[文本]"/>
      <dgm:spPr/>
      <dgm:t>
        <a:bodyPr/>
        <a:lstStyle/>
        <a:p>
          <a:r>
            <a:rPr lang="en-US" altLang="zh-CN" dirty="0" smtClean="0"/>
            <a:t>6</a:t>
          </a:r>
          <a:endParaRPr lang="zh-CN" altLang="en-US" dirty="0"/>
        </a:p>
      </dgm:t>
    </dgm:pt>
    <dgm:pt modelId="{4AFBD493-6863-42D8-AB3E-F6C20EC46195}" cxnId="{D23A94EA-629D-412D-8AF3-A0E37065A05F}" type="parTrans">
      <dgm:prSet/>
      <dgm:spPr/>
      <dgm:t>
        <a:bodyPr/>
        <a:lstStyle/>
        <a:p>
          <a:endParaRPr lang="zh-CN" altLang="en-US"/>
        </a:p>
      </dgm:t>
    </dgm:pt>
    <dgm:pt modelId="{6DD646A1-084F-499E-BC55-BA1EC2B63A01}" cxnId="{D23A94EA-629D-412D-8AF3-A0E37065A05F}" type="sibTrans">
      <dgm:prSet/>
      <dgm:spPr/>
      <dgm:t>
        <a:bodyPr/>
        <a:lstStyle/>
        <a:p>
          <a:endParaRPr lang="zh-CN" altLang="en-US"/>
        </a:p>
      </dgm:t>
    </dgm:pt>
    <dgm:pt modelId="{8F119779-A7D2-41FB-9271-0B2EC0DAE715}">
      <dgm:prSet phldrT="[文本]"/>
      <dgm:spPr>
        <a:effectLst>
          <a:glow rad="101600">
            <a:schemeClr val="accent2">
              <a:satMod val="175000"/>
              <a:alpha val="40000"/>
            </a:schemeClr>
          </a:glow>
        </a:effectLst>
      </dgm:spPr>
      <dgm:t>
        <a:bodyPr/>
        <a:lstStyle/>
        <a:p>
          <a:r>
            <a:rPr lang="zh-CN" altLang="en-US" dirty="0" smtClean="0"/>
            <a:t>干扰和竞争</a:t>
          </a:r>
          <a:endParaRPr lang="zh-CN" altLang="en-US" dirty="0"/>
        </a:p>
      </dgm:t>
    </dgm:pt>
    <dgm:pt modelId="{4643B668-6C91-4B9A-B067-81FB670FDF93}" cxnId="{D9C9B1F6-EDAF-41D3-BBF6-D3D72B1B16F9}" type="parTrans">
      <dgm:prSet/>
      <dgm:spPr/>
      <dgm:t>
        <a:bodyPr/>
        <a:lstStyle/>
        <a:p>
          <a:endParaRPr lang="zh-CN" altLang="en-US"/>
        </a:p>
      </dgm:t>
    </dgm:pt>
    <dgm:pt modelId="{10D841B7-5A2D-4C42-8D41-9A9070404799}" cxnId="{D9C9B1F6-EDAF-41D3-BBF6-D3D72B1B16F9}" type="sibTrans">
      <dgm:prSet/>
      <dgm:spPr/>
      <dgm:t>
        <a:bodyPr/>
        <a:lstStyle/>
        <a:p>
          <a:endParaRPr lang="zh-CN" altLang="en-US"/>
        </a:p>
      </dgm:t>
    </dgm:pt>
    <dgm:pt modelId="{8BEA65D0-5680-4755-A20B-2D2D3A2B44DB}" type="pres">
      <dgm:prSet presAssocID="{A9035851-5795-4206-B577-4D26E3B84F10}" presName="Name0" presStyleCnt="0">
        <dgm:presLayoutVars>
          <dgm:dir/>
          <dgm:animLvl val="lvl"/>
          <dgm:resizeHandles/>
        </dgm:presLayoutVars>
      </dgm:prSet>
      <dgm:spPr/>
      <dgm:t>
        <a:bodyPr/>
        <a:lstStyle/>
        <a:p>
          <a:endParaRPr lang="zh-CN" altLang="en-US"/>
        </a:p>
      </dgm:t>
    </dgm:pt>
    <dgm:pt modelId="{374AD5A6-5D36-4D12-BA9A-9998F213D505}" type="pres">
      <dgm:prSet presAssocID="{B40A3371-8D54-4CFF-8608-42882514FDCC}" presName="linNode" presStyleCnt="0"/>
      <dgm:spPr/>
    </dgm:pt>
    <dgm:pt modelId="{BD81915B-1D1C-46DE-9DF5-EDA0489DF8DF}" type="pres">
      <dgm:prSet presAssocID="{B40A3371-8D54-4CFF-8608-42882514FDCC}" presName="parentShp" presStyleLbl="node1" presStyleIdx="0" presStyleCnt="2" custScaleX="21093">
        <dgm:presLayoutVars>
          <dgm:bulletEnabled val="1"/>
        </dgm:presLayoutVars>
      </dgm:prSet>
      <dgm:spPr/>
      <dgm:t>
        <a:bodyPr/>
        <a:lstStyle/>
        <a:p>
          <a:endParaRPr lang="zh-CN" altLang="en-US"/>
        </a:p>
      </dgm:t>
    </dgm:pt>
    <dgm:pt modelId="{833AEA80-2E64-45C2-8885-DC13FCD98210}" type="pres">
      <dgm:prSet presAssocID="{B40A3371-8D54-4CFF-8608-42882514FDCC}" presName="childShp" presStyleLbl="bgAccFollowNode1" presStyleIdx="0" presStyleCnt="2">
        <dgm:presLayoutVars>
          <dgm:bulletEnabled val="1"/>
        </dgm:presLayoutVars>
      </dgm:prSet>
      <dgm:spPr/>
      <dgm:t>
        <a:bodyPr/>
        <a:lstStyle/>
        <a:p>
          <a:endParaRPr lang="zh-CN" altLang="en-US"/>
        </a:p>
      </dgm:t>
    </dgm:pt>
    <dgm:pt modelId="{A508CE7D-C454-4B98-A20B-74DC57ECABB5}" type="pres">
      <dgm:prSet presAssocID="{D74480DA-BB63-4CE2-9535-46D2D24453CF}" presName="spacing" presStyleCnt="0"/>
      <dgm:spPr/>
    </dgm:pt>
    <dgm:pt modelId="{2323EF19-142D-4E58-9387-528E540C73F1}" type="pres">
      <dgm:prSet presAssocID="{DD7312FC-FA63-4A8A-AC01-5CD598751B43}" presName="linNode" presStyleCnt="0"/>
      <dgm:spPr/>
    </dgm:pt>
    <dgm:pt modelId="{672192FF-DB9E-407B-A810-7E48E082BDAF}" type="pres">
      <dgm:prSet presAssocID="{DD7312FC-FA63-4A8A-AC01-5CD598751B43}" presName="parentShp" presStyleLbl="node1" presStyleIdx="1" presStyleCnt="2" custScaleX="21093">
        <dgm:presLayoutVars>
          <dgm:bulletEnabled val="1"/>
        </dgm:presLayoutVars>
      </dgm:prSet>
      <dgm:spPr/>
      <dgm:t>
        <a:bodyPr/>
        <a:lstStyle/>
        <a:p>
          <a:endParaRPr lang="zh-CN" altLang="en-US"/>
        </a:p>
      </dgm:t>
    </dgm:pt>
    <dgm:pt modelId="{15B7986B-8E01-4045-B48F-5D89F2961334}" type="pres">
      <dgm:prSet presAssocID="{DD7312FC-FA63-4A8A-AC01-5CD598751B43}" presName="childShp" presStyleLbl="bgAccFollowNode1" presStyleIdx="1" presStyleCnt="2">
        <dgm:presLayoutVars>
          <dgm:bulletEnabled val="1"/>
        </dgm:presLayoutVars>
      </dgm:prSet>
      <dgm:spPr/>
      <dgm:t>
        <a:bodyPr/>
        <a:lstStyle/>
        <a:p>
          <a:endParaRPr lang="zh-CN" altLang="en-US"/>
        </a:p>
      </dgm:t>
    </dgm:pt>
  </dgm:ptLst>
  <dgm:cxnLst>
    <dgm:cxn modelId="{9D91D3EE-3DAC-4B88-A347-B5A394B88F5F}" type="presOf" srcId="{FB9BC1F4-CFC5-495F-B1B3-C58E8CFC3898}" destId="{833AEA80-2E64-45C2-8885-DC13FCD98210}" srcOrd="0" destOrd="0" presId="urn:microsoft.com/office/officeart/2005/8/layout/vList6"/>
    <dgm:cxn modelId="{CEF428A1-1D87-44EF-A76A-91AA0B5B506A}" type="presOf" srcId="{A9035851-5795-4206-B577-4D26E3B84F10}" destId="{8BEA65D0-5680-4755-A20B-2D2D3A2B44DB}" srcOrd="0" destOrd="0" presId="urn:microsoft.com/office/officeart/2005/8/layout/vList6"/>
    <dgm:cxn modelId="{F4D37845-3660-446B-A6BB-A9607EF2DD06}" srcId="{A9035851-5795-4206-B577-4D26E3B84F10}" destId="{B40A3371-8D54-4CFF-8608-42882514FDCC}" srcOrd="0" destOrd="0" parTransId="{031764B6-F163-4FB6-843F-D0245E5ADD98}" sibTransId="{D74480DA-BB63-4CE2-9535-46D2D24453CF}"/>
    <dgm:cxn modelId="{041D984D-BC1A-45AD-A4BB-0BCE7CE36A8A}" type="presOf" srcId="{8F119779-A7D2-41FB-9271-0B2EC0DAE715}" destId="{15B7986B-8E01-4045-B48F-5D89F2961334}" srcOrd="0" destOrd="0" presId="urn:microsoft.com/office/officeart/2005/8/layout/vList6"/>
    <dgm:cxn modelId="{282A89CA-F948-4D51-860D-7E40984C673F}" srcId="{B40A3371-8D54-4CFF-8608-42882514FDCC}" destId="{FB9BC1F4-CFC5-495F-B1B3-C58E8CFC3898}" srcOrd="0" destOrd="0" parTransId="{FCE443D5-A140-46C3-90E3-50A5604AA69E}" sibTransId="{65980E7D-4DAA-4E89-94B7-230DDC873C89}"/>
    <dgm:cxn modelId="{D9C9B1F6-EDAF-41D3-BBF6-D3D72B1B16F9}" srcId="{DD7312FC-FA63-4A8A-AC01-5CD598751B43}" destId="{8F119779-A7D2-41FB-9271-0B2EC0DAE715}" srcOrd="0" destOrd="0" parTransId="{4643B668-6C91-4B9A-B067-81FB670FDF93}" sibTransId="{10D841B7-5A2D-4C42-8D41-9A9070404799}"/>
    <dgm:cxn modelId="{E6862527-0EBD-46B0-AD14-A410F880D6C2}" type="presOf" srcId="{DD7312FC-FA63-4A8A-AC01-5CD598751B43}" destId="{672192FF-DB9E-407B-A810-7E48E082BDAF}" srcOrd="0" destOrd="0" presId="urn:microsoft.com/office/officeart/2005/8/layout/vList6"/>
    <dgm:cxn modelId="{46A7F577-5C42-486F-B45C-180FB16F4E2F}" type="presOf" srcId="{B40A3371-8D54-4CFF-8608-42882514FDCC}" destId="{BD81915B-1D1C-46DE-9DF5-EDA0489DF8DF}" srcOrd="0" destOrd="0" presId="urn:microsoft.com/office/officeart/2005/8/layout/vList6"/>
    <dgm:cxn modelId="{D23A94EA-629D-412D-8AF3-A0E37065A05F}" srcId="{A9035851-5795-4206-B577-4D26E3B84F10}" destId="{DD7312FC-FA63-4A8A-AC01-5CD598751B43}" srcOrd="1" destOrd="0" parTransId="{4AFBD493-6863-42D8-AB3E-F6C20EC46195}" sibTransId="{6DD646A1-084F-499E-BC55-BA1EC2B63A01}"/>
    <dgm:cxn modelId="{07EC2F7F-43C3-41BA-A267-52A73843123B}" type="presParOf" srcId="{8BEA65D0-5680-4755-A20B-2D2D3A2B44DB}" destId="{374AD5A6-5D36-4D12-BA9A-9998F213D505}" srcOrd="0" destOrd="0" presId="urn:microsoft.com/office/officeart/2005/8/layout/vList6"/>
    <dgm:cxn modelId="{4B5810E4-82DD-41E3-91DA-E0CD1565A4F1}" type="presParOf" srcId="{374AD5A6-5D36-4D12-BA9A-9998F213D505}" destId="{BD81915B-1D1C-46DE-9DF5-EDA0489DF8DF}" srcOrd="0" destOrd="0" presId="urn:microsoft.com/office/officeart/2005/8/layout/vList6"/>
    <dgm:cxn modelId="{1A115F97-46B3-4714-9099-31461C186F49}" type="presParOf" srcId="{374AD5A6-5D36-4D12-BA9A-9998F213D505}" destId="{833AEA80-2E64-45C2-8885-DC13FCD98210}" srcOrd="1" destOrd="0" presId="urn:microsoft.com/office/officeart/2005/8/layout/vList6"/>
    <dgm:cxn modelId="{A03ADA7C-B69E-478F-95EE-413495358240}" type="presParOf" srcId="{8BEA65D0-5680-4755-A20B-2D2D3A2B44DB}" destId="{A508CE7D-C454-4B98-A20B-74DC57ECABB5}" srcOrd="1" destOrd="0" presId="urn:microsoft.com/office/officeart/2005/8/layout/vList6"/>
    <dgm:cxn modelId="{2FFE32CF-9225-4D8E-A552-85D5EB76A253}" type="presParOf" srcId="{8BEA65D0-5680-4755-A20B-2D2D3A2B44DB}" destId="{2323EF19-142D-4E58-9387-528E540C73F1}" srcOrd="2" destOrd="0" presId="urn:microsoft.com/office/officeart/2005/8/layout/vList6"/>
    <dgm:cxn modelId="{21C57740-F057-4E38-A55C-5932C91010F5}" type="presParOf" srcId="{2323EF19-142D-4E58-9387-528E540C73F1}" destId="{672192FF-DB9E-407B-A810-7E48E082BDAF}" srcOrd="0" destOrd="0" presId="urn:microsoft.com/office/officeart/2005/8/layout/vList6"/>
    <dgm:cxn modelId="{993286A0-0AD4-40EE-829B-C733D675AE44}" type="presParOf" srcId="{2323EF19-142D-4E58-9387-528E540C73F1}" destId="{15B7986B-8E01-4045-B48F-5D89F2961334}" srcOrd="1" destOrd="0" presId="urn:microsoft.com/office/officeart/2005/8/layout/vList6"/>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A9035851-5795-4206-B577-4D26E3B84F10}" type="doc">
      <dgm:prSet loTypeId="urn:microsoft.com/office/officeart/2005/8/layout/vList6" loCatId="list" qsTypeId="urn:microsoft.com/office/officeart/2005/8/quickstyle/simple1#1" qsCatId="simple" csTypeId="urn:microsoft.com/office/officeart/2005/8/colors/accent1_2#3" csCatId="accent1" phldr="1"/>
      <dgm:spPr/>
      <dgm:t>
        <a:bodyPr/>
        <a:lstStyle/>
        <a:p>
          <a:endParaRPr lang="zh-CN" altLang="en-US"/>
        </a:p>
      </dgm:t>
    </dgm:pt>
    <dgm:pt modelId="{B40A3371-8D54-4CFF-8608-42882514FDCC}">
      <dgm:prSet phldrT="[文本]"/>
      <dgm:spPr/>
      <dgm:t>
        <a:bodyPr/>
        <a:lstStyle/>
        <a:p>
          <a:r>
            <a:rPr lang="en-US" altLang="zh-CN" dirty="0" smtClean="0"/>
            <a:t>1</a:t>
          </a:r>
          <a:endParaRPr lang="zh-CN" altLang="en-US" dirty="0"/>
        </a:p>
      </dgm:t>
    </dgm:pt>
    <dgm:pt modelId="{031764B6-F163-4FB6-843F-D0245E5ADD98}" cxnId="{F4D37845-3660-446B-A6BB-A9607EF2DD06}" type="parTrans">
      <dgm:prSet/>
      <dgm:spPr/>
      <dgm:t>
        <a:bodyPr/>
        <a:lstStyle/>
        <a:p>
          <a:endParaRPr lang="zh-CN" altLang="en-US"/>
        </a:p>
      </dgm:t>
    </dgm:pt>
    <dgm:pt modelId="{D74480DA-BB63-4CE2-9535-46D2D24453CF}" cxnId="{F4D37845-3660-446B-A6BB-A9607EF2DD06}" type="sibTrans">
      <dgm:prSet/>
      <dgm:spPr/>
      <dgm:t>
        <a:bodyPr/>
        <a:lstStyle/>
        <a:p>
          <a:endParaRPr lang="zh-CN" altLang="en-US"/>
        </a:p>
      </dgm:t>
    </dgm:pt>
    <dgm:pt modelId="{FB9BC1F4-CFC5-495F-B1B3-C58E8CFC3898}">
      <dgm:prSet phldrT="[文本]"/>
      <dgm:spPr/>
      <dgm:t>
        <a:bodyPr/>
        <a:lstStyle/>
        <a:p>
          <a:r>
            <a:rPr lang="zh-CN" altLang="en-US" dirty="0" smtClean="0"/>
            <a:t>能量消耗</a:t>
          </a:r>
          <a:endParaRPr lang="zh-CN" altLang="en-US" dirty="0"/>
        </a:p>
      </dgm:t>
    </dgm:pt>
    <dgm:pt modelId="{FCE443D5-A140-46C3-90E3-50A5604AA69E}" cxnId="{282A89CA-F948-4D51-860D-7E40984C673F}" type="parTrans">
      <dgm:prSet/>
      <dgm:spPr/>
      <dgm:t>
        <a:bodyPr/>
        <a:lstStyle/>
        <a:p>
          <a:endParaRPr lang="zh-CN" altLang="en-US"/>
        </a:p>
      </dgm:t>
    </dgm:pt>
    <dgm:pt modelId="{65980E7D-4DAA-4E89-94B7-230DDC873C89}" cxnId="{282A89CA-F948-4D51-860D-7E40984C673F}" type="sibTrans">
      <dgm:prSet/>
      <dgm:spPr/>
      <dgm:t>
        <a:bodyPr/>
        <a:lstStyle/>
        <a:p>
          <a:endParaRPr lang="zh-CN" altLang="en-US"/>
        </a:p>
      </dgm:t>
    </dgm:pt>
    <dgm:pt modelId="{DD7312FC-FA63-4A8A-AC01-5CD598751B43}">
      <dgm:prSet phldrT="[文本]"/>
      <dgm:spPr/>
      <dgm:t>
        <a:bodyPr/>
        <a:lstStyle/>
        <a:p>
          <a:r>
            <a:rPr lang="en-US" altLang="zh-CN" dirty="0" smtClean="0"/>
            <a:t>2</a:t>
          </a:r>
          <a:endParaRPr lang="zh-CN" altLang="en-US" dirty="0"/>
        </a:p>
      </dgm:t>
    </dgm:pt>
    <dgm:pt modelId="{4AFBD493-6863-42D8-AB3E-F6C20EC46195}" cxnId="{D23A94EA-629D-412D-8AF3-A0E37065A05F}" type="parTrans">
      <dgm:prSet/>
      <dgm:spPr/>
      <dgm:t>
        <a:bodyPr/>
        <a:lstStyle/>
        <a:p>
          <a:endParaRPr lang="zh-CN" altLang="en-US"/>
        </a:p>
      </dgm:t>
    </dgm:pt>
    <dgm:pt modelId="{6DD646A1-084F-499E-BC55-BA1EC2B63A01}" cxnId="{D23A94EA-629D-412D-8AF3-A0E37065A05F}" type="sibTrans">
      <dgm:prSet/>
      <dgm:spPr/>
      <dgm:t>
        <a:bodyPr/>
        <a:lstStyle/>
        <a:p>
          <a:endParaRPr lang="zh-CN" altLang="en-US"/>
        </a:p>
      </dgm:t>
    </dgm:pt>
    <dgm:pt modelId="{8F119779-A7D2-41FB-9271-0B2EC0DAE715}">
      <dgm:prSet phldrT="[文本]"/>
      <dgm:spPr/>
      <dgm:t>
        <a:bodyPr/>
        <a:lstStyle/>
        <a:p>
          <a:r>
            <a:rPr lang="zh-CN" altLang="en-US" dirty="0" smtClean="0"/>
            <a:t>覆盖度</a:t>
          </a:r>
          <a:endParaRPr lang="zh-CN" altLang="en-US" dirty="0"/>
        </a:p>
      </dgm:t>
    </dgm:pt>
    <dgm:pt modelId="{4643B668-6C91-4B9A-B067-81FB670FDF93}" cxnId="{D9C9B1F6-EDAF-41D3-BBF6-D3D72B1B16F9}" type="parTrans">
      <dgm:prSet/>
      <dgm:spPr/>
      <dgm:t>
        <a:bodyPr/>
        <a:lstStyle/>
        <a:p>
          <a:endParaRPr lang="zh-CN" altLang="en-US"/>
        </a:p>
      </dgm:t>
    </dgm:pt>
    <dgm:pt modelId="{10D841B7-5A2D-4C42-8D41-9A9070404799}" cxnId="{D9C9B1F6-EDAF-41D3-BBF6-D3D72B1B16F9}" type="sibTrans">
      <dgm:prSet/>
      <dgm:spPr/>
      <dgm:t>
        <a:bodyPr/>
        <a:lstStyle/>
        <a:p>
          <a:endParaRPr lang="zh-CN" altLang="en-US"/>
        </a:p>
      </dgm:t>
    </dgm:pt>
    <dgm:pt modelId="{8BEA65D0-5680-4755-A20B-2D2D3A2B44DB}" type="pres">
      <dgm:prSet presAssocID="{A9035851-5795-4206-B577-4D26E3B84F10}" presName="Name0" presStyleCnt="0">
        <dgm:presLayoutVars>
          <dgm:dir/>
          <dgm:animLvl val="lvl"/>
          <dgm:resizeHandles/>
        </dgm:presLayoutVars>
      </dgm:prSet>
      <dgm:spPr/>
      <dgm:t>
        <a:bodyPr/>
        <a:lstStyle/>
        <a:p>
          <a:endParaRPr lang="zh-CN" altLang="en-US"/>
        </a:p>
      </dgm:t>
    </dgm:pt>
    <dgm:pt modelId="{374AD5A6-5D36-4D12-BA9A-9998F213D505}" type="pres">
      <dgm:prSet presAssocID="{B40A3371-8D54-4CFF-8608-42882514FDCC}" presName="linNode" presStyleCnt="0"/>
      <dgm:spPr/>
    </dgm:pt>
    <dgm:pt modelId="{BD81915B-1D1C-46DE-9DF5-EDA0489DF8DF}" type="pres">
      <dgm:prSet presAssocID="{B40A3371-8D54-4CFF-8608-42882514FDCC}" presName="parentShp" presStyleLbl="node1" presStyleIdx="0" presStyleCnt="2" custScaleX="21093">
        <dgm:presLayoutVars>
          <dgm:bulletEnabled val="1"/>
        </dgm:presLayoutVars>
      </dgm:prSet>
      <dgm:spPr/>
      <dgm:t>
        <a:bodyPr/>
        <a:lstStyle/>
        <a:p>
          <a:endParaRPr lang="zh-CN" altLang="en-US"/>
        </a:p>
      </dgm:t>
    </dgm:pt>
    <dgm:pt modelId="{833AEA80-2E64-45C2-8885-DC13FCD98210}" type="pres">
      <dgm:prSet presAssocID="{B40A3371-8D54-4CFF-8608-42882514FDCC}" presName="childShp" presStyleLbl="bgAccFollowNode1" presStyleIdx="0" presStyleCnt="2">
        <dgm:presLayoutVars>
          <dgm:bulletEnabled val="1"/>
        </dgm:presLayoutVars>
      </dgm:prSet>
      <dgm:spPr/>
      <dgm:t>
        <a:bodyPr/>
        <a:lstStyle/>
        <a:p>
          <a:endParaRPr lang="zh-CN" altLang="en-US"/>
        </a:p>
      </dgm:t>
    </dgm:pt>
    <dgm:pt modelId="{A508CE7D-C454-4B98-A20B-74DC57ECABB5}" type="pres">
      <dgm:prSet presAssocID="{D74480DA-BB63-4CE2-9535-46D2D24453CF}" presName="spacing" presStyleCnt="0"/>
      <dgm:spPr/>
    </dgm:pt>
    <dgm:pt modelId="{2323EF19-142D-4E58-9387-528E540C73F1}" type="pres">
      <dgm:prSet presAssocID="{DD7312FC-FA63-4A8A-AC01-5CD598751B43}" presName="linNode" presStyleCnt="0"/>
      <dgm:spPr/>
    </dgm:pt>
    <dgm:pt modelId="{672192FF-DB9E-407B-A810-7E48E082BDAF}" type="pres">
      <dgm:prSet presAssocID="{DD7312FC-FA63-4A8A-AC01-5CD598751B43}" presName="parentShp" presStyleLbl="node1" presStyleIdx="1" presStyleCnt="2" custScaleX="21093">
        <dgm:presLayoutVars>
          <dgm:bulletEnabled val="1"/>
        </dgm:presLayoutVars>
      </dgm:prSet>
      <dgm:spPr/>
      <dgm:t>
        <a:bodyPr/>
        <a:lstStyle/>
        <a:p>
          <a:endParaRPr lang="zh-CN" altLang="en-US"/>
        </a:p>
      </dgm:t>
    </dgm:pt>
    <dgm:pt modelId="{15B7986B-8E01-4045-B48F-5D89F2961334}" type="pres">
      <dgm:prSet presAssocID="{DD7312FC-FA63-4A8A-AC01-5CD598751B43}" presName="childShp" presStyleLbl="bgAccFollowNode1" presStyleIdx="1" presStyleCnt="2">
        <dgm:presLayoutVars>
          <dgm:bulletEnabled val="1"/>
        </dgm:presLayoutVars>
      </dgm:prSet>
      <dgm:spPr/>
      <dgm:t>
        <a:bodyPr/>
        <a:lstStyle/>
        <a:p>
          <a:endParaRPr lang="zh-CN" altLang="en-US"/>
        </a:p>
      </dgm:t>
    </dgm:pt>
  </dgm:ptLst>
  <dgm:cxnLst>
    <dgm:cxn modelId="{A184F256-4BFB-45CE-87AC-53E2D0633034}" type="presOf" srcId="{8F119779-A7D2-41FB-9271-0B2EC0DAE715}" destId="{15B7986B-8E01-4045-B48F-5D89F2961334}" srcOrd="0" destOrd="0" presId="urn:microsoft.com/office/officeart/2005/8/layout/vList6"/>
    <dgm:cxn modelId="{282A89CA-F948-4D51-860D-7E40984C673F}" srcId="{B40A3371-8D54-4CFF-8608-42882514FDCC}" destId="{FB9BC1F4-CFC5-495F-B1B3-C58E8CFC3898}" srcOrd="0" destOrd="0" parTransId="{FCE443D5-A140-46C3-90E3-50A5604AA69E}" sibTransId="{65980E7D-4DAA-4E89-94B7-230DDC873C89}"/>
    <dgm:cxn modelId="{8791BB61-5EBF-4E2F-8F10-E2A8DEE23504}" type="presOf" srcId="{A9035851-5795-4206-B577-4D26E3B84F10}" destId="{8BEA65D0-5680-4755-A20B-2D2D3A2B44DB}" srcOrd="0" destOrd="0" presId="urn:microsoft.com/office/officeart/2005/8/layout/vList6"/>
    <dgm:cxn modelId="{BECC1573-52DA-401C-BD38-BEEABB1897CA}" type="presOf" srcId="{FB9BC1F4-CFC5-495F-B1B3-C58E8CFC3898}" destId="{833AEA80-2E64-45C2-8885-DC13FCD98210}" srcOrd="0" destOrd="0" presId="urn:microsoft.com/office/officeart/2005/8/layout/vList6"/>
    <dgm:cxn modelId="{D23A94EA-629D-412D-8AF3-A0E37065A05F}" srcId="{A9035851-5795-4206-B577-4D26E3B84F10}" destId="{DD7312FC-FA63-4A8A-AC01-5CD598751B43}" srcOrd="1" destOrd="0" parTransId="{4AFBD493-6863-42D8-AB3E-F6C20EC46195}" sibTransId="{6DD646A1-084F-499E-BC55-BA1EC2B63A01}"/>
    <dgm:cxn modelId="{B322B3C8-7B6D-4C53-BEC4-7BB8DA26E20E}" type="presOf" srcId="{DD7312FC-FA63-4A8A-AC01-5CD598751B43}" destId="{672192FF-DB9E-407B-A810-7E48E082BDAF}" srcOrd="0" destOrd="0" presId="urn:microsoft.com/office/officeart/2005/8/layout/vList6"/>
    <dgm:cxn modelId="{F4D37845-3660-446B-A6BB-A9607EF2DD06}" srcId="{A9035851-5795-4206-B577-4D26E3B84F10}" destId="{B40A3371-8D54-4CFF-8608-42882514FDCC}" srcOrd="0" destOrd="0" parTransId="{031764B6-F163-4FB6-843F-D0245E5ADD98}" sibTransId="{D74480DA-BB63-4CE2-9535-46D2D24453CF}"/>
    <dgm:cxn modelId="{D9C9B1F6-EDAF-41D3-BBF6-D3D72B1B16F9}" srcId="{DD7312FC-FA63-4A8A-AC01-5CD598751B43}" destId="{8F119779-A7D2-41FB-9271-0B2EC0DAE715}" srcOrd="0" destOrd="0" parTransId="{4643B668-6C91-4B9A-B067-81FB670FDF93}" sibTransId="{10D841B7-5A2D-4C42-8D41-9A9070404799}"/>
    <dgm:cxn modelId="{7375A184-198C-422A-95AA-21C980E2DF95}" type="presOf" srcId="{B40A3371-8D54-4CFF-8608-42882514FDCC}" destId="{BD81915B-1D1C-46DE-9DF5-EDA0489DF8DF}" srcOrd="0" destOrd="0" presId="urn:microsoft.com/office/officeart/2005/8/layout/vList6"/>
    <dgm:cxn modelId="{BEF7C260-F12A-40AC-BCED-680ACF7DB89D}" type="presParOf" srcId="{8BEA65D0-5680-4755-A20B-2D2D3A2B44DB}" destId="{374AD5A6-5D36-4D12-BA9A-9998F213D505}" srcOrd="0" destOrd="0" presId="urn:microsoft.com/office/officeart/2005/8/layout/vList6"/>
    <dgm:cxn modelId="{851037D6-6893-468D-93C5-82E076A463B9}" type="presParOf" srcId="{374AD5A6-5D36-4D12-BA9A-9998F213D505}" destId="{BD81915B-1D1C-46DE-9DF5-EDA0489DF8DF}" srcOrd="0" destOrd="0" presId="urn:microsoft.com/office/officeart/2005/8/layout/vList6"/>
    <dgm:cxn modelId="{6A93B89D-C7D0-4CCE-ACF5-62BFB9319BDF}" type="presParOf" srcId="{374AD5A6-5D36-4D12-BA9A-9998F213D505}" destId="{833AEA80-2E64-45C2-8885-DC13FCD98210}" srcOrd="1" destOrd="0" presId="urn:microsoft.com/office/officeart/2005/8/layout/vList6"/>
    <dgm:cxn modelId="{8DD5E200-B310-4DB9-9B0B-83A663457F3F}" type="presParOf" srcId="{8BEA65D0-5680-4755-A20B-2D2D3A2B44DB}" destId="{A508CE7D-C454-4B98-A20B-74DC57ECABB5}" srcOrd="1" destOrd="0" presId="urn:microsoft.com/office/officeart/2005/8/layout/vList6"/>
    <dgm:cxn modelId="{1BF37644-A4AF-4E54-BD47-1F2B1CE5DDC6}" type="presParOf" srcId="{8BEA65D0-5680-4755-A20B-2D2D3A2B44DB}" destId="{2323EF19-142D-4E58-9387-528E540C73F1}" srcOrd="2" destOrd="0" presId="urn:microsoft.com/office/officeart/2005/8/layout/vList6"/>
    <dgm:cxn modelId="{6CD9FE78-B99A-49A2-B296-076875A6F480}" type="presParOf" srcId="{2323EF19-142D-4E58-9387-528E540C73F1}" destId="{672192FF-DB9E-407B-A810-7E48E082BDAF}" srcOrd="0" destOrd="0" presId="urn:microsoft.com/office/officeart/2005/8/layout/vList6"/>
    <dgm:cxn modelId="{39335846-73C9-4B7A-AD8B-BA669DF7F331}" type="presParOf" srcId="{2323EF19-142D-4E58-9387-528E540C73F1}" destId="{15B7986B-8E01-4045-B48F-5D89F2961334}" srcOrd="1" destOrd="0" presId="urn:microsoft.com/office/officeart/2005/8/layout/vList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6E71C47-BEFB-41D0-9C91-93172C1083E5}" type="doc">
      <dgm:prSet loTypeId="urn:microsoft.com/office/officeart/2005/8/layout/list1#2" loCatId="list" qsTypeId="urn:microsoft.com/office/officeart/2005/8/quickstyle/simple3#2" qsCatId="simple" csTypeId="urn:microsoft.com/office/officeart/2005/8/colors/accent1_2#2" csCatId="accent1" phldr="1"/>
      <dgm:spPr/>
      <dgm:t>
        <a:bodyPr/>
        <a:lstStyle/>
        <a:p>
          <a:endParaRPr lang="zh-CN" altLang="en-US"/>
        </a:p>
      </dgm:t>
    </dgm:pt>
    <dgm:pt modelId="{C5FB60C3-06AF-4DDA-BD82-9765F1B2112C}">
      <dgm:prSet phldrT="[文本]" phldr="0" custT="0">
        <dgm:style>
          <a:lnRef idx="1">
            <a:schemeClr val="accent4"/>
          </a:lnRef>
          <a:fillRef idx="2">
            <a:schemeClr val="accent4"/>
          </a:fillRef>
          <a:effectRef idx="1">
            <a:schemeClr val="accent4"/>
          </a:effectRef>
          <a:fontRef idx="minor">
            <a:schemeClr val="dk1"/>
          </a:fontRef>
        </dgm:style>
      </dgm:prSet>
      <dgm:spPr>
        <a:effectLst>
          <a:glow rad="228600">
            <a:schemeClr val="accent4">
              <a:satMod val="175000"/>
              <a:alpha val="40000"/>
            </a:schemeClr>
          </a:glow>
        </a:effectLst>
      </dgm:spPr>
      <dgm:t>
        <a:bodyPr vert="horz" wrap="square"/>
        <a:lstStyle>
          <a:lvl1pPr algn="l">
            <a:defRPr sz="20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a:lnSpc>
              <a:spcPct val="100000"/>
            </a:lnSpc>
            <a:spcBef>
              <a:spcPct val="0"/>
            </a:spcBef>
            <a:spcAft>
              <a:spcPct val="35000"/>
            </a:spcAft>
          </a:pPr>
          <a:r>
            <a:rPr lang="zh-CN" altLang="en-US" b="1" dirty="0" smtClean="0"/>
            <a:t>③为路由协议、时间同步提供基础</a:t>
          </a:r>
          <a:endParaRPr lang="zh-CN" altLang="en-US" b="1" dirty="0"/>
        </a:p>
      </dgm:t>
    </dgm:pt>
    <dgm:pt modelId="{4033E633-0901-4F15-80AC-D81763E17018}" cxnId="{9D4E5542-9A28-4FE2-B898-5EF70F44D0D4}" type="parTrans">
      <dgm:prSet/>
      <dgm:spPr/>
      <dgm:t>
        <a:bodyPr/>
        <a:lstStyle/>
        <a:p>
          <a:endParaRPr lang="zh-CN" altLang="en-US"/>
        </a:p>
      </dgm:t>
    </dgm:pt>
    <dgm:pt modelId="{E32100BD-894D-4721-9B19-CA8BABA8FE37}" cxnId="{9D4E5542-9A28-4FE2-B898-5EF70F44D0D4}" type="sibTrans">
      <dgm:prSet/>
      <dgm:spPr/>
      <dgm:t>
        <a:bodyPr/>
        <a:lstStyle/>
        <a:p>
          <a:endParaRPr lang="zh-CN" altLang="en-US"/>
        </a:p>
      </dgm:t>
    </dgm:pt>
    <dgm:pt modelId="{4060FF34-D853-4E19-B676-943399C061E7}">
      <dgm:prSet phldrT="[文本]" phldr="0" custT="0">
        <dgm:style>
          <a:lnRef idx="1">
            <a:schemeClr val="accent4"/>
          </a:lnRef>
          <a:fillRef idx="2">
            <a:schemeClr val="accent4"/>
          </a:fillRef>
          <a:effectRef idx="1">
            <a:schemeClr val="accent4"/>
          </a:effectRef>
          <a:fontRef idx="minor">
            <a:schemeClr val="dk1"/>
          </a:fontRef>
        </dgm:style>
      </dgm:prSet>
      <dgm:spPr>
        <a:effectLst>
          <a:glow rad="228600">
            <a:schemeClr val="accent4">
              <a:satMod val="175000"/>
              <a:alpha val="40000"/>
            </a:schemeClr>
          </a:glow>
        </a:effectLst>
      </dgm:spPr>
      <dgm:t>
        <a:bodyPr vert="horz" wrap="square"/>
        <a:lstStyle>
          <a:lvl1pPr algn="l">
            <a:defRPr sz="20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a:lnSpc>
              <a:spcPct val="100000"/>
            </a:lnSpc>
            <a:spcBef>
              <a:spcPct val="0"/>
            </a:spcBef>
            <a:spcAft>
              <a:spcPct val="35000"/>
            </a:spcAft>
          </a:pPr>
          <a:r>
            <a:rPr lang="zh-CN" altLang="en-US" b="1" dirty="0" smtClean="0"/>
            <a:t>④ 影响数据融合</a:t>
          </a:r>
          <a:endParaRPr lang="zh-CN" altLang="en-US" b="1" dirty="0"/>
        </a:p>
      </dgm:t>
    </dgm:pt>
    <dgm:pt modelId="{6F4DEF1D-C435-4D34-B80C-40E1E66AA190}" cxnId="{ACFC39C7-128F-4668-8787-7E30500EBE51}" type="parTrans">
      <dgm:prSet/>
      <dgm:spPr/>
      <dgm:t>
        <a:bodyPr/>
        <a:lstStyle/>
        <a:p>
          <a:endParaRPr lang="zh-CN" altLang="en-US"/>
        </a:p>
      </dgm:t>
    </dgm:pt>
    <dgm:pt modelId="{CD1380A5-3739-4B19-8C59-D6EA4D7E9FC8}" cxnId="{ACFC39C7-128F-4668-8787-7E30500EBE51}" type="sibTrans">
      <dgm:prSet/>
      <dgm:spPr/>
      <dgm:t>
        <a:bodyPr/>
        <a:lstStyle/>
        <a:p>
          <a:endParaRPr lang="zh-CN" altLang="en-US"/>
        </a:p>
      </dgm:t>
    </dgm:pt>
    <dgm:pt modelId="{BD6F8216-A9B9-4C0C-A835-504ECBBF4579}">
      <dgm:prSet phldrT="[文本]" phldr="0" custT="0">
        <dgm:style>
          <a:lnRef idx="1">
            <a:schemeClr val="accent4"/>
          </a:lnRef>
          <a:fillRef idx="2">
            <a:schemeClr val="accent4"/>
          </a:fillRef>
          <a:effectRef idx="1">
            <a:schemeClr val="accent4"/>
          </a:effectRef>
          <a:fontRef idx="minor">
            <a:schemeClr val="dk1"/>
          </a:fontRef>
        </dgm:style>
      </dgm:prSet>
      <dgm:spPr>
        <a:effectLst>
          <a:glow rad="228600">
            <a:schemeClr val="accent4">
              <a:satMod val="175000"/>
              <a:alpha val="40000"/>
            </a:schemeClr>
          </a:glow>
        </a:effectLst>
      </dgm:spPr>
      <dgm:t>
        <a:bodyPr vert="horz" wrap="square"/>
        <a:lstStyle>
          <a:lvl1pPr algn="l">
            <a:defRPr sz="20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a:lnSpc>
              <a:spcPct val="100000"/>
            </a:lnSpc>
            <a:spcBef>
              <a:spcPct val="0"/>
            </a:spcBef>
            <a:spcAft>
              <a:spcPct val="35000"/>
            </a:spcAft>
          </a:pPr>
          <a:r>
            <a:rPr lang="zh-CN" altLang="en-US" b="1" dirty="0" smtClean="0"/>
            <a:t>⑤ 弥补节点失效的影响</a:t>
          </a:r>
          <a:endParaRPr lang="zh-CN" altLang="en-US" b="1" dirty="0"/>
        </a:p>
      </dgm:t>
    </dgm:pt>
    <dgm:pt modelId="{0FD40BA6-F66B-480E-B3C7-24915BE4324D}" cxnId="{69A7E237-C419-4908-BA02-2B14AB5DD504}" type="parTrans">
      <dgm:prSet/>
      <dgm:spPr/>
      <dgm:t>
        <a:bodyPr/>
        <a:lstStyle/>
        <a:p>
          <a:endParaRPr lang="zh-CN" altLang="en-US"/>
        </a:p>
      </dgm:t>
    </dgm:pt>
    <dgm:pt modelId="{E8A354AD-A2FB-4D42-9706-617C9F51E273}" cxnId="{69A7E237-C419-4908-BA02-2B14AB5DD504}" type="sibTrans">
      <dgm:prSet/>
      <dgm:spPr/>
      <dgm:t>
        <a:bodyPr/>
        <a:lstStyle/>
        <a:p>
          <a:endParaRPr lang="zh-CN" altLang="en-US"/>
        </a:p>
      </dgm:t>
    </dgm:pt>
    <dgm:pt modelId="{696287B9-2E49-44C0-9803-608F05C7F1E3}" type="pres">
      <dgm:prSet presAssocID="{06E71C47-BEFB-41D0-9C91-93172C1083E5}" presName="linear" presStyleCnt="0">
        <dgm:presLayoutVars>
          <dgm:dir/>
          <dgm:animLvl val="lvl"/>
          <dgm:resizeHandles val="exact"/>
        </dgm:presLayoutVars>
      </dgm:prSet>
      <dgm:spPr/>
      <dgm:t>
        <a:bodyPr/>
        <a:lstStyle/>
        <a:p>
          <a:endParaRPr lang="zh-CN" altLang="en-US"/>
        </a:p>
      </dgm:t>
    </dgm:pt>
    <dgm:pt modelId="{A53F3C80-13E8-4E79-87A6-B3E89092C2A9}" type="pres">
      <dgm:prSet presAssocID="{C5FB60C3-06AF-4DDA-BD82-9765F1B2112C}" presName="parentLin" presStyleCnt="0"/>
      <dgm:spPr/>
    </dgm:pt>
    <dgm:pt modelId="{38B245AF-ABD7-4BE1-8B39-5A35F3AB2026}" type="pres">
      <dgm:prSet presAssocID="{C5FB60C3-06AF-4DDA-BD82-9765F1B2112C}" presName="parentLeftMargin" presStyleLbl="node1" presStyleIdx="0" presStyleCnt="3"/>
      <dgm:spPr/>
      <dgm:t>
        <a:bodyPr/>
        <a:lstStyle/>
        <a:p>
          <a:endParaRPr lang="zh-CN" altLang="en-US"/>
        </a:p>
      </dgm:t>
    </dgm:pt>
    <dgm:pt modelId="{7B4CF5E1-6148-48A0-8A53-7D5011DE90F3}" type="pres">
      <dgm:prSet presAssocID="{C5FB60C3-06AF-4DDA-BD82-9765F1B2112C}" presName="parentText" presStyleLbl="node1" presStyleIdx="0" presStyleCnt="3" custScaleX="114286">
        <dgm:presLayoutVars>
          <dgm:chMax val="0"/>
          <dgm:bulletEnabled val="1"/>
        </dgm:presLayoutVars>
      </dgm:prSet>
      <dgm:spPr/>
      <dgm:t>
        <a:bodyPr/>
        <a:lstStyle/>
        <a:p>
          <a:endParaRPr lang="zh-CN" altLang="en-US"/>
        </a:p>
      </dgm:t>
    </dgm:pt>
    <dgm:pt modelId="{D9ED349D-B76E-4673-A5AF-E587F424649C}" type="pres">
      <dgm:prSet presAssocID="{C5FB60C3-06AF-4DDA-BD82-9765F1B2112C}" presName="negativeSpace" presStyleCnt="0"/>
      <dgm:spPr/>
    </dgm:pt>
    <dgm:pt modelId="{4EABC56A-0A6E-4DA1-B926-3BEA919D6343}" type="pres">
      <dgm:prSet presAssocID="{C5FB60C3-06AF-4DDA-BD82-9765F1B2112C}" presName="childText" presStyleLbl="conFgAcc1" presStyleIdx="0" presStyleCnt="3" custLinFactNeighborY="9226">
        <dgm:presLayoutVars>
          <dgm:bulletEnabled val="1"/>
        </dgm:presLayoutVars>
      </dgm:prSet>
      <dgm:spPr>
        <a:ln>
          <a:noFill/>
        </a:ln>
      </dgm:spPr>
      <dgm:t>
        <a:bodyPr/>
        <a:lstStyle/>
        <a:p>
          <a:endParaRPr lang="zh-CN" altLang="en-US"/>
        </a:p>
      </dgm:t>
    </dgm:pt>
    <dgm:pt modelId="{C3D6EEA7-A82D-41DE-938C-248A2371F22D}" type="pres">
      <dgm:prSet presAssocID="{E32100BD-894D-4721-9B19-CA8BABA8FE37}" presName="spaceBetweenRectangles" presStyleCnt="0"/>
      <dgm:spPr/>
    </dgm:pt>
    <dgm:pt modelId="{AA34146C-7599-4EB2-941A-B878C5EFC914}" type="pres">
      <dgm:prSet presAssocID="{4060FF34-D853-4E19-B676-943399C061E7}" presName="parentLin" presStyleCnt="0"/>
      <dgm:spPr/>
    </dgm:pt>
    <dgm:pt modelId="{59F57605-29CF-4DE3-BC27-444E3277FDA2}" type="pres">
      <dgm:prSet presAssocID="{4060FF34-D853-4E19-B676-943399C061E7}" presName="parentLeftMargin" presStyleLbl="node1" presStyleIdx="0" presStyleCnt="3"/>
      <dgm:spPr/>
      <dgm:t>
        <a:bodyPr/>
        <a:lstStyle/>
        <a:p>
          <a:endParaRPr lang="zh-CN" altLang="en-US"/>
        </a:p>
      </dgm:t>
    </dgm:pt>
    <dgm:pt modelId="{61684A82-C02E-46F5-A043-4A893069C814}" type="pres">
      <dgm:prSet presAssocID="{4060FF34-D853-4E19-B676-943399C061E7}" presName="parentText" presStyleLbl="node1" presStyleIdx="1" presStyleCnt="3" custScaleX="114286">
        <dgm:presLayoutVars>
          <dgm:chMax val="0"/>
          <dgm:bulletEnabled val="1"/>
        </dgm:presLayoutVars>
      </dgm:prSet>
      <dgm:spPr/>
      <dgm:t>
        <a:bodyPr/>
        <a:lstStyle/>
        <a:p>
          <a:endParaRPr lang="zh-CN" altLang="en-US"/>
        </a:p>
      </dgm:t>
    </dgm:pt>
    <dgm:pt modelId="{15DD531E-71BA-4E1D-B3A9-15552C9789EA}" type="pres">
      <dgm:prSet presAssocID="{4060FF34-D853-4E19-B676-943399C061E7}" presName="negativeSpace" presStyleCnt="0"/>
      <dgm:spPr/>
    </dgm:pt>
    <dgm:pt modelId="{06F032AF-4CFE-455B-A005-BB25B85DD8B5}" type="pres">
      <dgm:prSet presAssocID="{4060FF34-D853-4E19-B676-943399C061E7}" presName="childText" presStyleLbl="conFgAcc1" presStyleIdx="1" presStyleCnt="3">
        <dgm:presLayoutVars>
          <dgm:bulletEnabled val="1"/>
        </dgm:presLayoutVars>
      </dgm:prSet>
      <dgm:spPr>
        <a:ln>
          <a:noFill/>
        </a:ln>
      </dgm:spPr>
      <dgm:t>
        <a:bodyPr/>
        <a:lstStyle/>
        <a:p>
          <a:endParaRPr lang="zh-CN" altLang="en-US"/>
        </a:p>
      </dgm:t>
    </dgm:pt>
    <dgm:pt modelId="{9317C092-FED7-4B4A-9809-F975572D0C3B}" type="pres">
      <dgm:prSet presAssocID="{CD1380A5-3739-4B19-8C59-D6EA4D7E9FC8}" presName="spaceBetweenRectangles" presStyleCnt="0"/>
      <dgm:spPr/>
    </dgm:pt>
    <dgm:pt modelId="{BA5484AE-6EE2-416E-A447-76865D495DC3}" type="pres">
      <dgm:prSet presAssocID="{BD6F8216-A9B9-4C0C-A835-504ECBBF4579}" presName="parentLin" presStyleCnt="0"/>
      <dgm:spPr/>
    </dgm:pt>
    <dgm:pt modelId="{B0C3F3FF-8F5A-4074-B3FC-680512CD930D}" type="pres">
      <dgm:prSet presAssocID="{BD6F8216-A9B9-4C0C-A835-504ECBBF4579}" presName="parentLeftMargin" presStyleLbl="node1" presStyleIdx="1" presStyleCnt="3"/>
      <dgm:spPr/>
      <dgm:t>
        <a:bodyPr/>
        <a:lstStyle/>
        <a:p>
          <a:endParaRPr lang="zh-CN" altLang="en-US"/>
        </a:p>
      </dgm:t>
    </dgm:pt>
    <dgm:pt modelId="{034D200E-7311-4E18-B13A-BDCA428CC7B7}" type="pres">
      <dgm:prSet presAssocID="{BD6F8216-A9B9-4C0C-A835-504ECBBF4579}" presName="parentText" presStyleLbl="node1" presStyleIdx="2" presStyleCnt="3" custScaleX="114286">
        <dgm:presLayoutVars>
          <dgm:chMax val="0"/>
          <dgm:bulletEnabled val="1"/>
        </dgm:presLayoutVars>
      </dgm:prSet>
      <dgm:spPr/>
      <dgm:t>
        <a:bodyPr/>
        <a:lstStyle/>
        <a:p>
          <a:endParaRPr lang="zh-CN" altLang="en-US"/>
        </a:p>
      </dgm:t>
    </dgm:pt>
    <dgm:pt modelId="{CF02914B-A0EB-42FB-B008-7DF31F9BC4B3}" type="pres">
      <dgm:prSet presAssocID="{BD6F8216-A9B9-4C0C-A835-504ECBBF4579}" presName="negativeSpace" presStyleCnt="0"/>
      <dgm:spPr/>
    </dgm:pt>
    <dgm:pt modelId="{A5F85856-D497-4A57-9E74-8611F2D80E7D}" type="pres">
      <dgm:prSet presAssocID="{BD6F8216-A9B9-4C0C-A835-504ECBBF4579}" presName="childText" presStyleLbl="conFgAcc1" presStyleIdx="2" presStyleCnt="3">
        <dgm:presLayoutVars>
          <dgm:bulletEnabled val="1"/>
        </dgm:presLayoutVars>
      </dgm:prSet>
      <dgm:spPr>
        <a:ln>
          <a:noFill/>
        </a:ln>
      </dgm:spPr>
      <dgm:t>
        <a:bodyPr/>
        <a:lstStyle/>
        <a:p>
          <a:endParaRPr lang="zh-CN" altLang="en-US"/>
        </a:p>
      </dgm:t>
    </dgm:pt>
  </dgm:ptLst>
  <dgm:cxnLst>
    <dgm:cxn modelId="{FAE8D801-32A1-4E31-ADB4-79DF72C757CE}" type="presOf" srcId="{BD6F8216-A9B9-4C0C-A835-504ECBBF4579}" destId="{034D200E-7311-4E18-B13A-BDCA428CC7B7}" srcOrd="1" destOrd="0" presId="urn:microsoft.com/office/officeart/2005/8/layout/list1#2"/>
    <dgm:cxn modelId="{006C4F25-C0F7-4862-85E7-C5CBC6290E18}" type="presOf" srcId="{C5FB60C3-06AF-4DDA-BD82-9765F1B2112C}" destId="{38B245AF-ABD7-4BE1-8B39-5A35F3AB2026}" srcOrd="0" destOrd="0" presId="urn:microsoft.com/office/officeart/2005/8/layout/list1#2"/>
    <dgm:cxn modelId="{ACFC39C7-128F-4668-8787-7E30500EBE51}" srcId="{06E71C47-BEFB-41D0-9C91-93172C1083E5}" destId="{4060FF34-D853-4E19-B676-943399C061E7}" srcOrd="1" destOrd="0" parTransId="{6F4DEF1D-C435-4D34-B80C-40E1E66AA190}" sibTransId="{CD1380A5-3739-4B19-8C59-D6EA4D7E9FC8}"/>
    <dgm:cxn modelId="{242B244E-3145-4B17-B79E-85E3019DE471}" type="presOf" srcId="{BD6F8216-A9B9-4C0C-A835-504ECBBF4579}" destId="{B0C3F3FF-8F5A-4074-B3FC-680512CD930D}" srcOrd="0" destOrd="0" presId="urn:microsoft.com/office/officeart/2005/8/layout/list1#2"/>
    <dgm:cxn modelId="{9D4E5542-9A28-4FE2-B898-5EF70F44D0D4}" srcId="{06E71C47-BEFB-41D0-9C91-93172C1083E5}" destId="{C5FB60C3-06AF-4DDA-BD82-9765F1B2112C}" srcOrd="0" destOrd="0" parTransId="{4033E633-0901-4F15-80AC-D81763E17018}" sibTransId="{E32100BD-894D-4721-9B19-CA8BABA8FE37}"/>
    <dgm:cxn modelId="{353239C1-5274-4637-85A6-59797230969D}" type="presOf" srcId="{C5FB60C3-06AF-4DDA-BD82-9765F1B2112C}" destId="{7B4CF5E1-6148-48A0-8A53-7D5011DE90F3}" srcOrd="1" destOrd="0" presId="urn:microsoft.com/office/officeart/2005/8/layout/list1#2"/>
    <dgm:cxn modelId="{8BAB5443-58A6-4F82-867D-EB3DF13E687C}" type="presOf" srcId="{4060FF34-D853-4E19-B676-943399C061E7}" destId="{59F57605-29CF-4DE3-BC27-444E3277FDA2}" srcOrd="0" destOrd="0" presId="urn:microsoft.com/office/officeart/2005/8/layout/list1#2"/>
    <dgm:cxn modelId="{69A7E237-C419-4908-BA02-2B14AB5DD504}" srcId="{06E71C47-BEFB-41D0-9C91-93172C1083E5}" destId="{BD6F8216-A9B9-4C0C-A835-504ECBBF4579}" srcOrd="2" destOrd="0" parTransId="{0FD40BA6-F66B-480E-B3C7-24915BE4324D}" sibTransId="{E8A354AD-A2FB-4D42-9706-617C9F51E273}"/>
    <dgm:cxn modelId="{9B6F8091-E738-4B4D-9C98-42B3BE4254DB}" type="presOf" srcId="{4060FF34-D853-4E19-B676-943399C061E7}" destId="{61684A82-C02E-46F5-A043-4A893069C814}" srcOrd="1" destOrd="0" presId="urn:microsoft.com/office/officeart/2005/8/layout/list1#2"/>
    <dgm:cxn modelId="{C5808B30-6021-4988-A455-5F58FFC628AD}" type="presOf" srcId="{06E71C47-BEFB-41D0-9C91-93172C1083E5}" destId="{696287B9-2E49-44C0-9803-608F05C7F1E3}" srcOrd="0" destOrd="0" presId="urn:microsoft.com/office/officeart/2005/8/layout/list1#2"/>
    <dgm:cxn modelId="{4DB18F96-F27E-48D0-B697-86CF98A0226F}" type="presParOf" srcId="{696287B9-2E49-44C0-9803-608F05C7F1E3}" destId="{A53F3C80-13E8-4E79-87A6-B3E89092C2A9}" srcOrd="0" destOrd="0" presId="urn:microsoft.com/office/officeart/2005/8/layout/list1#2"/>
    <dgm:cxn modelId="{8F646312-6C8C-424B-BE6A-BD4C1D9284DE}" type="presParOf" srcId="{A53F3C80-13E8-4E79-87A6-B3E89092C2A9}" destId="{38B245AF-ABD7-4BE1-8B39-5A35F3AB2026}" srcOrd="0" destOrd="0" presId="urn:microsoft.com/office/officeart/2005/8/layout/list1#2"/>
    <dgm:cxn modelId="{767CFC16-4640-42B9-B799-AA4E5C58B58B}" type="presParOf" srcId="{A53F3C80-13E8-4E79-87A6-B3E89092C2A9}" destId="{7B4CF5E1-6148-48A0-8A53-7D5011DE90F3}" srcOrd="1" destOrd="0" presId="urn:microsoft.com/office/officeart/2005/8/layout/list1#2"/>
    <dgm:cxn modelId="{41DD6E13-AC1E-45DE-AFD4-BEB0CFAA7A05}" type="presParOf" srcId="{696287B9-2E49-44C0-9803-608F05C7F1E3}" destId="{D9ED349D-B76E-4673-A5AF-E587F424649C}" srcOrd="1" destOrd="0" presId="urn:microsoft.com/office/officeart/2005/8/layout/list1#2"/>
    <dgm:cxn modelId="{336E4F9F-8F7F-4F79-A57C-22E32BD455FD}" type="presParOf" srcId="{696287B9-2E49-44C0-9803-608F05C7F1E3}" destId="{4EABC56A-0A6E-4DA1-B926-3BEA919D6343}" srcOrd="2" destOrd="0" presId="urn:microsoft.com/office/officeart/2005/8/layout/list1#2"/>
    <dgm:cxn modelId="{90C3B992-1313-4F19-8D09-6993F0A56276}" type="presParOf" srcId="{696287B9-2E49-44C0-9803-608F05C7F1E3}" destId="{C3D6EEA7-A82D-41DE-938C-248A2371F22D}" srcOrd="3" destOrd="0" presId="urn:microsoft.com/office/officeart/2005/8/layout/list1#2"/>
    <dgm:cxn modelId="{4C17BAE5-B89B-4945-A149-B4071AB95698}" type="presParOf" srcId="{696287B9-2E49-44C0-9803-608F05C7F1E3}" destId="{AA34146C-7599-4EB2-941A-B878C5EFC914}" srcOrd="4" destOrd="0" presId="urn:microsoft.com/office/officeart/2005/8/layout/list1#2"/>
    <dgm:cxn modelId="{8A69F145-3FDC-4303-A29A-111FCD6D77FA}" type="presParOf" srcId="{AA34146C-7599-4EB2-941A-B878C5EFC914}" destId="{59F57605-29CF-4DE3-BC27-444E3277FDA2}" srcOrd="0" destOrd="0" presId="urn:microsoft.com/office/officeart/2005/8/layout/list1#2"/>
    <dgm:cxn modelId="{59CEDA56-BB98-479A-9E46-5C9299BF0085}" type="presParOf" srcId="{AA34146C-7599-4EB2-941A-B878C5EFC914}" destId="{61684A82-C02E-46F5-A043-4A893069C814}" srcOrd="1" destOrd="0" presId="urn:microsoft.com/office/officeart/2005/8/layout/list1#2"/>
    <dgm:cxn modelId="{4B5F66C4-CC89-4DD2-83D4-90BFB02F07F2}" type="presParOf" srcId="{696287B9-2E49-44C0-9803-608F05C7F1E3}" destId="{15DD531E-71BA-4E1D-B3A9-15552C9789EA}" srcOrd="5" destOrd="0" presId="urn:microsoft.com/office/officeart/2005/8/layout/list1#2"/>
    <dgm:cxn modelId="{0941FA52-4877-4EF4-9C2B-1B5F495D6FEE}" type="presParOf" srcId="{696287B9-2E49-44C0-9803-608F05C7F1E3}" destId="{06F032AF-4CFE-455B-A005-BB25B85DD8B5}" srcOrd="6" destOrd="0" presId="urn:microsoft.com/office/officeart/2005/8/layout/list1#2"/>
    <dgm:cxn modelId="{9881C296-347E-418B-80FF-D26B7D13DC64}" type="presParOf" srcId="{696287B9-2E49-44C0-9803-608F05C7F1E3}" destId="{9317C092-FED7-4B4A-9809-F975572D0C3B}" srcOrd="7" destOrd="0" presId="urn:microsoft.com/office/officeart/2005/8/layout/list1#2"/>
    <dgm:cxn modelId="{EA2343E9-394F-4A5B-8C53-31BC85D5CC66}" type="presParOf" srcId="{696287B9-2E49-44C0-9803-608F05C7F1E3}" destId="{BA5484AE-6EE2-416E-A447-76865D495DC3}" srcOrd="8" destOrd="0" presId="urn:microsoft.com/office/officeart/2005/8/layout/list1#2"/>
    <dgm:cxn modelId="{327804D5-C379-47E2-84FB-5C1D9C6CC6D5}" type="presParOf" srcId="{BA5484AE-6EE2-416E-A447-76865D495DC3}" destId="{B0C3F3FF-8F5A-4074-B3FC-680512CD930D}" srcOrd="0" destOrd="0" presId="urn:microsoft.com/office/officeart/2005/8/layout/list1#2"/>
    <dgm:cxn modelId="{5567B907-B942-4B19-932B-114BC603F04C}" type="presParOf" srcId="{BA5484AE-6EE2-416E-A447-76865D495DC3}" destId="{034D200E-7311-4E18-B13A-BDCA428CC7B7}" srcOrd="1" destOrd="0" presId="urn:microsoft.com/office/officeart/2005/8/layout/list1#2"/>
    <dgm:cxn modelId="{23792443-603D-4888-832A-90A6A1F03331}" type="presParOf" srcId="{696287B9-2E49-44C0-9803-608F05C7F1E3}" destId="{CF02914B-A0EB-42FB-B008-7DF31F9BC4B3}" srcOrd="9" destOrd="0" presId="urn:microsoft.com/office/officeart/2005/8/layout/list1#2"/>
    <dgm:cxn modelId="{C03BBA95-A654-4056-BA04-44C76CE4CA55}" type="presParOf" srcId="{696287B9-2E49-44C0-9803-608F05C7F1E3}" destId="{A5F85856-D497-4A57-9E74-8611F2D80E7D}" srcOrd="10" destOrd="0" presId="urn:microsoft.com/office/officeart/2005/8/layout/list1#2"/>
  </dgm:cxnLst>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A9035851-5795-4206-B577-4D26E3B84F10}" type="doc">
      <dgm:prSet loTypeId="urn:microsoft.com/office/officeart/2005/8/layout/vList6" loCatId="list" qsTypeId="urn:microsoft.com/office/officeart/2005/8/quickstyle/simple1#2" qsCatId="simple" csTypeId="urn:microsoft.com/office/officeart/2005/8/colors/accent1_2#4" csCatId="accent1" phldr="1"/>
      <dgm:spPr/>
      <dgm:t>
        <a:bodyPr/>
        <a:lstStyle/>
        <a:p>
          <a:endParaRPr lang="zh-CN" altLang="en-US"/>
        </a:p>
      </dgm:t>
    </dgm:pt>
    <dgm:pt modelId="{B40A3371-8D54-4CFF-8608-42882514FDCC}">
      <dgm:prSet phldrT="[文本]"/>
      <dgm:spPr/>
      <dgm:t>
        <a:bodyPr/>
        <a:lstStyle/>
        <a:p>
          <a:r>
            <a:rPr lang="en-US" altLang="zh-CN" dirty="0" smtClean="0"/>
            <a:t>3</a:t>
          </a:r>
          <a:endParaRPr lang="zh-CN" altLang="en-US" dirty="0"/>
        </a:p>
      </dgm:t>
    </dgm:pt>
    <dgm:pt modelId="{031764B6-F163-4FB6-843F-D0245E5ADD98}" cxnId="{F4D37845-3660-446B-A6BB-A9607EF2DD06}" type="parTrans">
      <dgm:prSet/>
      <dgm:spPr/>
      <dgm:t>
        <a:bodyPr/>
        <a:lstStyle/>
        <a:p>
          <a:endParaRPr lang="zh-CN" altLang="en-US"/>
        </a:p>
      </dgm:t>
    </dgm:pt>
    <dgm:pt modelId="{D74480DA-BB63-4CE2-9535-46D2D24453CF}" cxnId="{F4D37845-3660-446B-A6BB-A9607EF2DD06}" type="sibTrans">
      <dgm:prSet/>
      <dgm:spPr/>
      <dgm:t>
        <a:bodyPr/>
        <a:lstStyle/>
        <a:p>
          <a:endParaRPr lang="zh-CN" altLang="en-US"/>
        </a:p>
      </dgm:t>
    </dgm:pt>
    <dgm:pt modelId="{FB9BC1F4-CFC5-495F-B1B3-C58E8CFC3898}">
      <dgm:prSet phldrT="[文本]"/>
      <dgm:spPr/>
      <dgm:t>
        <a:bodyPr/>
        <a:lstStyle/>
        <a:p>
          <a:r>
            <a:rPr lang="zh-CN" altLang="en-US" dirty="0" smtClean="0"/>
            <a:t>连通性</a:t>
          </a:r>
          <a:endParaRPr lang="zh-CN" altLang="en-US" dirty="0"/>
        </a:p>
      </dgm:t>
    </dgm:pt>
    <dgm:pt modelId="{FCE443D5-A140-46C3-90E3-50A5604AA69E}" cxnId="{282A89CA-F948-4D51-860D-7E40984C673F}" type="parTrans">
      <dgm:prSet/>
      <dgm:spPr/>
      <dgm:t>
        <a:bodyPr/>
        <a:lstStyle/>
        <a:p>
          <a:endParaRPr lang="zh-CN" altLang="en-US"/>
        </a:p>
      </dgm:t>
    </dgm:pt>
    <dgm:pt modelId="{65980E7D-4DAA-4E89-94B7-230DDC873C89}" cxnId="{282A89CA-F948-4D51-860D-7E40984C673F}" type="sibTrans">
      <dgm:prSet/>
      <dgm:spPr/>
      <dgm:t>
        <a:bodyPr/>
        <a:lstStyle/>
        <a:p>
          <a:endParaRPr lang="zh-CN" altLang="en-US"/>
        </a:p>
      </dgm:t>
    </dgm:pt>
    <dgm:pt modelId="{DD7312FC-FA63-4A8A-AC01-5CD598751B43}">
      <dgm:prSet phldrT="[文本]"/>
      <dgm:spPr/>
      <dgm:t>
        <a:bodyPr/>
        <a:lstStyle/>
        <a:p>
          <a:r>
            <a:rPr lang="en-US" altLang="zh-CN" dirty="0" smtClean="0"/>
            <a:t>4</a:t>
          </a:r>
          <a:endParaRPr lang="zh-CN" altLang="en-US" dirty="0"/>
        </a:p>
      </dgm:t>
    </dgm:pt>
    <dgm:pt modelId="{4AFBD493-6863-42D8-AB3E-F6C20EC46195}" cxnId="{D23A94EA-629D-412D-8AF3-A0E37065A05F}" type="parTrans">
      <dgm:prSet/>
      <dgm:spPr/>
      <dgm:t>
        <a:bodyPr/>
        <a:lstStyle/>
        <a:p>
          <a:endParaRPr lang="zh-CN" altLang="en-US"/>
        </a:p>
      </dgm:t>
    </dgm:pt>
    <dgm:pt modelId="{6DD646A1-084F-499E-BC55-BA1EC2B63A01}" cxnId="{D23A94EA-629D-412D-8AF3-A0E37065A05F}" type="sibTrans">
      <dgm:prSet/>
      <dgm:spPr/>
      <dgm:t>
        <a:bodyPr/>
        <a:lstStyle/>
        <a:p>
          <a:endParaRPr lang="zh-CN" altLang="en-US"/>
        </a:p>
      </dgm:t>
    </dgm:pt>
    <dgm:pt modelId="{8F119779-A7D2-41FB-9271-0B2EC0DAE715}">
      <dgm:prSet phldrT="[文本]"/>
      <dgm:spPr/>
      <dgm:t>
        <a:bodyPr/>
        <a:lstStyle/>
        <a:p>
          <a:r>
            <a:rPr lang="zh-CN" altLang="en-US" dirty="0" smtClean="0"/>
            <a:t>算法的分布式程度</a:t>
          </a:r>
          <a:endParaRPr lang="zh-CN" altLang="en-US" dirty="0"/>
        </a:p>
      </dgm:t>
    </dgm:pt>
    <dgm:pt modelId="{4643B668-6C91-4B9A-B067-81FB670FDF93}" cxnId="{D9C9B1F6-EDAF-41D3-BBF6-D3D72B1B16F9}" type="parTrans">
      <dgm:prSet/>
      <dgm:spPr/>
      <dgm:t>
        <a:bodyPr/>
        <a:lstStyle/>
        <a:p>
          <a:endParaRPr lang="zh-CN" altLang="en-US"/>
        </a:p>
      </dgm:t>
    </dgm:pt>
    <dgm:pt modelId="{10D841B7-5A2D-4C42-8D41-9A9070404799}" cxnId="{D9C9B1F6-EDAF-41D3-BBF6-D3D72B1B16F9}" type="sibTrans">
      <dgm:prSet/>
      <dgm:spPr/>
      <dgm:t>
        <a:bodyPr/>
        <a:lstStyle/>
        <a:p>
          <a:endParaRPr lang="zh-CN" altLang="en-US"/>
        </a:p>
      </dgm:t>
    </dgm:pt>
    <dgm:pt modelId="{8BEA65D0-5680-4755-A20B-2D2D3A2B44DB}" type="pres">
      <dgm:prSet presAssocID="{A9035851-5795-4206-B577-4D26E3B84F10}" presName="Name0" presStyleCnt="0">
        <dgm:presLayoutVars>
          <dgm:dir/>
          <dgm:animLvl val="lvl"/>
          <dgm:resizeHandles/>
        </dgm:presLayoutVars>
      </dgm:prSet>
      <dgm:spPr/>
      <dgm:t>
        <a:bodyPr/>
        <a:lstStyle/>
        <a:p>
          <a:endParaRPr lang="zh-CN" altLang="en-US"/>
        </a:p>
      </dgm:t>
    </dgm:pt>
    <dgm:pt modelId="{374AD5A6-5D36-4D12-BA9A-9998F213D505}" type="pres">
      <dgm:prSet presAssocID="{B40A3371-8D54-4CFF-8608-42882514FDCC}" presName="linNode" presStyleCnt="0"/>
      <dgm:spPr/>
    </dgm:pt>
    <dgm:pt modelId="{BD81915B-1D1C-46DE-9DF5-EDA0489DF8DF}" type="pres">
      <dgm:prSet presAssocID="{B40A3371-8D54-4CFF-8608-42882514FDCC}" presName="parentShp" presStyleLbl="node1" presStyleIdx="0" presStyleCnt="2" custScaleX="21093">
        <dgm:presLayoutVars>
          <dgm:bulletEnabled val="1"/>
        </dgm:presLayoutVars>
      </dgm:prSet>
      <dgm:spPr/>
      <dgm:t>
        <a:bodyPr/>
        <a:lstStyle/>
        <a:p>
          <a:endParaRPr lang="zh-CN" altLang="en-US"/>
        </a:p>
      </dgm:t>
    </dgm:pt>
    <dgm:pt modelId="{833AEA80-2E64-45C2-8885-DC13FCD98210}" type="pres">
      <dgm:prSet presAssocID="{B40A3371-8D54-4CFF-8608-42882514FDCC}" presName="childShp" presStyleLbl="bgAccFollowNode1" presStyleIdx="0" presStyleCnt="2">
        <dgm:presLayoutVars>
          <dgm:bulletEnabled val="1"/>
        </dgm:presLayoutVars>
      </dgm:prSet>
      <dgm:spPr/>
      <dgm:t>
        <a:bodyPr/>
        <a:lstStyle/>
        <a:p>
          <a:endParaRPr lang="zh-CN" altLang="en-US"/>
        </a:p>
      </dgm:t>
    </dgm:pt>
    <dgm:pt modelId="{A508CE7D-C454-4B98-A20B-74DC57ECABB5}" type="pres">
      <dgm:prSet presAssocID="{D74480DA-BB63-4CE2-9535-46D2D24453CF}" presName="spacing" presStyleCnt="0"/>
      <dgm:spPr/>
    </dgm:pt>
    <dgm:pt modelId="{2323EF19-142D-4E58-9387-528E540C73F1}" type="pres">
      <dgm:prSet presAssocID="{DD7312FC-FA63-4A8A-AC01-5CD598751B43}" presName="linNode" presStyleCnt="0"/>
      <dgm:spPr/>
    </dgm:pt>
    <dgm:pt modelId="{672192FF-DB9E-407B-A810-7E48E082BDAF}" type="pres">
      <dgm:prSet presAssocID="{DD7312FC-FA63-4A8A-AC01-5CD598751B43}" presName="parentShp" presStyleLbl="node1" presStyleIdx="1" presStyleCnt="2" custScaleX="21093">
        <dgm:presLayoutVars>
          <dgm:bulletEnabled val="1"/>
        </dgm:presLayoutVars>
      </dgm:prSet>
      <dgm:spPr/>
      <dgm:t>
        <a:bodyPr/>
        <a:lstStyle/>
        <a:p>
          <a:endParaRPr lang="zh-CN" altLang="en-US"/>
        </a:p>
      </dgm:t>
    </dgm:pt>
    <dgm:pt modelId="{15B7986B-8E01-4045-B48F-5D89F2961334}" type="pres">
      <dgm:prSet presAssocID="{DD7312FC-FA63-4A8A-AC01-5CD598751B43}" presName="childShp" presStyleLbl="bgAccFollowNode1" presStyleIdx="1" presStyleCnt="2">
        <dgm:presLayoutVars>
          <dgm:bulletEnabled val="1"/>
        </dgm:presLayoutVars>
      </dgm:prSet>
      <dgm:spPr/>
      <dgm:t>
        <a:bodyPr/>
        <a:lstStyle/>
        <a:p>
          <a:endParaRPr lang="zh-CN" altLang="en-US"/>
        </a:p>
      </dgm:t>
    </dgm:pt>
  </dgm:ptLst>
  <dgm:cxnLst>
    <dgm:cxn modelId="{9E9D389F-DED0-4F67-9DBE-D0A258000D97}" type="presOf" srcId="{A9035851-5795-4206-B577-4D26E3B84F10}" destId="{8BEA65D0-5680-4755-A20B-2D2D3A2B44DB}" srcOrd="0" destOrd="0" presId="urn:microsoft.com/office/officeart/2005/8/layout/vList6"/>
    <dgm:cxn modelId="{282A89CA-F948-4D51-860D-7E40984C673F}" srcId="{B40A3371-8D54-4CFF-8608-42882514FDCC}" destId="{FB9BC1F4-CFC5-495F-B1B3-C58E8CFC3898}" srcOrd="0" destOrd="0" parTransId="{FCE443D5-A140-46C3-90E3-50A5604AA69E}" sibTransId="{65980E7D-4DAA-4E89-94B7-230DDC873C89}"/>
    <dgm:cxn modelId="{D23A94EA-629D-412D-8AF3-A0E37065A05F}" srcId="{A9035851-5795-4206-B577-4D26E3B84F10}" destId="{DD7312FC-FA63-4A8A-AC01-5CD598751B43}" srcOrd="1" destOrd="0" parTransId="{4AFBD493-6863-42D8-AB3E-F6C20EC46195}" sibTransId="{6DD646A1-084F-499E-BC55-BA1EC2B63A01}"/>
    <dgm:cxn modelId="{6616D038-626F-426D-8B07-5CA42F99C385}" type="presOf" srcId="{B40A3371-8D54-4CFF-8608-42882514FDCC}" destId="{BD81915B-1D1C-46DE-9DF5-EDA0489DF8DF}" srcOrd="0" destOrd="0" presId="urn:microsoft.com/office/officeart/2005/8/layout/vList6"/>
    <dgm:cxn modelId="{C0A680E7-DAA4-49AD-A74D-4B70341672A5}" type="presOf" srcId="{8F119779-A7D2-41FB-9271-0B2EC0DAE715}" destId="{15B7986B-8E01-4045-B48F-5D89F2961334}" srcOrd="0" destOrd="0" presId="urn:microsoft.com/office/officeart/2005/8/layout/vList6"/>
    <dgm:cxn modelId="{645ED69B-660A-4AFE-A0B7-019EB529F665}" type="presOf" srcId="{DD7312FC-FA63-4A8A-AC01-5CD598751B43}" destId="{672192FF-DB9E-407B-A810-7E48E082BDAF}" srcOrd="0" destOrd="0" presId="urn:microsoft.com/office/officeart/2005/8/layout/vList6"/>
    <dgm:cxn modelId="{4E69B42D-864C-4537-9C29-C02441734075}" type="presOf" srcId="{FB9BC1F4-CFC5-495F-B1B3-C58E8CFC3898}" destId="{833AEA80-2E64-45C2-8885-DC13FCD98210}" srcOrd="0" destOrd="0" presId="urn:microsoft.com/office/officeart/2005/8/layout/vList6"/>
    <dgm:cxn modelId="{F4D37845-3660-446B-A6BB-A9607EF2DD06}" srcId="{A9035851-5795-4206-B577-4D26E3B84F10}" destId="{B40A3371-8D54-4CFF-8608-42882514FDCC}" srcOrd="0" destOrd="0" parTransId="{031764B6-F163-4FB6-843F-D0245E5ADD98}" sibTransId="{D74480DA-BB63-4CE2-9535-46D2D24453CF}"/>
    <dgm:cxn modelId="{D9C9B1F6-EDAF-41D3-BBF6-D3D72B1B16F9}" srcId="{DD7312FC-FA63-4A8A-AC01-5CD598751B43}" destId="{8F119779-A7D2-41FB-9271-0B2EC0DAE715}" srcOrd="0" destOrd="0" parTransId="{4643B668-6C91-4B9A-B067-81FB670FDF93}" sibTransId="{10D841B7-5A2D-4C42-8D41-9A9070404799}"/>
    <dgm:cxn modelId="{7C6971F9-D111-4372-BD0A-C5B3EB6F1516}" type="presParOf" srcId="{8BEA65D0-5680-4755-A20B-2D2D3A2B44DB}" destId="{374AD5A6-5D36-4D12-BA9A-9998F213D505}" srcOrd="0" destOrd="0" presId="urn:microsoft.com/office/officeart/2005/8/layout/vList6"/>
    <dgm:cxn modelId="{62A95925-FA17-4415-9037-93D5AEB835B2}" type="presParOf" srcId="{374AD5A6-5D36-4D12-BA9A-9998F213D505}" destId="{BD81915B-1D1C-46DE-9DF5-EDA0489DF8DF}" srcOrd="0" destOrd="0" presId="urn:microsoft.com/office/officeart/2005/8/layout/vList6"/>
    <dgm:cxn modelId="{33A6F4FD-AD0F-4E39-AB1B-B1AFEFA8B4F0}" type="presParOf" srcId="{374AD5A6-5D36-4D12-BA9A-9998F213D505}" destId="{833AEA80-2E64-45C2-8885-DC13FCD98210}" srcOrd="1" destOrd="0" presId="urn:microsoft.com/office/officeart/2005/8/layout/vList6"/>
    <dgm:cxn modelId="{CA564BA6-7F49-47B5-B904-0CDEAF8BB48D}" type="presParOf" srcId="{8BEA65D0-5680-4755-A20B-2D2D3A2B44DB}" destId="{A508CE7D-C454-4B98-A20B-74DC57ECABB5}" srcOrd="1" destOrd="0" presId="urn:microsoft.com/office/officeart/2005/8/layout/vList6"/>
    <dgm:cxn modelId="{CBE19399-2CB8-4330-A756-C0D7A9A6089E}" type="presParOf" srcId="{8BEA65D0-5680-4755-A20B-2D2D3A2B44DB}" destId="{2323EF19-142D-4E58-9387-528E540C73F1}" srcOrd="2" destOrd="0" presId="urn:microsoft.com/office/officeart/2005/8/layout/vList6"/>
    <dgm:cxn modelId="{51686193-7B0E-4D73-A282-874FB9B7078F}" type="presParOf" srcId="{2323EF19-142D-4E58-9387-528E540C73F1}" destId="{672192FF-DB9E-407B-A810-7E48E082BDAF}" srcOrd="0" destOrd="0" presId="urn:microsoft.com/office/officeart/2005/8/layout/vList6"/>
    <dgm:cxn modelId="{D5EAFD1A-97BD-4DCB-96E9-756D1DF4A307}" type="presParOf" srcId="{2323EF19-142D-4E58-9387-528E540C73F1}" destId="{15B7986B-8E01-4045-B48F-5D89F2961334}" srcOrd="1" destOrd="0" presId="urn:microsoft.com/office/officeart/2005/8/layout/vList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A9035851-5795-4206-B577-4D26E3B84F10}" type="doc">
      <dgm:prSet loTypeId="urn:microsoft.com/office/officeart/2005/8/layout/vList6" loCatId="list" qsTypeId="urn:microsoft.com/office/officeart/2005/8/quickstyle/simple1#3" qsCatId="simple" csTypeId="urn:microsoft.com/office/officeart/2005/8/colors/accent1_2#5" csCatId="accent1" phldr="1"/>
      <dgm:spPr/>
      <dgm:t>
        <a:bodyPr/>
        <a:lstStyle/>
        <a:p>
          <a:endParaRPr lang="zh-CN" altLang="en-US"/>
        </a:p>
      </dgm:t>
    </dgm:pt>
    <dgm:pt modelId="{B40A3371-8D54-4CFF-8608-42882514FDCC}">
      <dgm:prSet phldrT="[文本]"/>
      <dgm:spPr/>
      <dgm:t>
        <a:bodyPr/>
        <a:lstStyle/>
        <a:p>
          <a:r>
            <a:rPr lang="en-US" altLang="zh-CN" dirty="0" smtClean="0"/>
            <a:t>7</a:t>
          </a:r>
          <a:endParaRPr lang="zh-CN" altLang="en-US" dirty="0"/>
        </a:p>
      </dgm:t>
    </dgm:pt>
    <dgm:pt modelId="{031764B6-F163-4FB6-843F-D0245E5ADD98}" cxnId="{F4D37845-3660-446B-A6BB-A9607EF2DD06}" type="parTrans">
      <dgm:prSet/>
      <dgm:spPr/>
      <dgm:t>
        <a:bodyPr/>
        <a:lstStyle/>
        <a:p>
          <a:endParaRPr lang="zh-CN" altLang="en-US"/>
        </a:p>
      </dgm:t>
    </dgm:pt>
    <dgm:pt modelId="{D74480DA-BB63-4CE2-9535-46D2D24453CF}" cxnId="{F4D37845-3660-446B-A6BB-A9607EF2DD06}" type="sibTrans">
      <dgm:prSet/>
      <dgm:spPr/>
      <dgm:t>
        <a:bodyPr/>
        <a:lstStyle/>
        <a:p>
          <a:endParaRPr lang="zh-CN" altLang="en-US"/>
        </a:p>
      </dgm:t>
    </dgm:pt>
    <dgm:pt modelId="{FB9BC1F4-CFC5-495F-B1B3-C58E8CFC3898}">
      <dgm:prSet phldrT="[文本]"/>
      <dgm:spPr>
        <a:effectLst>
          <a:glow rad="101600">
            <a:schemeClr val="accent2">
              <a:satMod val="175000"/>
              <a:alpha val="40000"/>
            </a:schemeClr>
          </a:glow>
        </a:effectLst>
      </dgm:spPr>
      <dgm:t>
        <a:bodyPr/>
        <a:lstStyle/>
        <a:p>
          <a:r>
            <a:rPr lang="zh-CN" altLang="en-US" dirty="0" smtClean="0"/>
            <a:t>对称性</a:t>
          </a:r>
          <a:endParaRPr lang="zh-CN" altLang="en-US" dirty="0"/>
        </a:p>
      </dgm:t>
    </dgm:pt>
    <dgm:pt modelId="{FCE443D5-A140-46C3-90E3-50A5604AA69E}" cxnId="{282A89CA-F948-4D51-860D-7E40984C673F}" type="parTrans">
      <dgm:prSet/>
      <dgm:spPr/>
      <dgm:t>
        <a:bodyPr/>
        <a:lstStyle/>
        <a:p>
          <a:endParaRPr lang="zh-CN" altLang="en-US"/>
        </a:p>
      </dgm:t>
    </dgm:pt>
    <dgm:pt modelId="{65980E7D-4DAA-4E89-94B7-230DDC873C89}" cxnId="{282A89CA-F948-4D51-860D-7E40984C673F}" type="sibTrans">
      <dgm:prSet/>
      <dgm:spPr/>
      <dgm:t>
        <a:bodyPr/>
        <a:lstStyle/>
        <a:p>
          <a:endParaRPr lang="zh-CN" altLang="en-US"/>
        </a:p>
      </dgm:t>
    </dgm:pt>
    <dgm:pt modelId="{DD7312FC-FA63-4A8A-AC01-5CD598751B43}">
      <dgm:prSet phldrT="[文本]"/>
      <dgm:spPr/>
      <dgm:t>
        <a:bodyPr/>
        <a:lstStyle/>
        <a:p>
          <a:r>
            <a:rPr lang="en-US" altLang="zh-CN" dirty="0" smtClean="0"/>
            <a:t>8</a:t>
          </a:r>
          <a:endParaRPr lang="zh-CN" altLang="en-US" dirty="0"/>
        </a:p>
      </dgm:t>
    </dgm:pt>
    <dgm:pt modelId="{4AFBD493-6863-42D8-AB3E-F6C20EC46195}" cxnId="{D23A94EA-629D-412D-8AF3-A0E37065A05F}" type="parTrans">
      <dgm:prSet/>
      <dgm:spPr/>
      <dgm:t>
        <a:bodyPr/>
        <a:lstStyle/>
        <a:p>
          <a:endParaRPr lang="zh-CN" altLang="en-US"/>
        </a:p>
      </dgm:t>
    </dgm:pt>
    <dgm:pt modelId="{6DD646A1-084F-499E-BC55-BA1EC2B63A01}" cxnId="{D23A94EA-629D-412D-8AF3-A0E37065A05F}" type="sibTrans">
      <dgm:prSet/>
      <dgm:spPr/>
      <dgm:t>
        <a:bodyPr/>
        <a:lstStyle/>
        <a:p>
          <a:endParaRPr lang="zh-CN" altLang="en-US"/>
        </a:p>
      </dgm:t>
    </dgm:pt>
    <dgm:pt modelId="{8F119779-A7D2-41FB-9271-0B2EC0DAE715}">
      <dgm:prSet phldrT="[文本]"/>
      <dgm:spPr/>
      <dgm:t>
        <a:bodyPr/>
        <a:lstStyle/>
        <a:p>
          <a:r>
            <a:rPr lang="zh-CN" altLang="en-US" dirty="0" smtClean="0"/>
            <a:t>鲁棒性和可扩展性</a:t>
          </a:r>
          <a:endParaRPr lang="zh-CN" altLang="en-US" dirty="0"/>
        </a:p>
      </dgm:t>
    </dgm:pt>
    <dgm:pt modelId="{4643B668-6C91-4B9A-B067-81FB670FDF93}" cxnId="{D9C9B1F6-EDAF-41D3-BBF6-D3D72B1B16F9}" type="parTrans">
      <dgm:prSet/>
      <dgm:spPr/>
      <dgm:t>
        <a:bodyPr/>
        <a:lstStyle/>
        <a:p>
          <a:endParaRPr lang="zh-CN" altLang="en-US"/>
        </a:p>
      </dgm:t>
    </dgm:pt>
    <dgm:pt modelId="{10D841B7-5A2D-4C42-8D41-9A9070404799}" cxnId="{D9C9B1F6-EDAF-41D3-BBF6-D3D72B1B16F9}" type="sibTrans">
      <dgm:prSet/>
      <dgm:spPr/>
      <dgm:t>
        <a:bodyPr/>
        <a:lstStyle/>
        <a:p>
          <a:endParaRPr lang="zh-CN" altLang="en-US"/>
        </a:p>
      </dgm:t>
    </dgm:pt>
    <dgm:pt modelId="{8BEA65D0-5680-4755-A20B-2D2D3A2B44DB}" type="pres">
      <dgm:prSet presAssocID="{A9035851-5795-4206-B577-4D26E3B84F10}" presName="Name0" presStyleCnt="0">
        <dgm:presLayoutVars>
          <dgm:dir/>
          <dgm:animLvl val="lvl"/>
          <dgm:resizeHandles/>
        </dgm:presLayoutVars>
      </dgm:prSet>
      <dgm:spPr/>
      <dgm:t>
        <a:bodyPr/>
        <a:lstStyle/>
        <a:p>
          <a:endParaRPr lang="zh-CN" altLang="en-US"/>
        </a:p>
      </dgm:t>
    </dgm:pt>
    <dgm:pt modelId="{374AD5A6-5D36-4D12-BA9A-9998F213D505}" type="pres">
      <dgm:prSet presAssocID="{B40A3371-8D54-4CFF-8608-42882514FDCC}" presName="linNode" presStyleCnt="0"/>
      <dgm:spPr/>
    </dgm:pt>
    <dgm:pt modelId="{BD81915B-1D1C-46DE-9DF5-EDA0489DF8DF}" type="pres">
      <dgm:prSet presAssocID="{B40A3371-8D54-4CFF-8608-42882514FDCC}" presName="parentShp" presStyleLbl="node1" presStyleIdx="0" presStyleCnt="2" custScaleX="21093">
        <dgm:presLayoutVars>
          <dgm:bulletEnabled val="1"/>
        </dgm:presLayoutVars>
      </dgm:prSet>
      <dgm:spPr/>
      <dgm:t>
        <a:bodyPr/>
        <a:lstStyle/>
        <a:p>
          <a:endParaRPr lang="zh-CN" altLang="en-US"/>
        </a:p>
      </dgm:t>
    </dgm:pt>
    <dgm:pt modelId="{833AEA80-2E64-45C2-8885-DC13FCD98210}" type="pres">
      <dgm:prSet presAssocID="{B40A3371-8D54-4CFF-8608-42882514FDCC}" presName="childShp" presStyleLbl="bgAccFollowNode1" presStyleIdx="0" presStyleCnt="2">
        <dgm:presLayoutVars>
          <dgm:bulletEnabled val="1"/>
        </dgm:presLayoutVars>
      </dgm:prSet>
      <dgm:spPr/>
      <dgm:t>
        <a:bodyPr/>
        <a:lstStyle/>
        <a:p>
          <a:endParaRPr lang="zh-CN" altLang="en-US"/>
        </a:p>
      </dgm:t>
    </dgm:pt>
    <dgm:pt modelId="{A508CE7D-C454-4B98-A20B-74DC57ECABB5}" type="pres">
      <dgm:prSet presAssocID="{D74480DA-BB63-4CE2-9535-46D2D24453CF}" presName="spacing" presStyleCnt="0"/>
      <dgm:spPr/>
    </dgm:pt>
    <dgm:pt modelId="{2323EF19-142D-4E58-9387-528E540C73F1}" type="pres">
      <dgm:prSet presAssocID="{DD7312FC-FA63-4A8A-AC01-5CD598751B43}" presName="linNode" presStyleCnt="0"/>
      <dgm:spPr/>
    </dgm:pt>
    <dgm:pt modelId="{672192FF-DB9E-407B-A810-7E48E082BDAF}" type="pres">
      <dgm:prSet presAssocID="{DD7312FC-FA63-4A8A-AC01-5CD598751B43}" presName="parentShp" presStyleLbl="node1" presStyleIdx="1" presStyleCnt="2" custScaleX="21093">
        <dgm:presLayoutVars>
          <dgm:bulletEnabled val="1"/>
        </dgm:presLayoutVars>
      </dgm:prSet>
      <dgm:spPr/>
      <dgm:t>
        <a:bodyPr/>
        <a:lstStyle/>
        <a:p>
          <a:endParaRPr lang="zh-CN" altLang="en-US"/>
        </a:p>
      </dgm:t>
    </dgm:pt>
    <dgm:pt modelId="{15B7986B-8E01-4045-B48F-5D89F2961334}" type="pres">
      <dgm:prSet presAssocID="{DD7312FC-FA63-4A8A-AC01-5CD598751B43}" presName="childShp" presStyleLbl="bgAccFollowNode1" presStyleIdx="1" presStyleCnt="2">
        <dgm:presLayoutVars>
          <dgm:bulletEnabled val="1"/>
        </dgm:presLayoutVars>
      </dgm:prSet>
      <dgm:spPr/>
      <dgm:t>
        <a:bodyPr/>
        <a:lstStyle/>
        <a:p>
          <a:endParaRPr lang="zh-CN" altLang="en-US"/>
        </a:p>
      </dgm:t>
    </dgm:pt>
  </dgm:ptLst>
  <dgm:cxnLst>
    <dgm:cxn modelId="{40A67882-16C6-4A73-9172-E02FE53380F7}" type="presOf" srcId="{DD7312FC-FA63-4A8A-AC01-5CD598751B43}" destId="{672192FF-DB9E-407B-A810-7E48E082BDAF}" srcOrd="0" destOrd="0" presId="urn:microsoft.com/office/officeart/2005/8/layout/vList6"/>
    <dgm:cxn modelId="{282A89CA-F948-4D51-860D-7E40984C673F}" srcId="{B40A3371-8D54-4CFF-8608-42882514FDCC}" destId="{FB9BC1F4-CFC5-495F-B1B3-C58E8CFC3898}" srcOrd="0" destOrd="0" parTransId="{FCE443D5-A140-46C3-90E3-50A5604AA69E}" sibTransId="{65980E7D-4DAA-4E89-94B7-230DDC873C89}"/>
    <dgm:cxn modelId="{887BB0FD-ABBB-4EA5-8F7F-DBAF189C9955}" type="presOf" srcId="{A9035851-5795-4206-B577-4D26E3B84F10}" destId="{8BEA65D0-5680-4755-A20B-2D2D3A2B44DB}" srcOrd="0" destOrd="0" presId="urn:microsoft.com/office/officeart/2005/8/layout/vList6"/>
    <dgm:cxn modelId="{87FCD06D-059F-43C6-8660-254A5324BAA3}" type="presOf" srcId="{FB9BC1F4-CFC5-495F-B1B3-C58E8CFC3898}" destId="{833AEA80-2E64-45C2-8885-DC13FCD98210}" srcOrd="0" destOrd="0" presId="urn:microsoft.com/office/officeart/2005/8/layout/vList6"/>
    <dgm:cxn modelId="{D23A94EA-629D-412D-8AF3-A0E37065A05F}" srcId="{A9035851-5795-4206-B577-4D26E3B84F10}" destId="{DD7312FC-FA63-4A8A-AC01-5CD598751B43}" srcOrd="1" destOrd="0" parTransId="{4AFBD493-6863-42D8-AB3E-F6C20EC46195}" sibTransId="{6DD646A1-084F-499E-BC55-BA1EC2B63A01}"/>
    <dgm:cxn modelId="{F4D37845-3660-446B-A6BB-A9607EF2DD06}" srcId="{A9035851-5795-4206-B577-4D26E3B84F10}" destId="{B40A3371-8D54-4CFF-8608-42882514FDCC}" srcOrd="0" destOrd="0" parTransId="{031764B6-F163-4FB6-843F-D0245E5ADD98}" sibTransId="{D74480DA-BB63-4CE2-9535-46D2D24453CF}"/>
    <dgm:cxn modelId="{D9C9B1F6-EDAF-41D3-BBF6-D3D72B1B16F9}" srcId="{DD7312FC-FA63-4A8A-AC01-5CD598751B43}" destId="{8F119779-A7D2-41FB-9271-0B2EC0DAE715}" srcOrd="0" destOrd="0" parTransId="{4643B668-6C91-4B9A-B067-81FB670FDF93}" sibTransId="{10D841B7-5A2D-4C42-8D41-9A9070404799}"/>
    <dgm:cxn modelId="{DD808129-8047-4898-913C-3F4C991C798F}" type="presOf" srcId="{B40A3371-8D54-4CFF-8608-42882514FDCC}" destId="{BD81915B-1D1C-46DE-9DF5-EDA0489DF8DF}" srcOrd="0" destOrd="0" presId="urn:microsoft.com/office/officeart/2005/8/layout/vList6"/>
    <dgm:cxn modelId="{C69878CD-BE5D-4880-921A-E68B5D01BFAB}" type="presOf" srcId="{8F119779-A7D2-41FB-9271-0B2EC0DAE715}" destId="{15B7986B-8E01-4045-B48F-5D89F2961334}" srcOrd="0" destOrd="0" presId="urn:microsoft.com/office/officeart/2005/8/layout/vList6"/>
    <dgm:cxn modelId="{8FABF942-F936-493B-A932-A3275122B5A5}" type="presParOf" srcId="{8BEA65D0-5680-4755-A20B-2D2D3A2B44DB}" destId="{374AD5A6-5D36-4D12-BA9A-9998F213D505}" srcOrd="0" destOrd="0" presId="urn:microsoft.com/office/officeart/2005/8/layout/vList6"/>
    <dgm:cxn modelId="{E7A46DB5-9BDD-4FD3-ABAF-37E6E1DB0327}" type="presParOf" srcId="{374AD5A6-5D36-4D12-BA9A-9998F213D505}" destId="{BD81915B-1D1C-46DE-9DF5-EDA0489DF8DF}" srcOrd="0" destOrd="0" presId="urn:microsoft.com/office/officeart/2005/8/layout/vList6"/>
    <dgm:cxn modelId="{147CDD54-044B-4483-B517-89E7A43C7B6F}" type="presParOf" srcId="{374AD5A6-5D36-4D12-BA9A-9998F213D505}" destId="{833AEA80-2E64-45C2-8885-DC13FCD98210}" srcOrd="1" destOrd="0" presId="urn:microsoft.com/office/officeart/2005/8/layout/vList6"/>
    <dgm:cxn modelId="{9FF64800-B74B-404D-8F7E-E604520F4C0A}" type="presParOf" srcId="{8BEA65D0-5680-4755-A20B-2D2D3A2B44DB}" destId="{A508CE7D-C454-4B98-A20B-74DC57ECABB5}" srcOrd="1" destOrd="0" presId="urn:microsoft.com/office/officeart/2005/8/layout/vList6"/>
    <dgm:cxn modelId="{E027011F-598A-451E-937A-8F1184A98529}" type="presParOf" srcId="{8BEA65D0-5680-4755-A20B-2D2D3A2B44DB}" destId="{2323EF19-142D-4E58-9387-528E540C73F1}" srcOrd="2" destOrd="0" presId="urn:microsoft.com/office/officeart/2005/8/layout/vList6"/>
    <dgm:cxn modelId="{FD83AF42-12FE-41DC-9D53-1D8E17746CFB}" type="presParOf" srcId="{2323EF19-142D-4E58-9387-528E540C73F1}" destId="{672192FF-DB9E-407B-A810-7E48E082BDAF}" srcOrd="0" destOrd="0" presId="urn:microsoft.com/office/officeart/2005/8/layout/vList6"/>
    <dgm:cxn modelId="{0F93873D-74F9-4360-9ECD-8C07E6D678F2}" type="presParOf" srcId="{2323EF19-142D-4E58-9387-528E540C73F1}" destId="{15B7986B-8E01-4045-B48F-5D89F2961334}" srcOrd="1" destOrd="0" presId="urn:microsoft.com/office/officeart/2005/8/layout/vList6"/>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A9035851-5795-4206-B577-4D26E3B84F10}" type="doc">
      <dgm:prSet loTypeId="urn:microsoft.com/office/officeart/2005/8/layout/vList6" loCatId="list" qsTypeId="urn:microsoft.com/office/officeart/2005/8/quickstyle/simple1#4" qsCatId="simple" csTypeId="urn:microsoft.com/office/officeart/2005/8/colors/accent1_2#6" csCatId="accent1" phldr="1"/>
      <dgm:spPr/>
      <dgm:t>
        <a:bodyPr/>
        <a:lstStyle/>
        <a:p>
          <a:endParaRPr lang="zh-CN" altLang="en-US"/>
        </a:p>
      </dgm:t>
    </dgm:pt>
    <dgm:pt modelId="{B40A3371-8D54-4CFF-8608-42882514FDCC}">
      <dgm:prSet phldrT="[文本]"/>
      <dgm:spPr/>
      <dgm:t>
        <a:bodyPr/>
        <a:lstStyle/>
        <a:p>
          <a:r>
            <a:rPr lang="en-US" altLang="zh-CN" dirty="0" smtClean="0"/>
            <a:t>5</a:t>
          </a:r>
          <a:endParaRPr lang="zh-CN" altLang="en-US" dirty="0"/>
        </a:p>
      </dgm:t>
    </dgm:pt>
    <dgm:pt modelId="{031764B6-F163-4FB6-843F-D0245E5ADD98}" cxnId="{F4D37845-3660-446B-A6BB-A9607EF2DD06}" type="parTrans">
      <dgm:prSet/>
      <dgm:spPr/>
      <dgm:t>
        <a:bodyPr/>
        <a:lstStyle/>
        <a:p>
          <a:endParaRPr lang="zh-CN" altLang="en-US"/>
        </a:p>
      </dgm:t>
    </dgm:pt>
    <dgm:pt modelId="{D74480DA-BB63-4CE2-9535-46D2D24453CF}" cxnId="{F4D37845-3660-446B-A6BB-A9607EF2DD06}" type="sibTrans">
      <dgm:prSet/>
      <dgm:spPr/>
      <dgm:t>
        <a:bodyPr/>
        <a:lstStyle/>
        <a:p>
          <a:endParaRPr lang="zh-CN" altLang="en-US"/>
        </a:p>
      </dgm:t>
    </dgm:pt>
    <dgm:pt modelId="{FB9BC1F4-CFC5-495F-B1B3-C58E8CFC3898}">
      <dgm:prSet phldrT="[文本]"/>
      <dgm:spPr/>
      <dgm:t>
        <a:bodyPr/>
        <a:lstStyle/>
        <a:p>
          <a:r>
            <a:rPr lang="zh-CN" altLang="en-US" dirty="0" smtClean="0"/>
            <a:t>网络延迟</a:t>
          </a:r>
          <a:endParaRPr lang="zh-CN" altLang="en-US" dirty="0"/>
        </a:p>
      </dgm:t>
    </dgm:pt>
    <dgm:pt modelId="{FCE443D5-A140-46C3-90E3-50A5604AA69E}" cxnId="{282A89CA-F948-4D51-860D-7E40984C673F}" type="parTrans">
      <dgm:prSet/>
      <dgm:spPr/>
      <dgm:t>
        <a:bodyPr/>
        <a:lstStyle/>
        <a:p>
          <a:endParaRPr lang="zh-CN" altLang="en-US"/>
        </a:p>
      </dgm:t>
    </dgm:pt>
    <dgm:pt modelId="{65980E7D-4DAA-4E89-94B7-230DDC873C89}" cxnId="{282A89CA-F948-4D51-860D-7E40984C673F}" type="sibTrans">
      <dgm:prSet/>
      <dgm:spPr/>
      <dgm:t>
        <a:bodyPr/>
        <a:lstStyle/>
        <a:p>
          <a:endParaRPr lang="zh-CN" altLang="en-US"/>
        </a:p>
      </dgm:t>
    </dgm:pt>
    <dgm:pt modelId="{DD7312FC-FA63-4A8A-AC01-5CD598751B43}">
      <dgm:prSet phldrT="[文本]"/>
      <dgm:spPr/>
      <dgm:t>
        <a:bodyPr/>
        <a:lstStyle/>
        <a:p>
          <a:r>
            <a:rPr lang="en-US" altLang="zh-CN" dirty="0" smtClean="0"/>
            <a:t>6</a:t>
          </a:r>
          <a:endParaRPr lang="zh-CN" altLang="en-US" dirty="0"/>
        </a:p>
      </dgm:t>
    </dgm:pt>
    <dgm:pt modelId="{4AFBD493-6863-42D8-AB3E-F6C20EC46195}" cxnId="{D23A94EA-629D-412D-8AF3-A0E37065A05F}" type="parTrans">
      <dgm:prSet/>
      <dgm:spPr/>
      <dgm:t>
        <a:bodyPr/>
        <a:lstStyle/>
        <a:p>
          <a:endParaRPr lang="zh-CN" altLang="en-US"/>
        </a:p>
      </dgm:t>
    </dgm:pt>
    <dgm:pt modelId="{6DD646A1-084F-499E-BC55-BA1EC2B63A01}" cxnId="{D23A94EA-629D-412D-8AF3-A0E37065A05F}" type="sibTrans">
      <dgm:prSet/>
      <dgm:spPr/>
      <dgm:t>
        <a:bodyPr/>
        <a:lstStyle/>
        <a:p>
          <a:endParaRPr lang="zh-CN" altLang="en-US"/>
        </a:p>
      </dgm:t>
    </dgm:pt>
    <dgm:pt modelId="{8F119779-A7D2-41FB-9271-0B2EC0DAE715}">
      <dgm:prSet phldrT="[文本]"/>
      <dgm:spPr/>
      <dgm:t>
        <a:bodyPr/>
        <a:lstStyle/>
        <a:p>
          <a:r>
            <a:rPr lang="zh-CN" altLang="en-US" dirty="0" smtClean="0"/>
            <a:t>干扰和竞争</a:t>
          </a:r>
          <a:endParaRPr lang="zh-CN" altLang="en-US" dirty="0"/>
        </a:p>
      </dgm:t>
    </dgm:pt>
    <dgm:pt modelId="{4643B668-6C91-4B9A-B067-81FB670FDF93}" cxnId="{D9C9B1F6-EDAF-41D3-BBF6-D3D72B1B16F9}" type="parTrans">
      <dgm:prSet/>
      <dgm:spPr/>
      <dgm:t>
        <a:bodyPr/>
        <a:lstStyle/>
        <a:p>
          <a:endParaRPr lang="zh-CN" altLang="en-US"/>
        </a:p>
      </dgm:t>
    </dgm:pt>
    <dgm:pt modelId="{10D841B7-5A2D-4C42-8D41-9A9070404799}" cxnId="{D9C9B1F6-EDAF-41D3-BBF6-D3D72B1B16F9}" type="sibTrans">
      <dgm:prSet/>
      <dgm:spPr/>
      <dgm:t>
        <a:bodyPr/>
        <a:lstStyle/>
        <a:p>
          <a:endParaRPr lang="zh-CN" altLang="en-US"/>
        </a:p>
      </dgm:t>
    </dgm:pt>
    <dgm:pt modelId="{8BEA65D0-5680-4755-A20B-2D2D3A2B44DB}" type="pres">
      <dgm:prSet presAssocID="{A9035851-5795-4206-B577-4D26E3B84F10}" presName="Name0" presStyleCnt="0">
        <dgm:presLayoutVars>
          <dgm:dir/>
          <dgm:animLvl val="lvl"/>
          <dgm:resizeHandles/>
        </dgm:presLayoutVars>
      </dgm:prSet>
      <dgm:spPr/>
      <dgm:t>
        <a:bodyPr/>
        <a:lstStyle/>
        <a:p>
          <a:endParaRPr lang="zh-CN" altLang="en-US"/>
        </a:p>
      </dgm:t>
    </dgm:pt>
    <dgm:pt modelId="{374AD5A6-5D36-4D12-BA9A-9998F213D505}" type="pres">
      <dgm:prSet presAssocID="{B40A3371-8D54-4CFF-8608-42882514FDCC}" presName="linNode" presStyleCnt="0"/>
      <dgm:spPr/>
    </dgm:pt>
    <dgm:pt modelId="{BD81915B-1D1C-46DE-9DF5-EDA0489DF8DF}" type="pres">
      <dgm:prSet presAssocID="{B40A3371-8D54-4CFF-8608-42882514FDCC}" presName="parentShp" presStyleLbl="node1" presStyleIdx="0" presStyleCnt="2" custScaleX="21093">
        <dgm:presLayoutVars>
          <dgm:bulletEnabled val="1"/>
        </dgm:presLayoutVars>
      </dgm:prSet>
      <dgm:spPr/>
      <dgm:t>
        <a:bodyPr/>
        <a:lstStyle/>
        <a:p>
          <a:endParaRPr lang="zh-CN" altLang="en-US"/>
        </a:p>
      </dgm:t>
    </dgm:pt>
    <dgm:pt modelId="{833AEA80-2E64-45C2-8885-DC13FCD98210}" type="pres">
      <dgm:prSet presAssocID="{B40A3371-8D54-4CFF-8608-42882514FDCC}" presName="childShp" presStyleLbl="bgAccFollowNode1" presStyleIdx="0" presStyleCnt="2">
        <dgm:presLayoutVars>
          <dgm:bulletEnabled val="1"/>
        </dgm:presLayoutVars>
      </dgm:prSet>
      <dgm:spPr/>
      <dgm:t>
        <a:bodyPr/>
        <a:lstStyle/>
        <a:p>
          <a:endParaRPr lang="zh-CN" altLang="en-US"/>
        </a:p>
      </dgm:t>
    </dgm:pt>
    <dgm:pt modelId="{A508CE7D-C454-4B98-A20B-74DC57ECABB5}" type="pres">
      <dgm:prSet presAssocID="{D74480DA-BB63-4CE2-9535-46D2D24453CF}" presName="spacing" presStyleCnt="0"/>
      <dgm:spPr/>
    </dgm:pt>
    <dgm:pt modelId="{2323EF19-142D-4E58-9387-528E540C73F1}" type="pres">
      <dgm:prSet presAssocID="{DD7312FC-FA63-4A8A-AC01-5CD598751B43}" presName="linNode" presStyleCnt="0"/>
      <dgm:spPr/>
    </dgm:pt>
    <dgm:pt modelId="{672192FF-DB9E-407B-A810-7E48E082BDAF}" type="pres">
      <dgm:prSet presAssocID="{DD7312FC-FA63-4A8A-AC01-5CD598751B43}" presName="parentShp" presStyleLbl="node1" presStyleIdx="1" presStyleCnt="2" custScaleX="21093">
        <dgm:presLayoutVars>
          <dgm:bulletEnabled val="1"/>
        </dgm:presLayoutVars>
      </dgm:prSet>
      <dgm:spPr/>
      <dgm:t>
        <a:bodyPr/>
        <a:lstStyle/>
        <a:p>
          <a:endParaRPr lang="zh-CN" altLang="en-US"/>
        </a:p>
      </dgm:t>
    </dgm:pt>
    <dgm:pt modelId="{15B7986B-8E01-4045-B48F-5D89F2961334}" type="pres">
      <dgm:prSet presAssocID="{DD7312FC-FA63-4A8A-AC01-5CD598751B43}" presName="childShp" presStyleLbl="bgAccFollowNode1" presStyleIdx="1" presStyleCnt="2">
        <dgm:presLayoutVars>
          <dgm:bulletEnabled val="1"/>
        </dgm:presLayoutVars>
      </dgm:prSet>
      <dgm:spPr/>
      <dgm:t>
        <a:bodyPr/>
        <a:lstStyle/>
        <a:p>
          <a:endParaRPr lang="zh-CN" altLang="en-US"/>
        </a:p>
      </dgm:t>
    </dgm:pt>
  </dgm:ptLst>
  <dgm:cxnLst>
    <dgm:cxn modelId="{54C001FD-2BF1-42E7-B077-5B445A736345}" type="presOf" srcId="{A9035851-5795-4206-B577-4D26E3B84F10}" destId="{8BEA65D0-5680-4755-A20B-2D2D3A2B44DB}" srcOrd="0" destOrd="0" presId="urn:microsoft.com/office/officeart/2005/8/layout/vList6"/>
    <dgm:cxn modelId="{866A5987-976C-488C-B6EB-4C70930DC9FC}" type="presOf" srcId="{8F119779-A7D2-41FB-9271-0B2EC0DAE715}" destId="{15B7986B-8E01-4045-B48F-5D89F2961334}" srcOrd="0" destOrd="0" presId="urn:microsoft.com/office/officeart/2005/8/layout/vList6"/>
    <dgm:cxn modelId="{282A89CA-F948-4D51-860D-7E40984C673F}" srcId="{B40A3371-8D54-4CFF-8608-42882514FDCC}" destId="{FB9BC1F4-CFC5-495F-B1B3-C58E8CFC3898}" srcOrd="0" destOrd="0" parTransId="{FCE443D5-A140-46C3-90E3-50A5604AA69E}" sibTransId="{65980E7D-4DAA-4E89-94B7-230DDC873C89}"/>
    <dgm:cxn modelId="{E24633A8-1569-41A2-9791-6CD4EF39FC5F}" type="presOf" srcId="{FB9BC1F4-CFC5-495F-B1B3-C58E8CFC3898}" destId="{833AEA80-2E64-45C2-8885-DC13FCD98210}" srcOrd="0" destOrd="0" presId="urn:microsoft.com/office/officeart/2005/8/layout/vList6"/>
    <dgm:cxn modelId="{19540941-514C-4484-B23F-57B53A5C2E04}" type="presOf" srcId="{DD7312FC-FA63-4A8A-AC01-5CD598751B43}" destId="{672192FF-DB9E-407B-A810-7E48E082BDAF}" srcOrd="0" destOrd="0" presId="urn:microsoft.com/office/officeart/2005/8/layout/vList6"/>
    <dgm:cxn modelId="{D23A94EA-629D-412D-8AF3-A0E37065A05F}" srcId="{A9035851-5795-4206-B577-4D26E3B84F10}" destId="{DD7312FC-FA63-4A8A-AC01-5CD598751B43}" srcOrd="1" destOrd="0" parTransId="{4AFBD493-6863-42D8-AB3E-F6C20EC46195}" sibTransId="{6DD646A1-084F-499E-BC55-BA1EC2B63A01}"/>
    <dgm:cxn modelId="{913042BC-2F7C-4F8E-A506-856C67EB9D12}" type="presOf" srcId="{B40A3371-8D54-4CFF-8608-42882514FDCC}" destId="{BD81915B-1D1C-46DE-9DF5-EDA0489DF8DF}" srcOrd="0" destOrd="0" presId="urn:microsoft.com/office/officeart/2005/8/layout/vList6"/>
    <dgm:cxn modelId="{F4D37845-3660-446B-A6BB-A9607EF2DD06}" srcId="{A9035851-5795-4206-B577-4D26E3B84F10}" destId="{B40A3371-8D54-4CFF-8608-42882514FDCC}" srcOrd="0" destOrd="0" parTransId="{031764B6-F163-4FB6-843F-D0245E5ADD98}" sibTransId="{D74480DA-BB63-4CE2-9535-46D2D24453CF}"/>
    <dgm:cxn modelId="{D9C9B1F6-EDAF-41D3-BBF6-D3D72B1B16F9}" srcId="{DD7312FC-FA63-4A8A-AC01-5CD598751B43}" destId="{8F119779-A7D2-41FB-9271-0B2EC0DAE715}" srcOrd="0" destOrd="0" parTransId="{4643B668-6C91-4B9A-B067-81FB670FDF93}" sibTransId="{10D841B7-5A2D-4C42-8D41-9A9070404799}"/>
    <dgm:cxn modelId="{5415ADFB-A282-4615-B157-479B643C7C6C}" type="presParOf" srcId="{8BEA65D0-5680-4755-A20B-2D2D3A2B44DB}" destId="{374AD5A6-5D36-4D12-BA9A-9998F213D505}" srcOrd="0" destOrd="0" presId="urn:microsoft.com/office/officeart/2005/8/layout/vList6"/>
    <dgm:cxn modelId="{33ADA147-F3BE-4B2F-9B7F-F62297046610}" type="presParOf" srcId="{374AD5A6-5D36-4D12-BA9A-9998F213D505}" destId="{BD81915B-1D1C-46DE-9DF5-EDA0489DF8DF}" srcOrd="0" destOrd="0" presId="urn:microsoft.com/office/officeart/2005/8/layout/vList6"/>
    <dgm:cxn modelId="{F80A14FE-6284-482B-810E-9769B653FFC2}" type="presParOf" srcId="{374AD5A6-5D36-4D12-BA9A-9998F213D505}" destId="{833AEA80-2E64-45C2-8885-DC13FCD98210}" srcOrd="1" destOrd="0" presId="urn:microsoft.com/office/officeart/2005/8/layout/vList6"/>
    <dgm:cxn modelId="{0F279C92-8903-4C3C-BF36-515241F37198}" type="presParOf" srcId="{8BEA65D0-5680-4755-A20B-2D2D3A2B44DB}" destId="{A508CE7D-C454-4B98-A20B-74DC57ECABB5}" srcOrd="1" destOrd="0" presId="urn:microsoft.com/office/officeart/2005/8/layout/vList6"/>
    <dgm:cxn modelId="{D319F5C3-EEBD-4F99-B63F-3A7576374213}" type="presParOf" srcId="{8BEA65D0-5680-4755-A20B-2D2D3A2B44DB}" destId="{2323EF19-142D-4E58-9387-528E540C73F1}" srcOrd="2" destOrd="0" presId="urn:microsoft.com/office/officeart/2005/8/layout/vList6"/>
    <dgm:cxn modelId="{6D46F133-4A44-41AF-9DAF-2A3687594761}" type="presParOf" srcId="{2323EF19-142D-4E58-9387-528E540C73F1}" destId="{672192FF-DB9E-407B-A810-7E48E082BDAF}" srcOrd="0" destOrd="0" presId="urn:microsoft.com/office/officeart/2005/8/layout/vList6"/>
    <dgm:cxn modelId="{116520A0-5E34-462E-A5BA-110AEE331553}" type="presParOf" srcId="{2323EF19-142D-4E58-9387-528E540C73F1}" destId="{15B7986B-8E01-4045-B48F-5D89F2961334}" srcOrd="1" destOrd="0" presId="urn:microsoft.com/office/officeart/2005/8/layout/vList6"/>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A9035851-5795-4206-B577-4D26E3B84F10}" type="doc">
      <dgm:prSet loTypeId="urn:microsoft.com/office/officeart/2005/8/layout/vList6" loCatId="list" qsTypeId="urn:microsoft.com/office/officeart/2005/8/quickstyle/simple1#1" qsCatId="simple" csTypeId="urn:microsoft.com/office/officeart/2005/8/colors/accent1_2#3" csCatId="accent1" phldr="1"/>
      <dgm:spPr/>
      <dgm:t>
        <a:bodyPr/>
        <a:lstStyle/>
        <a:p>
          <a:endParaRPr lang="zh-CN" altLang="en-US"/>
        </a:p>
      </dgm:t>
    </dgm:pt>
    <dgm:pt modelId="{B40A3371-8D54-4CFF-8608-42882514FDCC}">
      <dgm:prSet phldrT="[文本]"/>
      <dgm:spPr/>
      <dgm:t>
        <a:bodyPr/>
        <a:lstStyle/>
        <a:p>
          <a:r>
            <a:rPr lang="en-US" altLang="zh-CN" dirty="0" smtClean="0"/>
            <a:t>1</a:t>
          </a:r>
          <a:endParaRPr lang="zh-CN" altLang="en-US" dirty="0"/>
        </a:p>
      </dgm:t>
    </dgm:pt>
    <dgm:pt modelId="{031764B6-F163-4FB6-843F-D0245E5ADD98}" cxnId="{F4D37845-3660-446B-A6BB-A9607EF2DD06}" type="parTrans">
      <dgm:prSet/>
      <dgm:spPr/>
      <dgm:t>
        <a:bodyPr/>
        <a:lstStyle/>
        <a:p>
          <a:endParaRPr lang="zh-CN" altLang="en-US"/>
        </a:p>
      </dgm:t>
    </dgm:pt>
    <dgm:pt modelId="{D74480DA-BB63-4CE2-9535-46D2D24453CF}" cxnId="{F4D37845-3660-446B-A6BB-A9607EF2DD06}" type="sibTrans">
      <dgm:prSet/>
      <dgm:spPr/>
      <dgm:t>
        <a:bodyPr/>
        <a:lstStyle/>
        <a:p>
          <a:endParaRPr lang="zh-CN" altLang="en-US"/>
        </a:p>
      </dgm:t>
    </dgm:pt>
    <dgm:pt modelId="{FB9BC1F4-CFC5-495F-B1B3-C58E8CFC3898}">
      <dgm:prSet phldrT="[文本]"/>
      <dgm:spPr/>
      <dgm:t>
        <a:bodyPr/>
        <a:lstStyle/>
        <a:p>
          <a:r>
            <a:rPr lang="zh-CN" altLang="en-US" dirty="0" smtClean="0"/>
            <a:t>能量消耗</a:t>
          </a:r>
          <a:endParaRPr lang="zh-CN" altLang="en-US" dirty="0"/>
        </a:p>
      </dgm:t>
    </dgm:pt>
    <dgm:pt modelId="{FCE443D5-A140-46C3-90E3-50A5604AA69E}" cxnId="{282A89CA-F948-4D51-860D-7E40984C673F}" type="parTrans">
      <dgm:prSet/>
      <dgm:spPr/>
      <dgm:t>
        <a:bodyPr/>
        <a:lstStyle/>
        <a:p>
          <a:endParaRPr lang="zh-CN" altLang="en-US"/>
        </a:p>
      </dgm:t>
    </dgm:pt>
    <dgm:pt modelId="{65980E7D-4DAA-4E89-94B7-230DDC873C89}" cxnId="{282A89CA-F948-4D51-860D-7E40984C673F}" type="sibTrans">
      <dgm:prSet/>
      <dgm:spPr/>
      <dgm:t>
        <a:bodyPr/>
        <a:lstStyle/>
        <a:p>
          <a:endParaRPr lang="zh-CN" altLang="en-US"/>
        </a:p>
      </dgm:t>
    </dgm:pt>
    <dgm:pt modelId="{DD7312FC-FA63-4A8A-AC01-5CD598751B43}">
      <dgm:prSet phldrT="[文本]"/>
      <dgm:spPr/>
      <dgm:t>
        <a:bodyPr/>
        <a:lstStyle/>
        <a:p>
          <a:r>
            <a:rPr lang="en-US" altLang="zh-CN" dirty="0" smtClean="0"/>
            <a:t>2</a:t>
          </a:r>
          <a:endParaRPr lang="zh-CN" altLang="en-US" dirty="0"/>
        </a:p>
      </dgm:t>
    </dgm:pt>
    <dgm:pt modelId="{4AFBD493-6863-42D8-AB3E-F6C20EC46195}" cxnId="{D23A94EA-629D-412D-8AF3-A0E37065A05F}" type="parTrans">
      <dgm:prSet/>
      <dgm:spPr/>
      <dgm:t>
        <a:bodyPr/>
        <a:lstStyle/>
        <a:p>
          <a:endParaRPr lang="zh-CN" altLang="en-US"/>
        </a:p>
      </dgm:t>
    </dgm:pt>
    <dgm:pt modelId="{6DD646A1-084F-499E-BC55-BA1EC2B63A01}" cxnId="{D23A94EA-629D-412D-8AF3-A0E37065A05F}" type="sibTrans">
      <dgm:prSet/>
      <dgm:spPr/>
      <dgm:t>
        <a:bodyPr/>
        <a:lstStyle/>
        <a:p>
          <a:endParaRPr lang="zh-CN" altLang="en-US"/>
        </a:p>
      </dgm:t>
    </dgm:pt>
    <dgm:pt modelId="{8F119779-A7D2-41FB-9271-0B2EC0DAE715}">
      <dgm:prSet phldrT="[文本]"/>
      <dgm:spPr/>
      <dgm:t>
        <a:bodyPr/>
        <a:lstStyle/>
        <a:p>
          <a:r>
            <a:rPr lang="zh-CN" altLang="en-US" dirty="0" smtClean="0"/>
            <a:t>覆盖度</a:t>
          </a:r>
          <a:endParaRPr lang="zh-CN" altLang="en-US" dirty="0"/>
        </a:p>
      </dgm:t>
    </dgm:pt>
    <dgm:pt modelId="{4643B668-6C91-4B9A-B067-81FB670FDF93}" cxnId="{D9C9B1F6-EDAF-41D3-BBF6-D3D72B1B16F9}" type="parTrans">
      <dgm:prSet/>
      <dgm:spPr/>
      <dgm:t>
        <a:bodyPr/>
        <a:lstStyle/>
        <a:p>
          <a:endParaRPr lang="zh-CN" altLang="en-US"/>
        </a:p>
      </dgm:t>
    </dgm:pt>
    <dgm:pt modelId="{10D841B7-5A2D-4C42-8D41-9A9070404799}" cxnId="{D9C9B1F6-EDAF-41D3-BBF6-D3D72B1B16F9}" type="sibTrans">
      <dgm:prSet/>
      <dgm:spPr/>
      <dgm:t>
        <a:bodyPr/>
        <a:lstStyle/>
        <a:p>
          <a:endParaRPr lang="zh-CN" altLang="en-US"/>
        </a:p>
      </dgm:t>
    </dgm:pt>
    <dgm:pt modelId="{8BEA65D0-5680-4755-A20B-2D2D3A2B44DB}" type="pres">
      <dgm:prSet presAssocID="{A9035851-5795-4206-B577-4D26E3B84F10}" presName="Name0" presStyleCnt="0">
        <dgm:presLayoutVars>
          <dgm:dir/>
          <dgm:animLvl val="lvl"/>
          <dgm:resizeHandles/>
        </dgm:presLayoutVars>
      </dgm:prSet>
      <dgm:spPr/>
      <dgm:t>
        <a:bodyPr/>
        <a:lstStyle/>
        <a:p>
          <a:endParaRPr lang="zh-CN" altLang="en-US"/>
        </a:p>
      </dgm:t>
    </dgm:pt>
    <dgm:pt modelId="{374AD5A6-5D36-4D12-BA9A-9998F213D505}" type="pres">
      <dgm:prSet presAssocID="{B40A3371-8D54-4CFF-8608-42882514FDCC}" presName="linNode" presStyleCnt="0"/>
      <dgm:spPr/>
    </dgm:pt>
    <dgm:pt modelId="{BD81915B-1D1C-46DE-9DF5-EDA0489DF8DF}" type="pres">
      <dgm:prSet presAssocID="{B40A3371-8D54-4CFF-8608-42882514FDCC}" presName="parentShp" presStyleLbl="node1" presStyleIdx="0" presStyleCnt="2" custScaleX="21093">
        <dgm:presLayoutVars>
          <dgm:bulletEnabled val="1"/>
        </dgm:presLayoutVars>
      </dgm:prSet>
      <dgm:spPr/>
      <dgm:t>
        <a:bodyPr/>
        <a:lstStyle/>
        <a:p>
          <a:endParaRPr lang="zh-CN" altLang="en-US"/>
        </a:p>
      </dgm:t>
    </dgm:pt>
    <dgm:pt modelId="{833AEA80-2E64-45C2-8885-DC13FCD98210}" type="pres">
      <dgm:prSet presAssocID="{B40A3371-8D54-4CFF-8608-42882514FDCC}" presName="childShp" presStyleLbl="bgAccFollowNode1" presStyleIdx="0" presStyleCnt="2">
        <dgm:presLayoutVars>
          <dgm:bulletEnabled val="1"/>
        </dgm:presLayoutVars>
      </dgm:prSet>
      <dgm:spPr/>
      <dgm:t>
        <a:bodyPr/>
        <a:lstStyle/>
        <a:p>
          <a:endParaRPr lang="zh-CN" altLang="en-US"/>
        </a:p>
      </dgm:t>
    </dgm:pt>
    <dgm:pt modelId="{A508CE7D-C454-4B98-A20B-74DC57ECABB5}" type="pres">
      <dgm:prSet presAssocID="{D74480DA-BB63-4CE2-9535-46D2D24453CF}" presName="spacing" presStyleCnt="0"/>
      <dgm:spPr/>
    </dgm:pt>
    <dgm:pt modelId="{2323EF19-142D-4E58-9387-528E540C73F1}" type="pres">
      <dgm:prSet presAssocID="{DD7312FC-FA63-4A8A-AC01-5CD598751B43}" presName="linNode" presStyleCnt="0"/>
      <dgm:spPr/>
    </dgm:pt>
    <dgm:pt modelId="{672192FF-DB9E-407B-A810-7E48E082BDAF}" type="pres">
      <dgm:prSet presAssocID="{DD7312FC-FA63-4A8A-AC01-5CD598751B43}" presName="parentShp" presStyleLbl="node1" presStyleIdx="1" presStyleCnt="2" custScaleX="21093">
        <dgm:presLayoutVars>
          <dgm:bulletEnabled val="1"/>
        </dgm:presLayoutVars>
      </dgm:prSet>
      <dgm:spPr/>
      <dgm:t>
        <a:bodyPr/>
        <a:lstStyle/>
        <a:p>
          <a:endParaRPr lang="zh-CN" altLang="en-US"/>
        </a:p>
      </dgm:t>
    </dgm:pt>
    <dgm:pt modelId="{15B7986B-8E01-4045-B48F-5D89F2961334}" type="pres">
      <dgm:prSet presAssocID="{DD7312FC-FA63-4A8A-AC01-5CD598751B43}" presName="childShp" presStyleLbl="bgAccFollowNode1" presStyleIdx="1" presStyleCnt="2">
        <dgm:presLayoutVars>
          <dgm:bulletEnabled val="1"/>
        </dgm:presLayoutVars>
      </dgm:prSet>
      <dgm:spPr/>
      <dgm:t>
        <a:bodyPr/>
        <a:lstStyle/>
        <a:p>
          <a:endParaRPr lang="zh-CN" altLang="en-US"/>
        </a:p>
      </dgm:t>
    </dgm:pt>
  </dgm:ptLst>
  <dgm:cxnLst>
    <dgm:cxn modelId="{4D0CA8A1-B417-4FAB-BCC8-626566000977}" type="presOf" srcId="{FB9BC1F4-CFC5-495F-B1B3-C58E8CFC3898}" destId="{833AEA80-2E64-45C2-8885-DC13FCD98210}" srcOrd="0" destOrd="0" presId="urn:microsoft.com/office/officeart/2005/8/layout/vList6"/>
    <dgm:cxn modelId="{282A89CA-F948-4D51-860D-7E40984C673F}" srcId="{B40A3371-8D54-4CFF-8608-42882514FDCC}" destId="{FB9BC1F4-CFC5-495F-B1B3-C58E8CFC3898}" srcOrd="0" destOrd="0" parTransId="{FCE443D5-A140-46C3-90E3-50A5604AA69E}" sibTransId="{65980E7D-4DAA-4E89-94B7-230DDC873C89}"/>
    <dgm:cxn modelId="{6C10123F-5859-4184-A19B-25828328622F}" type="presOf" srcId="{A9035851-5795-4206-B577-4D26E3B84F10}" destId="{8BEA65D0-5680-4755-A20B-2D2D3A2B44DB}" srcOrd="0" destOrd="0" presId="urn:microsoft.com/office/officeart/2005/8/layout/vList6"/>
    <dgm:cxn modelId="{D23A94EA-629D-412D-8AF3-A0E37065A05F}" srcId="{A9035851-5795-4206-B577-4D26E3B84F10}" destId="{DD7312FC-FA63-4A8A-AC01-5CD598751B43}" srcOrd="1" destOrd="0" parTransId="{4AFBD493-6863-42D8-AB3E-F6C20EC46195}" sibTransId="{6DD646A1-084F-499E-BC55-BA1EC2B63A01}"/>
    <dgm:cxn modelId="{C702D9B0-7FEA-48AB-B8F0-E0B05D464114}" type="presOf" srcId="{DD7312FC-FA63-4A8A-AC01-5CD598751B43}" destId="{672192FF-DB9E-407B-A810-7E48E082BDAF}" srcOrd="0" destOrd="0" presId="urn:microsoft.com/office/officeart/2005/8/layout/vList6"/>
    <dgm:cxn modelId="{7A54D862-84AD-40DE-8546-FBC6B827883B}" type="presOf" srcId="{B40A3371-8D54-4CFF-8608-42882514FDCC}" destId="{BD81915B-1D1C-46DE-9DF5-EDA0489DF8DF}" srcOrd="0" destOrd="0" presId="urn:microsoft.com/office/officeart/2005/8/layout/vList6"/>
    <dgm:cxn modelId="{87F9A33E-FE7A-4FD1-ABED-09CE96DB303A}" type="presOf" srcId="{8F119779-A7D2-41FB-9271-0B2EC0DAE715}" destId="{15B7986B-8E01-4045-B48F-5D89F2961334}" srcOrd="0" destOrd="0" presId="urn:microsoft.com/office/officeart/2005/8/layout/vList6"/>
    <dgm:cxn modelId="{F4D37845-3660-446B-A6BB-A9607EF2DD06}" srcId="{A9035851-5795-4206-B577-4D26E3B84F10}" destId="{B40A3371-8D54-4CFF-8608-42882514FDCC}" srcOrd="0" destOrd="0" parTransId="{031764B6-F163-4FB6-843F-D0245E5ADD98}" sibTransId="{D74480DA-BB63-4CE2-9535-46D2D24453CF}"/>
    <dgm:cxn modelId="{D9C9B1F6-EDAF-41D3-BBF6-D3D72B1B16F9}" srcId="{DD7312FC-FA63-4A8A-AC01-5CD598751B43}" destId="{8F119779-A7D2-41FB-9271-0B2EC0DAE715}" srcOrd="0" destOrd="0" parTransId="{4643B668-6C91-4B9A-B067-81FB670FDF93}" sibTransId="{10D841B7-5A2D-4C42-8D41-9A9070404799}"/>
    <dgm:cxn modelId="{76C9C833-074B-4530-A432-FC7A815710B3}" type="presParOf" srcId="{8BEA65D0-5680-4755-A20B-2D2D3A2B44DB}" destId="{374AD5A6-5D36-4D12-BA9A-9998F213D505}" srcOrd="0" destOrd="0" presId="urn:microsoft.com/office/officeart/2005/8/layout/vList6"/>
    <dgm:cxn modelId="{EC94537C-A9AE-4731-A3B6-A052EFD6A65F}" type="presParOf" srcId="{374AD5A6-5D36-4D12-BA9A-9998F213D505}" destId="{BD81915B-1D1C-46DE-9DF5-EDA0489DF8DF}" srcOrd="0" destOrd="0" presId="urn:microsoft.com/office/officeart/2005/8/layout/vList6"/>
    <dgm:cxn modelId="{CB97C826-B716-4155-8C34-4E03EF963B13}" type="presParOf" srcId="{374AD5A6-5D36-4D12-BA9A-9998F213D505}" destId="{833AEA80-2E64-45C2-8885-DC13FCD98210}" srcOrd="1" destOrd="0" presId="urn:microsoft.com/office/officeart/2005/8/layout/vList6"/>
    <dgm:cxn modelId="{EBCDD526-0520-4E6B-BD5D-44B77886C744}" type="presParOf" srcId="{8BEA65D0-5680-4755-A20B-2D2D3A2B44DB}" destId="{A508CE7D-C454-4B98-A20B-74DC57ECABB5}" srcOrd="1" destOrd="0" presId="urn:microsoft.com/office/officeart/2005/8/layout/vList6"/>
    <dgm:cxn modelId="{4915F3C6-9A40-4673-8DEA-BFA90E4F5E46}" type="presParOf" srcId="{8BEA65D0-5680-4755-A20B-2D2D3A2B44DB}" destId="{2323EF19-142D-4E58-9387-528E540C73F1}" srcOrd="2" destOrd="0" presId="urn:microsoft.com/office/officeart/2005/8/layout/vList6"/>
    <dgm:cxn modelId="{6E253B32-FF30-4ECA-B4F2-F9E0B042644B}" type="presParOf" srcId="{2323EF19-142D-4E58-9387-528E540C73F1}" destId="{672192FF-DB9E-407B-A810-7E48E082BDAF}" srcOrd="0" destOrd="0" presId="urn:microsoft.com/office/officeart/2005/8/layout/vList6"/>
    <dgm:cxn modelId="{6021E3DC-8DD5-4E85-9297-D1CE755D6464}" type="presParOf" srcId="{2323EF19-142D-4E58-9387-528E540C73F1}" destId="{15B7986B-8E01-4045-B48F-5D89F2961334}" srcOrd="1" destOrd="0" presId="urn:microsoft.com/office/officeart/2005/8/layout/vList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A9035851-5795-4206-B577-4D26E3B84F10}" type="doc">
      <dgm:prSet loTypeId="urn:microsoft.com/office/officeart/2005/8/layout/vList6" loCatId="list" qsTypeId="urn:microsoft.com/office/officeart/2005/8/quickstyle/simple1#2" qsCatId="simple" csTypeId="urn:microsoft.com/office/officeart/2005/8/colors/accent1_2#4" csCatId="accent1" phldr="1"/>
      <dgm:spPr/>
      <dgm:t>
        <a:bodyPr/>
        <a:lstStyle/>
        <a:p>
          <a:endParaRPr lang="zh-CN" altLang="en-US"/>
        </a:p>
      </dgm:t>
    </dgm:pt>
    <dgm:pt modelId="{B40A3371-8D54-4CFF-8608-42882514FDCC}">
      <dgm:prSet phldrT="[文本]"/>
      <dgm:spPr/>
      <dgm:t>
        <a:bodyPr/>
        <a:lstStyle/>
        <a:p>
          <a:r>
            <a:rPr lang="en-US" altLang="zh-CN" dirty="0" smtClean="0"/>
            <a:t>3</a:t>
          </a:r>
          <a:endParaRPr lang="zh-CN" altLang="en-US" dirty="0"/>
        </a:p>
      </dgm:t>
    </dgm:pt>
    <dgm:pt modelId="{031764B6-F163-4FB6-843F-D0245E5ADD98}" cxnId="{F4D37845-3660-446B-A6BB-A9607EF2DD06}" type="parTrans">
      <dgm:prSet/>
      <dgm:spPr/>
      <dgm:t>
        <a:bodyPr/>
        <a:lstStyle/>
        <a:p>
          <a:endParaRPr lang="zh-CN" altLang="en-US"/>
        </a:p>
      </dgm:t>
    </dgm:pt>
    <dgm:pt modelId="{D74480DA-BB63-4CE2-9535-46D2D24453CF}" cxnId="{F4D37845-3660-446B-A6BB-A9607EF2DD06}" type="sibTrans">
      <dgm:prSet/>
      <dgm:spPr/>
      <dgm:t>
        <a:bodyPr/>
        <a:lstStyle/>
        <a:p>
          <a:endParaRPr lang="zh-CN" altLang="en-US"/>
        </a:p>
      </dgm:t>
    </dgm:pt>
    <dgm:pt modelId="{FB9BC1F4-CFC5-495F-B1B3-C58E8CFC3898}">
      <dgm:prSet phldrT="[文本]"/>
      <dgm:spPr/>
      <dgm:t>
        <a:bodyPr/>
        <a:lstStyle/>
        <a:p>
          <a:r>
            <a:rPr lang="zh-CN" altLang="en-US" dirty="0" smtClean="0"/>
            <a:t>连通性</a:t>
          </a:r>
          <a:endParaRPr lang="zh-CN" altLang="en-US" dirty="0"/>
        </a:p>
      </dgm:t>
    </dgm:pt>
    <dgm:pt modelId="{FCE443D5-A140-46C3-90E3-50A5604AA69E}" cxnId="{282A89CA-F948-4D51-860D-7E40984C673F}" type="parTrans">
      <dgm:prSet/>
      <dgm:spPr/>
      <dgm:t>
        <a:bodyPr/>
        <a:lstStyle/>
        <a:p>
          <a:endParaRPr lang="zh-CN" altLang="en-US"/>
        </a:p>
      </dgm:t>
    </dgm:pt>
    <dgm:pt modelId="{65980E7D-4DAA-4E89-94B7-230DDC873C89}" cxnId="{282A89CA-F948-4D51-860D-7E40984C673F}" type="sibTrans">
      <dgm:prSet/>
      <dgm:spPr/>
      <dgm:t>
        <a:bodyPr/>
        <a:lstStyle/>
        <a:p>
          <a:endParaRPr lang="zh-CN" altLang="en-US"/>
        </a:p>
      </dgm:t>
    </dgm:pt>
    <dgm:pt modelId="{DD7312FC-FA63-4A8A-AC01-5CD598751B43}">
      <dgm:prSet phldrT="[文本]"/>
      <dgm:spPr/>
      <dgm:t>
        <a:bodyPr/>
        <a:lstStyle/>
        <a:p>
          <a:r>
            <a:rPr lang="en-US" altLang="zh-CN" dirty="0" smtClean="0"/>
            <a:t>4</a:t>
          </a:r>
          <a:endParaRPr lang="zh-CN" altLang="en-US" dirty="0"/>
        </a:p>
      </dgm:t>
    </dgm:pt>
    <dgm:pt modelId="{4AFBD493-6863-42D8-AB3E-F6C20EC46195}" cxnId="{D23A94EA-629D-412D-8AF3-A0E37065A05F}" type="parTrans">
      <dgm:prSet/>
      <dgm:spPr/>
      <dgm:t>
        <a:bodyPr/>
        <a:lstStyle/>
        <a:p>
          <a:endParaRPr lang="zh-CN" altLang="en-US"/>
        </a:p>
      </dgm:t>
    </dgm:pt>
    <dgm:pt modelId="{6DD646A1-084F-499E-BC55-BA1EC2B63A01}" cxnId="{D23A94EA-629D-412D-8AF3-A0E37065A05F}" type="sibTrans">
      <dgm:prSet/>
      <dgm:spPr/>
      <dgm:t>
        <a:bodyPr/>
        <a:lstStyle/>
        <a:p>
          <a:endParaRPr lang="zh-CN" altLang="en-US"/>
        </a:p>
      </dgm:t>
    </dgm:pt>
    <dgm:pt modelId="{8F119779-A7D2-41FB-9271-0B2EC0DAE715}">
      <dgm:prSet phldrT="[文本]"/>
      <dgm:spPr/>
      <dgm:t>
        <a:bodyPr/>
        <a:lstStyle/>
        <a:p>
          <a:r>
            <a:rPr lang="zh-CN" altLang="en-US" dirty="0" smtClean="0"/>
            <a:t>算法的分布式程度</a:t>
          </a:r>
          <a:endParaRPr lang="zh-CN" altLang="en-US" dirty="0"/>
        </a:p>
      </dgm:t>
    </dgm:pt>
    <dgm:pt modelId="{4643B668-6C91-4B9A-B067-81FB670FDF93}" cxnId="{D9C9B1F6-EDAF-41D3-BBF6-D3D72B1B16F9}" type="parTrans">
      <dgm:prSet/>
      <dgm:spPr/>
      <dgm:t>
        <a:bodyPr/>
        <a:lstStyle/>
        <a:p>
          <a:endParaRPr lang="zh-CN" altLang="en-US"/>
        </a:p>
      </dgm:t>
    </dgm:pt>
    <dgm:pt modelId="{10D841B7-5A2D-4C42-8D41-9A9070404799}" cxnId="{D9C9B1F6-EDAF-41D3-BBF6-D3D72B1B16F9}" type="sibTrans">
      <dgm:prSet/>
      <dgm:spPr/>
      <dgm:t>
        <a:bodyPr/>
        <a:lstStyle/>
        <a:p>
          <a:endParaRPr lang="zh-CN" altLang="en-US"/>
        </a:p>
      </dgm:t>
    </dgm:pt>
    <dgm:pt modelId="{8BEA65D0-5680-4755-A20B-2D2D3A2B44DB}" type="pres">
      <dgm:prSet presAssocID="{A9035851-5795-4206-B577-4D26E3B84F10}" presName="Name0" presStyleCnt="0">
        <dgm:presLayoutVars>
          <dgm:dir/>
          <dgm:animLvl val="lvl"/>
          <dgm:resizeHandles/>
        </dgm:presLayoutVars>
      </dgm:prSet>
      <dgm:spPr/>
      <dgm:t>
        <a:bodyPr/>
        <a:lstStyle/>
        <a:p>
          <a:endParaRPr lang="zh-CN" altLang="en-US"/>
        </a:p>
      </dgm:t>
    </dgm:pt>
    <dgm:pt modelId="{374AD5A6-5D36-4D12-BA9A-9998F213D505}" type="pres">
      <dgm:prSet presAssocID="{B40A3371-8D54-4CFF-8608-42882514FDCC}" presName="linNode" presStyleCnt="0"/>
      <dgm:spPr/>
    </dgm:pt>
    <dgm:pt modelId="{BD81915B-1D1C-46DE-9DF5-EDA0489DF8DF}" type="pres">
      <dgm:prSet presAssocID="{B40A3371-8D54-4CFF-8608-42882514FDCC}" presName="parentShp" presStyleLbl="node1" presStyleIdx="0" presStyleCnt="2" custScaleX="21093">
        <dgm:presLayoutVars>
          <dgm:bulletEnabled val="1"/>
        </dgm:presLayoutVars>
      </dgm:prSet>
      <dgm:spPr/>
      <dgm:t>
        <a:bodyPr/>
        <a:lstStyle/>
        <a:p>
          <a:endParaRPr lang="zh-CN" altLang="en-US"/>
        </a:p>
      </dgm:t>
    </dgm:pt>
    <dgm:pt modelId="{833AEA80-2E64-45C2-8885-DC13FCD98210}" type="pres">
      <dgm:prSet presAssocID="{B40A3371-8D54-4CFF-8608-42882514FDCC}" presName="childShp" presStyleLbl="bgAccFollowNode1" presStyleIdx="0" presStyleCnt="2">
        <dgm:presLayoutVars>
          <dgm:bulletEnabled val="1"/>
        </dgm:presLayoutVars>
      </dgm:prSet>
      <dgm:spPr/>
      <dgm:t>
        <a:bodyPr/>
        <a:lstStyle/>
        <a:p>
          <a:endParaRPr lang="zh-CN" altLang="en-US"/>
        </a:p>
      </dgm:t>
    </dgm:pt>
    <dgm:pt modelId="{A508CE7D-C454-4B98-A20B-74DC57ECABB5}" type="pres">
      <dgm:prSet presAssocID="{D74480DA-BB63-4CE2-9535-46D2D24453CF}" presName="spacing" presStyleCnt="0"/>
      <dgm:spPr/>
    </dgm:pt>
    <dgm:pt modelId="{2323EF19-142D-4E58-9387-528E540C73F1}" type="pres">
      <dgm:prSet presAssocID="{DD7312FC-FA63-4A8A-AC01-5CD598751B43}" presName="linNode" presStyleCnt="0"/>
      <dgm:spPr/>
    </dgm:pt>
    <dgm:pt modelId="{672192FF-DB9E-407B-A810-7E48E082BDAF}" type="pres">
      <dgm:prSet presAssocID="{DD7312FC-FA63-4A8A-AC01-5CD598751B43}" presName="parentShp" presStyleLbl="node1" presStyleIdx="1" presStyleCnt="2" custScaleX="21093">
        <dgm:presLayoutVars>
          <dgm:bulletEnabled val="1"/>
        </dgm:presLayoutVars>
      </dgm:prSet>
      <dgm:spPr/>
      <dgm:t>
        <a:bodyPr/>
        <a:lstStyle/>
        <a:p>
          <a:endParaRPr lang="zh-CN" altLang="en-US"/>
        </a:p>
      </dgm:t>
    </dgm:pt>
    <dgm:pt modelId="{15B7986B-8E01-4045-B48F-5D89F2961334}" type="pres">
      <dgm:prSet presAssocID="{DD7312FC-FA63-4A8A-AC01-5CD598751B43}" presName="childShp" presStyleLbl="bgAccFollowNode1" presStyleIdx="1" presStyleCnt="2">
        <dgm:presLayoutVars>
          <dgm:bulletEnabled val="1"/>
        </dgm:presLayoutVars>
      </dgm:prSet>
      <dgm:spPr/>
      <dgm:t>
        <a:bodyPr/>
        <a:lstStyle/>
        <a:p>
          <a:endParaRPr lang="zh-CN" altLang="en-US"/>
        </a:p>
      </dgm:t>
    </dgm:pt>
  </dgm:ptLst>
  <dgm:cxnLst>
    <dgm:cxn modelId="{F4D37845-3660-446B-A6BB-A9607EF2DD06}" srcId="{A9035851-5795-4206-B577-4D26E3B84F10}" destId="{B40A3371-8D54-4CFF-8608-42882514FDCC}" srcOrd="0" destOrd="0" parTransId="{031764B6-F163-4FB6-843F-D0245E5ADD98}" sibTransId="{D74480DA-BB63-4CE2-9535-46D2D24453CF}"/>
    <dgm:cxn modelId="{6C9766B1-30E7-4A76-BC2D-50EBBBC6DE65}" type="presOf" srcId="{8F119779-A7D2-41FB-9271-0B2EC0DAE715}" destId="{15B7986B-8E01-4045-B48F-5D89F2961334}" srcOrd="0" destOrd="0" presId="urn:microsoft.com/office/officeart/2005/8/layout/vList6"/>
    <dgm:cxn modelId="{E41148F9-E151-48D4-B7FC-A15725EDF647}" type="presOf" srcId="{DD7312FC-FA63-4A8A-AC01-5CD598751B43}" destId="{672192FF-DB9E-407B-A810-7E48E082BDAF}" srcOrd="0" destOrd="0" presId="urn:microsoft.com/office/officeart/2005/8/layout/vList6"/>
    <dgm:cxn modelId="{9CF2AAD8-1CAF-492D-B154-1D837F71A62C}" type="presOf" srcId="{B40A3371-8D54-4CFF-8608-42882514FDCC}" destId="{BD81915B-1D1C-46DE-9DF5-EDA0489DF8DF}" srcOrd="0" destOrd="0" presId="urn:microsoft.com/office/officeart/2005/8/layout/vList6"/>
    <dgm:cxn modelId="{0C5ABC0B-12F2-4977-B174-0CE50E3CAF91}" type="presOf" srcId="{A9035851-5795-4206-B577-4D26E3B84F10}" destId="{8BEA65D0-5680-4755-A20B-2D2D3A2B44DB}" srcOrd="0" destOrd="0" presId="urn:microsoft.com/office/officeart/2005/8/layout/vList6"/>
    <dgm:cxn modelId="{282A89CA-F948-4D51-860D-7E40984C673F}" srcId="{B40A3371-8D54-4CFF-8608-42882514FDCC}" destId="{FB9BC1F4-CFC5-495F-B1B3-C58E8CFC3898}" srcOrd="0" destOrd="0" parTransId="{FCE443D5-A140-46C3-90E3-50A5604AA69E}" sibTransId="{65980E7D-4DAA-4E89-94B7-230DDC873C89}"/>
    <dgm:cxn modelId="{D9C9B1F6-EDAF-41D3-BBF6-D3D72B1B16F9}" srcId="{DD7312FC-FA63-4A8A-AC01-5CD598751B43}" destId="{8F119779-A7D2-41FB-9271-0B2EC0DAE715}" srcOrd="0" destOrd="0" parTransId="{4643B668-6C91-4B9A-B067-81FB670FDF93}" sibTransId="{10D841B7-5A2D-4C42-8D41-9A9070404799}"/>
    <dgm:cxn modelId="{D23A94EA-629D-412D-8AF3-A0E37065A05F}" srcId="{A9035851-5795-4206-B577-4D26E3B84F10}" destId="{DD7312FC-FA63-4A8A-AC01-5CD598751B43}" srcOrd="1" destOrd="0" parTransId="{4AFBD493-6863-42D8-AB3E-F6C20EC46195}" sibTransId="{6DD646A1-084F-499E-BC55-BA1EC2B63A01}"/>
    <dgm:cxn modelId="{2C123427-6215-4B41-97DC-F5AB6B1FAA36}" type="presOf" srcId="{FB9BC1F4-CFC5-495F-B1B3-C58E8CFC3898}" destId="{833AEA80-2E64-45C2-8885-DC13FCD98210}" srcOrd="0" destOrd="0" presId="urn:microsoft.com/office/officeart/2005/8/layout/vList6"/>
    <dgm:cxn modelId="{0091C5F1-EEAB-480A-BEBC-3BFD86F75C65}" type="presParOf" srcId="{8BEA65D0-5680-4755-A20B-2D2D3A2B44DB}" destId="{374AD5A6-5D36-4D12-BA9A-9998F213D505}" srcOrd="0" destOrd="0" presId="urn:microsoft.com/office/officeart/2005/8/layout/vList6"/>
    <dgm:cxn modelId="{B8D13983-9A80-4CE5-A724-0FB3118705CB}" type="presParOf" srcId="{374AD5A6-5D36-4D12-BA9A-9998F213D505}" destId="{BD81915B-1D1C-46DE-9DF5-EDA0489DF8DF}" srcOrd="0" destOrd="0" presId="urn:microsoft.com/office/officeart/2005/8/layout/vList6"/>
    <dgm:cxn modelId="{8D48C881-3CB1-4ABB-8CD6-B07F7C9BC617}" type="presParOf" srcId="{374AD5A6-5D36-4D12-BA9A-9998F213D505}" destId="{833AEA80-2E64-45C2-8885-DC13FCD98210}" srcOrd="1" destOrd="0" presId="urn:microsoft.com/office/officeart/2005/8/layout/vList6"/>
    <dgm:cxn modelId="{D6131E0A-904A-4A52-808D-BCB4D14168B7}" type="presParOf" srcId="{8BEA65D0-5680-4755-A20B-2D2D3A2B44DB}" destId="{A508CE7D-C454-4B98-A20B-74DC57ECABB5}" srcOrd="1" destOrd="0" presId="urn:microsoft.com/office/officeart/2005/8/layout/vList6"/>
    <dgm:cxn modelId="{788E4E0C-65C6-4DBD-9F9E-0076FAD7FC3E}" type="presParOf" srcId="{8BEA65D0-5680-4755-A20B-2D2D3A2B44DB}" destId="{2323EF19-142D-4E58-9387-528E540C73F1}" srcOrd="2" destOrd="0" presId="urn:microsoft.com/office/officeart/2005/8/layout/vList6"/>
    <dgm:cxn modelId="{F2F7A37A-4144-4682-A210-767544DA5A75}" type="presParOf" srcId="{2323EF19-142D-4E58-9387-528E540C73F1}" destId="{672192FF-DB9E-407B-A810-7E48E082BDAF}" srcOrd="0" destOrd="0" presId="urn:microsoft.com/office/officeart/2005/8/layout/vList6"/>
    <dgm:cxn modelId="{B5C98C09-562E-48DF-8EAE-47240C7F4049}" type="presParOf" srcId="{2323EF19-142D-4E58-9387-528E540C73F1}" destId="{15B7986B-8E01-4045-B48F-5D89F2961334}" srcOrd="1" destOrd="0" presId="urn:microsoft.com/office/officeart/2005/8/layout/vList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A9035851-5795-4206-B577-4D26E3B84F10}" type="doc">
      <dgm:prSet loTypeId="urn:microsoft.com/office/officeart/2005/8/layout/vList6" loCatId="list" qsTypeId="urn:microsoft.com/office/officeart/2005/8/quickstyle/simple1#3" qsCatId="simple" csTypeId="urn:microsoft.com/office/officeart/2005/8/colors/accent1_2#5" csCatId="accent1" phldr="1"/>
      <dgm:spPr/>
      <dgm:t>
        <a:bodyPr/>
        <a:lstStyle/>
        <a:p>
          <a:endParaRPr lang="zh-CN" altLang="en-US"/>
        </a:p>
      </dgm:t>
    </dgm:pt>
    <dgm:pt modelId="{B40A3371-8D54-4CFF-8608-42882514FDCC}">
      <dgm:prSet phldrT="[文本]"/>
      <dgm:spPr/>
      <dgm:t>
        <a:bodyPr/>
        <a:lstStyle/>
        <a:p>
          <a:r>
            <a:rPr lang="en-US" altLang="zh-CN" dirty="0" smtClean="0"/>
            <a:t>7</a:t>
          </a:r>
          <a:endParaRPr lang="zh-CN" altLang="en-US" dirty="0"/>
        </a:p>
      </dgm:t>
    </dgm:pt>
    <dgm:pt modelId="{031764B6-F163-4FB6-843F-D0245E5ADD98}" cxnId="{F4D37845-3660-446B-A6BB-A9607EF2DD06}" type="parTrans">
      <dgm:prSet/>
      <dgm:spPr/>
      <dgm:t>
        <a:bodyPr/>
        <a:lstStyle/>
        <a:p>
          <a:endParaRPr lang="zh-CN" altLang="en-US"/>
        </a:p>
      </dgm:t>
    </dgm:pt>
    <dgm:pt modelId="{D74480DA-BB63-4CE2-9535-46D2D24453CF}" cxnId="{F4D37845-3660-446B-A6BB-A9607EF2DD06}" type="sibTrans">
      <dgm:prSet/>
      <dgm:spPr/>
      <dgm:t>
        <a:bodyPr/>
        <a:lstStyle/>
        <a:p>
          <a:endParaRPr lang="zh-CN" altLang="en-US"/>
        </a:p>
      </dgm:t>
    </dgm:pt>
    <dgm:pt modelId="{FB9BC1F4-CFC5-495F-B1B3-C58E8CFC3898}">
      <dgm:prSet phldrT="[文本]"/>
      <dgm:spPr/>
      <dgm:t>
        <a:bodyPr/>
        <a:lstStyle/>
        <a:p>
          <a:r>
            <a:rPr lang="zh-CN" altLang="en-US" dirty="0" smtClean="0"/>
            <a:t>对称性</a:t>
          </a:r>
          <a:endParaRPr lang="zh-CN" altLang="en-US" dirty="0"/>
        </a:p>
      </dgm:t>
    </dgm:pt>
    <dgm:pt modelId="{FCE443D5-A140-46C3-90E3-50A5604AA69E}" cxnId="{282A89CA-F948-4D51-860D-7E40984C673F}" type="parTrans">
      <dgm:prSet/>
      <dgm:spPr/>
      <dgm:t>
        <a:bodyPr/>
        <a:lstStyle/>
        <a:p>
          <a:endParaRPr lang="zh-CN" altLang="en-US"/>
        </a:p>
      </dgm:t>
    </dgm:pt>
    <dgm:pt modelId="{65980E7D-4DAA-4E89-94B7-230DDC873C89}" cxnId="{282A89CA-F948-4D51-860D-7E40984C673F}" type="sibTrans">
      <dgm:prSet/>
      <dgm:spPr/>
      <dgm:t>
        <a:bodyPr/>
        <a:lstStyle/>
        <a:p>
          <a:endParaRPr lang="zh-CN" altLang="en-US"/>
        </a:p>
      </dgm:t>
    </dgm:pt>
    <dgm:pt modelId="{DD7312FC-FA63-4A8A-AC01-5CD598751B43}">
      <dgm:prSet phldrT="[文本]"/>
      <dgm:spPr/>
      <dgm:t>
        <a:bodyPr/>
        <a:lstStyle/>
        <a:p>
          <a:r>
            <a:rPr lang="en-US" altLang="zh-CN" dirty="0" smtClean="0"/>
            <a:t>8</a:t>
          </a:r>
          <a:endParaRPr lang="zh-CN" altLang="en-US" dirty="0"/>
        </a:p>
      </dgm:t>
    </dgm:pt>
    <dgm:pt modelId="{4AFBD493-6863-42D8-AB3E-F6C20EC46195}" cxnId="{D23A94EA-629D-412D-8AF3-A0E37065A05F}" type="parTrans">
      <dgm:prSet/>
      <dgm:spPr/>
      <dgm:t>
        <a:bodyPr/>
        <a:lstStyle/>
        <a:p>
          <a:endParaRPr lang="zh-CN" altLang="en-US"/>
        </a:p>
      </dgm:t>
    </dgm:pt>
    <dgm:pt modelId="{6DD646A1-084F-499E-BC55-BA1EC2B63A01}" cxnId="{D23A94EA-629D-412D-8AF3-A0E37065A05F}" type="sibTrans">
      <dgm:prSet/>
      <dgm:spPr/>
      <dgm:t>
        <a:bodyPr/>
        <a:lstStyle/>
        <a:p>
          <a:endParaRPr lang="zh-CN" altLang="en-US"/>
        </a:p>
      </dgm:t>
    </dgm:pt>
    <dgm:pt modelId="{8F119779-A7D2-41FB-9271-0B2EC0DAE715}">
      <dgm:prSet phldrT="[文本]"/>
      <dgm:spPr>
        <a:effectLst>
          <a:glow rad="101600">
            <a:schemeClr val="accent2">
              <a:satMod val="175000"/>
              <a:alpha val="40000"/>
            </a:schemeClr>
          </a:glow>
        </a:effectLst>
      </dgm:spPr>
      <dgm:t>
        <a:bodyPr/>
        <a:lstStyle/>
        <a:p>
          <a:r>
            <a:rPr lang="zh-CN" altLang="en-US" dirty="0" smtClean="0"/>
            <a:t>鲁棒性和可扩展性</a:t>
          </a:r>
          <a:endParaRPr lang="zh-CN" altLang="en-US" dirty="0"/>
        </a:p>
      </dgm:t>
    </dgm:pt>
    <dgm:pt modelId="{4643B668-6C91-4B9A-B067-81FB670FDF93}" cxnId="{D9C9B1F6-EDAF-41D3-BBF6-D3D72B1B16F9}" type="parTrans">
      <dgm:prSet/>
      <dgm:spPr/>
      <dgm:t>
        <a:bodyPr/>
        <a:lstStyle/>
        <a:p>
          <a:endParaRPr lang="zh-CN" altLang="en-US"/>
        </a:p>
      </dgm:t>
    </dgm:pt>
    <dgm:pt modelId="{10D841B7-5A2D-4C42-8D41-9A9070404799}" cxnId="{D9C9B1F6-EDAF-41D3-BBF6-D3D72B1B16F9}" type="sibTrans">
      <dgm:prSet/>
      <dgm:spPr/>
      <dgm:t>
        <a:bodyPr/>
        <a:lstStyle/>
        <a:p>
          <a:endParaRPr lang="zh-CN" altLang="en-US"/>
        </a:p>
      </dgm:t>
    </dgm:pt>
    <dgm:pt modelId="{8BEA65D0-5680-4755-A20B-2D2D3A2B44DB}" type="pres">
      <dgm:prSet presAssocID="{A9035851-5795-4206-B577-4D26E3B84F10}" presName="Name0" presStyleCnt="0">
        <dgm:presLayoutVars>
          <dgm:dir/>
          <dgm:animLvl val="lvl"/>
          <dgm:resizeHandles/>
        </dgm:presLayoutVars>
      </dgm:prSet>
      <dgm:spPr/>
      <dgm:t>
        <a:bodyPr/>
        <a:lstStyle/>
        <a:p>
          <a:endParaRPr lang="zh-CN" altLang="en-US"/>
        </a:p>
      </dgm:t>
    </dgm:pt>
    <dgm:pt modelId="{374AD5A6-5D36-4D12-BA9A-9998F213D505}" type="pres">
      <dgm:prSet presAssocID="{B40A3371-8D54-4CFF-8608-42882514FDCC}" presName="linNode" presStyleCnt="0"/>
      <dgm:spPr/>
    </dgm:pt>
    <dgm:pt modelId="{BD81915B-1D1C-46DE-9DF5-EDA0489DF8DF}" type="pres">
      <dgm:prSet presAssocID="{B40A3371-8D54-4CFF-8608-42882514FDCC}" presName="parentShp" presStyleLbl="node1" presStyleIdx="0" presStyleCnt="2" custScaleX="21093">
        <dgm:presLayoutVars>
          <dgm:bulletEnabled val="1"/>
        </dgm:presLayoutVars>
      </dgm:prSet>
      <dgm:spPr/>
      <dgm:t>
        <a:bodyPr/>
        <a:lstStyle/>
        <a:p>
          <a:endParaRPr lang="zh-CN" altLang="en-US"/>
        </a:p>
      </dgm:t>
    </dgm:pt>
    <dgm:pt modelId="{833AEA80-2E64-45C2-8885-DC13FCD98210}" type="pres">
      <dgm:prSet presAssocID="{B40A3371-8D54-4CFF-8608-42882514FDCC}" presName="childShp" presStyleLbl="bgAccFollowNode1" presStyleIdx="0" presStyleCnt="2">
        <dgm:presLayoutVars>
          <dgm:bulletEnabled val="1"/>
        </dgm:presLayoutVars>
      </dgm:prSet>
      <dgm:spPr/>
      <dgm:t>
        <a:bodyPr/>
        <a:lstStyle/>
        <a:p>
          <a:endParaRPr lang="zh-CN" altLang="en-US"/>
        </a:p>
      </dgm:t>
    </dgm:pt>
    <dgm:pt modelId="{A508CE7D-C454-4B98-A20B-74DC57ECABB5}" type="pres">
      <dgm:prSet presAssocID="{D74480DA-BB63-4CE2-9535-46D2D24453CF}" presName="spacing" presStyleCnt="0"/>
      <dgm:spPr/>
    </dgm:pt>
    <dgm:pt modelId="{2323EF19-142D-4E58-9387-528E540C73F1}" type="pres">
      <dgm:prSet presAssocID="{DD7312FC-FA63-4A8A-AC01-5CD598751B43}" presName="linNode" presStyleCnt="0"/>
      <dgm:spPr/>
    </dgm:pt>
    <dgm:pt modelId="{672192FF-DB9E-407B-A810-7E48E082BDAF}" type="pres">
      <dgm:prSet presAssocID="{DD7312FC-FA63-4A8A-AC01-5CD598751B43}" presName="parentShp" presStyleLbl="node1" presStyleIdx="1" presStyleCnt="2" custScaleX="21093">
        <dgm:presLayoutVars>
          <dgm:bulletEnabled val="1"/>
        </dgm:presLayoutVars>
      </dgm:prSet>
      <dgm:spPr/>
      <dgm:t>
        <a:bodyPr/>
        <a:lstStyle/>
        <a:p>
          <a:endParaRPr lang="zh-CN" altLang="en-US"/>
        </a:p>
      </dgm:t>
    </dgm:pt>
    <dgm:pt modelId="{15B7986B-8E01-4045-B48F-5D89F2961334}" type="pres">
      <dgm:prSet presAssocID="{DD7312FC-FA63-4A8A-AC01-5CD598751B43}" presName="childShp" presStyleLbl="bgAccFollowNode1" presStyleIdx="1" presStyleCnt="2">
        <dgm:presLayoutVars>
          <dgm:bulletEnabled val="1"/>
        </dgm:presLayoutVars>
      </dgm:prSet>
      <dgm:spPr/>
      <dgm:t>
        <a:bodyPr/>
        <a:lstStyle/>
        <a:p>
          <a:endParaRPr lang="zh-CN" altLang="en-US"/>
        </a:p>
      </dgm:t>
    </dgm:pt>
  </dgm:ptLst>
  <dgm:cxnLst>
    <dgm:cxn modelId="{84EFB3CA-081D-40FB-878B-CA432DB19767}" type="presOf" srcId="{B40A3371-8D54-4CFF-8608-42882514FDCC}" destId="{BD81915B-1D1C-46DE-9DF5-EDA0489DF8DF}" srcOrd="0" destOrd="0" presId="urn:microsoft.com/office/officeart/2005/8/layout/vList6"/>
    <dgm:cxn modelId="{395B5EF8-85E3-439A-84E1-D079B69E9FF9}" type="presOf" srcId="{FB9BC1F4-CFC5-495F-B1B3-C58E8CFC3898}" destId="{833AEA80-2E64-45C2-8885-DC13FCD98210}" srcOrd="0" destOrd="0" presId="urn:microsoft.com/office/officeart/2005/8/layout/vList6"/>
    <dgm:cxn modelId="{F4D37845-3660-446B-A6BB-A9607EF2DD06}" srcId="{A9035851-5795-4206-B577-4D26E3B84F10}" destId="{B40A3371-8D54-4CFF-8608-42882514FDCC}" srcOrd="0" destOrd="0" parTransId="{031764B6-F163-4FB6-843F-D0245E5ADD98}" sibTransId="{D74480DA-BB63-4CE2-9535-46D2D24453CF}"/>
    <dgm:cxn modelId="{11056472-63BB-427E-A89D-D7CD5BF8D9A6}" type="presOf" srcId="{8F119779-A7D2-41FB-9271-0B2EC0DAE715}" destId="{15B7986B-8E01-4045-B48F-5D89F2961334}" srcOrd="0" destOrd="0" presId="urn:microsoft.com/office/officeart/2005/8/layout/vList6"/>
    <dgm:cxn modelId="{1B802E76-0635-4769-9647-9405B8E7BAE4}" type="presOf" srcId="{DD7312FC-FA63-4A8A-AC01-5CD598751B43}" destId="{672192FF-DB9E-407B-A810-7E48E082BDAF}" srcOrd="0" destOrd="0" presId="urn:microsoft.com/office/officeart/2005/8/layout/vList6"/>
    <dgm:cxn modelId="{282A89CA-F948-4D51-860D-7E40984C673F}" srcId="{B40A3371-8D54-4CFF-8608-42882514FDCC}" destId="{FB9BC1F4-CFC5-495F-B1B3-C58E8CFC3898}" srcOrd="0" destOrd="0" parTransId="{FCE443D5-A140-46C3-90E3-50A5604AA69E}" sibTransId="{65980E7D-4DAA-4E89-94B7-230DDC873C89}"/>
    <dgm:cxn modelId="{D9C9B1F6-EDAF-41D3-BBF6-D3D72B1B16F9}" srcId="{DD7312FC-FA63-4A8A-AC01-5CD598751B43}" destId="{8F119779-A7D2-41FB-9271-0B2EC0DAE715}" srcOrd="0" destOrd="0" parTransId="{4643B668-6C91-4B9A-B067-81FB670FDF93}" sibTransId="{10D841B7-5A2D-4C42-8D41-9A9070404799}"/>
    <dgm:cxn modelId="{D23A94EA-629D-412D-8AF3-A0E37065A05F}" srcId="{A9035851-5795-4206-B577-4D26E3B84F10}" destId="{DD7312FC-FA63-4A8A-AC01-5CD598751B43}" srcOrd="1" destOrd="0" parTransId="{4AFBD493-6863-42D8-AB3E-F6C20EC46195}" sibTransId="{6DD646A1-084F-499E-BC55-BA1EC2B63A01}"/>
    <dgm:cxn modelId="{51A029AE-D73A-4B43-AC85-17C19D52953B}" type="presOf" srcId="{A9035851-5795-4206-B577-4D26E3B84F10}" destId="{8BEA65D0-5680-4755-A20B-2D2D3A2B44DB}" srcOrd="0" destOrd="0" presId="urn:microsoft.com/office/officeart/2005/8/layout/vList6"/>
    <dgm:cxn modelId="{6AC0CEF2-8E0B-46EB-BD10-74E901CFF392}" type="presParOf" srcId="{8BEA65D0-5680-4755-A20B-2D2D3A2B44DB}" destId="{374AD5A6-5D36-4D12-BA9A-9998F213D505}" srcOrd="0" destOrd="0" presId="urn:microsoft.com/office/officeart/2005/8/layout/vList6"/>
    <dgm:cxn modelId="{A8B91E11-7C9F-4685-BA20-BD231C883EE6}" type="presParOf" srcId="{374AD5A6-5D36-4D12-BA9A-9998F213D505}" destId="{BD81915B-1D1C-46DE-9DF5-EDA0489DF8DF}" srcOrd="0" destOrd="0" presId="urn:microsoft.com/office/officeart/2005/8/layout/vList6"/>
    <dgm:cxn modelId="{DF1DA8C4-64CD-4F56-A0F2-D5D3329D7EB8}" type="presParOf" srcId="{374AD5A6-5D36-4D12-BA9A-9998F213D505}" destId="{833AEA80-2E64-45C2-8885-DC13FCD98210}" srcOrd="1" destOrd="0" presId="urn:microsoft.com/office/officeart/2005/8/layout/vList6"/>
    <dgm:cxn modelId="{843CBF7A-438A-42AA-B45C-F4385F5812EC}" type="presParOf" srcId="{8BEA65D0-5680-4755-A20B-2D2D3A2B44DB}" destId="{A508CE7D-C454-4B98-A20B-74DC57ECABB5}" srcOrd="1" destOrd="0" presId="urn:microsoft.com/office/officeart/2005/8/layout/vList6"/>
    <dgm:cxn modelId="{3747F8DA-D173-455C-9A9E-68CB1787DCAC}" type="presParOf" srcId="{8BEA65D0-5680-4755-A20B-2D2D3A2B44DB}" destId="{2323EF19-142D-4E58-9387-528E540C73F1}" srcOrd="2" destOrd="0" presId="urn:microsoft.com/office/officeart/2005/8/layout/vList6"/>
    <dgm:cxn modelId="{3861D43B-3976-42ED-9037-E657E94A7568}" type="presParOf" srcId="{2323EF19-142D-4E58-9387-528E540C73F1}" destId="{672192FF-DB9E-407B-A810-7E48E082BDAF}" srcOrd="0" destOrd="0" presId="urn:microsoft.com/office/officeart/2005/8/layout/vList6"/>
    <dgm:cxn modelId="{96A9F769-03A5-4BB0-BB95-706A6032FEB2}" type="presParOf" srcId="{2323EF19-142D-4E58-9387-528E540C73F1}" destId="{15B7986B-8E01-4045-B48F-5D89F2961334}" srcOrd="1" destOrd="0" presId="urn:microsoft.com/office/officeart/2005/8/layout/vList6"/>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A9035851-5795-4206-B577-4D26E3B84F10}" type="doc">
      <dgm:prSet loTypeId="urn:microsoft.com/office/officeart/2005/8/layout/vList6" loCatId="list" qsTypeId="urn:microsoft.com/office/officeart/2005/8/quickstyle/simple1#4" qsCatId="simple" csTypeId="urn:microsoft.com/office/officeart/2005/8/colors/accent1_2#6" csCatId="accent1" phldr="1"/>
      <dgm:spPr/>
      <dgm:t>
        <a:bodyPr/>
        <a:lstStyle/>
        <a:p>
          <a:endParaRPr lang="zh-CN" altLang="en-US"/>
        </a:p>
      </dgm:t>
    </dgm:pt>
    <dgm:pt modelId="{B40A3371-8D54-4CFF-8608-42882514FDCC}">
      <dgm:prSet phldrT="[文本]"/>
      <dgm:spPr/>
      <dgm:t>
        <a:bodyPr/>
        <a:lstStyle/>
        <a:p>
          <a:r>
            <a:rPr lang="en-US" altLang="zh-CN" dirty="0" smtClean="0"/>
            <a:t>5</a:t>
          </a:r>
          <a:endParaRPr lang="zh-CN" altLang="en-US" dirty="0"/>
        </a:p>
      </dgm:t>
    </dgm:pt>
    <dgm:pt modelId="{031764B6-F163-4FB6-843F-D0245E5ADD98}" cxnId="{F4D37845-3660-446B-A6BB-A9607EF2DD06}" type="parTrans">
      <dgm:prSet/>
      <dgm:spPr/>
      <dgm:t>
        <a:bodyPr/>
        <a:lstStyle/>
        <a:p>
          <a:endParaRPr lang="zh-CN" altLang="en-US"/>
        </a:p>
      </dgm:t>
    </dgm:pt>
    <dgm:pt modelId="{D74480DA-BB63-4CE2-9535-46D2D24453CF}" cxnId="{F4D37845-3660-446B-A6BB-A9607EF2DD06}" type="sibTrans">
      <dgm:prSet/>
      <dgm:spPr/>
      <dgm:t>
        <a:bodyPr/>
        <a:lstStyle/>
        <a:p>
          <a:endParaRPr lang="zh-CN" altLang="en-US"/>
        </a:p>
      </dgm:t>
    </dgm:pt>
    <dgm:pt modelId="{FB9BC1F4-CFC5-495F-B1B3-C58E8CFC3898}">
      <dgm:prSet phldrT="[文本]"/>
      <dgm:spPr/>
      <dgm:t>
        <a:bodyPr/>
        <a:lstStyle/>
        <a:p>
          <a:r>
            <a:rPr lang="zh-CN" altLang="en-US" dirty="0" smtClean="0"/>
            <a:t>网络延迟</a:t>
          </a:r>
          <a:endParaRPr lang="zh-CN" altLang="en-US" dirty="0"/>
        </a:p>
      </dgm:t>
    </dgm:pt>
    <dgm:pt modelId="{FCE443D5-A140-46C3-90E3-50A5604AA69E}" cxnId="{282A89CA-F948-4D51-860D-7E40984C673F}" type="parTrans">
      <dgm:prSet/>
      <dgm:spPr/>
      <dgm:t>
        <a:bodyPr/>
        <a:lstStyle/>
        <a:p>
          <a:endParaRPr lang="zh-CN" altLang="en-US"/>
        </a:p>
      </dgm:t>
    </dgm:pt>
    <dgm:pt modelId="{65980E7D-4DAA-4E89-94B7-230DDC873C89}" cxnId="{282A89CA-F948-4D51-860D-7E40984C673F}" type="sibTrans">
      <dgm:prSet/>
      <dgm:spPr/>
      <dgm:t>
        <a:bodyPr/>
        <a:lstStyle/>
        <a:p>
          <a:endParaRPr lang="zh-CN" altLang="en-US"/>
        </a:p>
      </dgm:t>
    </dgm:pt>
    <dgm:pt modelId="{DD7312FC-FA63-4A8A-AC01-5CD598751B43}">
      <dgm:prSet phldrT="[文本]"/>
      <dgm:spPr/>
      <dgm:t>
        <a:bodyPr/>
        <a:lstStyle/>
        <a:p>
          <a:r>
            <a:rPr lang="en-US" altLang="zh-CN" dirty="0" smtClean="0"/>
            <a:t>6</a:t>
          </a:r>
          <a:endParaRPr lang="zh-CN" altLang="en-US" dirty="0"/>
        </a:p>
      </dgm:t>
    </dgm:pt>
    <dgm:pt modelId="{4AFBD493-6863-42D8-AB3E-F6C20EC46195}" cxnId="{D23A94EA-629D-412D-8AF3-A0E37065A05F}" type="parTrans">
      <dgm:prSet/>
      <dgm:spPr/>
      <dgm:t>
        <a:bodyPr/>
        <a:lstStyle/>
        <a:p>
          <a:endParaRPr lang="zh-CN" altLang="en-US"/>
        </a:p>
      </dgm:t>
    </dgm:pt>
    <dgm:pt modelId="{6DD646A1-084F-499E-BC55-BA1EC2B63A01}" cxnId="{D23A94EA-629D-412D-8AF3-A0E37065A05F}" type="sibTrans">
      <dgm:prSet/>
      <dgm:spPr/>
      <dgm:t>
        <a:bodyPr/>
        <a:lstStyle/>
        <a:p>
          <a:endParaRPr lang="zh-CN" altLang="en-US"/>
        </a:p>
      </dgm:t>
    </dgm:pt>
    <dgm:pt modelId="{8F119779-A7D2-41FB-9271-0B2EC0DAE715}">
      <dgm:prSet phldrT="[文本]"/>
      <dgm:spPr/>
      <dgm:t>
        <a:bodyPr/>
        <a:lstStyle/>
        <a:p>
          <a:r>
            <a:rPr lang="zh-CN" altLang="en-US" dirty="0" smtClean="0"/>
            <a:t>干扰和竞争</a:t>
          </a:r>
          <a:endParaRPr lang="zh-CN" altLang="en-US" dirty="0"/>
        </a:p>
      </dgm:t>
    </dgm:pt>
    <dgm:pt modelId="{4643B668-6C91-4B9A-B067-81FB670FDF93}" cxnId="{D9C9B1F6-EDAF-41D3-BBF6-D3D72B1B16F9}" type="parTrans">
      <dgm:prSet/>
      <dgm:spPr/>
      <dgm:t>
        <a:bodyPr/>
        <a:lstStyle/>
        <a:p>
          <a:endParaRPr lang="zh-CN" altLang="en-US"/>
        </a:p>
      </dgm:t>
    </dgm:pt>
    <dgm:pt modelId="{10D841B7-5A2D-4C42-8D41-9A9070404799}" cxnId="{D9C9B1F6-EDAF-41D3-BBF6-D3D72B1B16F9}" type="sibTrans">
      <dgm:prSet/>
      <dgm:spPr/>
      <dgm:t>
        <a:bodyPr/>
        <a:lstStyle/>
        <a:p>
          <a:endParaRPr lang="zh-CN" altLang="en-US"/>
        </a:p>
      </dgm:t>
    </dgm:pt>
    <dgm:pt modelId="{8BEA65D0-5680-4755-A20B-2D2D3A2B44DB}" type="pres">
      <dgm:prSet presAssocID="{A9035851-5795-4206-B577-4D26E3B84F10}" presName="Name0" presStyleCnt="0">
        <dgm:presLayoutVars>
          <dgm:dir/>
          <dgm:animLvl val="lvl"/>
          <dgm:resizeHandles/>
        </dgm:presLayoutVars>
      </dgm:prSet>
      <dgm:spPr/>
      <dgm:t>
        <a:bodyPr/>
        <a:lstStyle/>
        <a:p>
          <a:endParaRPr lang="zh-CN" altLang="en-US"/>
        </a:p>
      </dgm:t>
    </dgm:pt>
    <dgm:pt modelId="{374AD5A6-5D36-4D12-BA9A-9998F213D505}" type="pres">
      <dgm:prSet presAssocID="{B40A3371-8D54-4CFF-8608-42882514FDCC}" presName="linNode" presStyleCnt="0"/>
      <dgm:spPr/>
    </dgm:pt>
    <dgm:pt modelId="{BD81915B-1D1C-46DE-9DF5-EDA0489DF8DF}" type="pres">
      <dgm:prSet presAssocID="{B40A3371-8D54-4CFF-8608-42882514FDCC}" presName="parentShp" presStyleLbl="node1" presStyleIdx="0" presStyleCnt="2" custScaleX="21093">
        <dgm:presLayoutVars>
          <dgm:bulletEnabled val="1"/>
        </dgm:presLayoutVars>
      </dgm:prSet>
      <dgm:spPr/>
      <dgm:t>
        <a:bodyPr/>
        <a:lstStyle/>
        <a:p>
          <a:endParaRPr lang="zh-CN" altLang="en-US"/>
        </a:p>
      </dgm:t>
    </dgm:pt>
    <dgm:pt modelId="{833AEA80-2E64-45C2-8885-DC13FCD98210}" type="pres">
      <dgm:prSet presAssocID="{B40A3371-8D54-4CFF-8608-42882514FDCC}" presName="childShp" presStyleLbl="bgAccFollowNode1" presStyleIdx="0" presStyleCnt="2">
        <dgm:presLayoutVars>
          <dgm:bulletEnabled val="1"/>
        </dgm:presLayoutVars>
      </dgm:prSet>
      <dgm:spPr/>
      <dgm:t>
        <a:bodyPr/>
        <a:lstStyle/>
        <a:p>
          <a:endParaRPr lang="zh-CN" altLang="en-US"/>
        </a:p>
      </dgm:t>
    </dgm:pt>
    <dgm:pt modelId="{A508CE7D-C454-4B98-A20B-74DC57ECABB5}" type="pres">
      <dgm:prSet presAssocID="{D74480DA-BB63-4CE2-9535-46D2D24453CF}" presName="spacing" presStyleCnt="0"/>
      <dgm:spPr/>
    </dgm:pt>
    <dgm:pt modelId="{2323EF19-142D-4E58-9387-528E540C73F1}" type="pres">
      <dgm:prSet presAssocID="{DD7312FC-FA63-4A8A-AC01-5CD598751B43}" presName="linNode" presStyleCnt="0"/>
      <dgm:spPr/>
    </dgm:pt>
    <dgm:pt modelId="{672192FF-DB9E-407B-A810-7E48E082BDAF}" type="pres">
      <dgm:prSet presAssocID="{DD7312FC-FA63-4A8A-AC01-5CD598751B43}" presName="parentShp" presStyleLbl="node1" presStyleIdx="1" presStyleCnt="2" custScaleX="21093">
        <dgm:presLayoutVars>
          <dgm:bulletEnabled val="1"/>
        </dgm:presLayoutVars>
      </dgm:prSet>
      <dgm:spPr/>
      <dgm:t>
        <a:bodyPr/>
        <a:lstStyle/>
        <a:p>
          <a:endParaRPr lang="zh-CN" altLang="en-US"/>
        </a:p>
      </dgm:t>
    </dgm:pt>
    <dgm:pt modelId="{15B7986B-8E01-4045-B48F-5D89F2961334}" type="pres">
      <dgm:prSet presAssocID="{DD7312FC-FA63-4A8A-AC01-5CD598751B43}" presName="childShp" presStyleLbl="bgAccFollowNode1" presStyleIdx="1" presStyleCnt="2">
        <dgm:presLayoutVars>
          <dgm:bulletEnabled val="1"/>
        </dgm:presLayoutVars>
      </dgm:prSet>
      <dgm:spPr/>
      <dgm:t>
        <a:bodyPr/>
        <a:lstStyle/>
        <a:p>
          <a:endParaRPr lang="zh-CN" altLang="en-US"/>
        </a:p>
      </dgm:t>
    </dgm:pt>
  </dgm:ptLst>
  <dgm:cxnLst>
    <dgm:cxn modelId="{282A89CA-F948-4D51-860D-7E40984C673F}" srcId="{B40A3371-8D54-4CFF-8608-42882514FDCC}" destId="{FB9BC1F4-CFC5-495F-B1B3-C58E8CFC3898}" srcOrd="0" destOrd="0" parTransId="{FCE443D5-A140-46C3-90E3-50A5604AA69E}" sibTransId="{65980E7D-4DAA-4E89-94B7-230DDC873C89}"/>
    <dgm:cxn modelId="{F2885223-1D44-4E4D-9E70-3A9A4612ED29}" type="presOf" srcId="{B40A3371-8D54-4CFF-8608-42882514FDCC}" destId="{BD81915B-1D1C-46DE-9DF5-EDA0489DF8DF}" srcOrd="0" destOrd="0" presId="urn:microsoft.com/office/officeart/2005/8/layout/vList6"/>
    <dgm:cxn modelId="{0A00F8EC-240E-45A6-9D48-E89A0220FD3E}" type="presOf" srcId="{8F119779-A7D2-41FB-9271-0B2EC0DAE715}" destId="{15B7986B-8E01-4045-B48F-5D89F2961334}" srcOrd="0" destOrd="0" presId="urn:microsoft.com/office/officeart/2005/8/layout/vList6"/>
    <dgm:cxn modelId="{C2082DD7-4575-4275-A763-EF08171C690F}" type="presOf" srcId="{FB9BC1F4-CFC5-495F-B1B3-C58E8CFC3898}" destId="{833AEA80-2E64-45C2-8885-DC13FCD98210}" srcOrd="0" destOrd="0" presId="urn:microsoft.com/office/officeart/2005/8/layout/vList6"/>
    <dgm:cxn modelId="{23765E15-C7DB-421F-8CC2-10687AB77719}" type="presOf" srcId="{A9035851-5795-4206-B577-4D26E3B84F10}" destId="{8BEA65D0-5680-4755-A20B-2D2D3A2B44DB}" srcOrd="0" destOrd="0" presId="urn:microsoft.com/office/officeart/2005/8/layout/vList6"/>
    <dgm:cxn modelId="{D23A94EA-629D-412D-8AF3-A0E37065A05F}" srcId="{A9035851-5795-4206-B577-4D26E3B84F10}" destId="{DD7312FC-FA63-4A8A-AC01-5CD598751B43}" srcOrd="1" destOrd="0" parTransId="{4AFBD493-6863-42D8-AB3E-F6C20EC46195}" sibTransId="{6DD646A1-084F-499E-BC55-BA1EC2B63A01}"/>
    <dgm:cxn modelId="{E8961329-A577-449B-ACB2-3722273AA5BF}" type="presOf" srcId="{DD7312FC-FA63-4A8A-AC01-5CD598751B43}" destId="{672192FF-DB9E-407B-A810-7E48E082BDAF}" srcOrd="0" destOrd="0" presId="urn:microsoft.com/office/officeart/2005/8/layout/vList6"/>
    <dgm:cxn modelId="{F4D37845-3660-446B-A6BB-A9607EF2DD06}" srcId="{A9035851-5795-4206-B577-4D26E3B84F10}" destId="{B40A3371-8D54-4CFF-8608-42882514FDCC}" srcOrd="0" destOrd="0" parTransId="{031764B6-F163-4FB6-843F-D0245E5ADD98}" sibTransId="{D74480DA-BB63-4CE2-9535-46D2D24453CF}"/>
    <dgm:cxn modelId="{D9C9B1F6-EDAF-41D3-BBF6-D3D72B1B16F9}" srcId="{DD7312FC-FA63-4A8A-AC01-5CD598751B43}" destId="{8F119779-A7D2-41FB-9271-0B2EC0DAE715}" srcOrd="0" destOrd="0" parTransId="{4643B668-6C91-4B9A-B067-81FB670FDF93}" sibTransId="{10D841B7-5A2D-4C42-8D41-9A9070404799}"/>
    <dgm:cxn modelId="{670CB7E7-B615-4611-AC9F-10976CF1B88C}" type="presParOf" srcId="{8BEA65D0-5680-4755-A20B-2D2D3A2B44DB}" destId="{374AD5A6-5D36-4D12-BA9A-9998F213D505}" srcOrd="0" destOrd="0" presId="urn:microsoft.com/office/officeart/2005/8/layout/vList6"/>
    <dgm:cxn modelId="{145699C0-C239-4951-BF1B-8121638CE577}" type="presParOf" srcId="{374AD5A6-5D36-4D12-BA9A-9998F213D505}" destId="{BD81915B-1D1C-46DE-9DF5-EDA0489DF8DF}" srcOrd="0" destOrd="0" presId="urn:microsoft.com/office/officeart/2005/8/layout/vList6"/>
    <dgm:cxn modelId="{B3B323F0-82B6-440B-AAE1-AEC95C04DACF}" type="presParOf" srcId="{374AD5A6-5D36-4D12-BA9A-9998F213D505}" destId="{833AEA80-2E64-45C2-8885-DC13FCD98210}" srcOrd="1" destOrd="0" presId="urn:microsoft.com/office/officeart/2005/8/layout/vList6"/>
    <dgm:cxn modelId="{6DC05C57-B355-4616-B71C-77514CDAB10B}" type="presParOf" srcId="{8BEA65D0-5680-4755-A20B-2D2D3A2B44DB}" destId="{A508CE7D-C454-4B98-A20B-74DC57ECABB5}" srcOrd="1" destOrd="0" presId="urn:microsoft.com/office/officeart/2005/8/layout/vList6"/>
    <dgm:cxn modelId="{59BE9561-2252-43FA-97D8-BA6C01892740}" type="presParOf" srcId="{8BEA65D0-5680-4755-A20B-2D2D3A2B44DB}" destId="{2323EF19-142D-4E58-9387-528E540C73F1}" srcOrd="2" destOrd="0" presId="urn:microsoft.com/office/officeart/2005/8/layout/vList6"/>
    <dgm:cxn modelId="{C0BFC086-C281-4C97-9594-05BA80438DC9}" type="presParOf" srcId="{2323EF19-142D-4E58-9387-528E540C73F1}" destId="{672192FF-DB9E-407B-A810-7E48E082BDAF}" srcOrd="0" destOrd="0" presId="urn:microsoft.com/office/officeart/2005/8/layout/vList6"/>
    <dgm:cxn modelId="{DB5322E3-A649-40B3-83F4-B9428DA2D0B5}" type="presParOf" srcId="{2323EF19-142D-4E58-9387-528E540C73F1}" destId="{15B7986B-8E01-4045-B48F-5D89F2961334}" srcOrd="1" destOrd="0" presId="urn:microsoft.com/office/officeart/2005/8/layout/vList6"/>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AA9EF145-087A-45E1-9A43-6BC5EA9D3B34}" type="doc">
      <dgm:prSet loTypeId="urn:microsoft.com/office/officeart/2005/8/layout/chevron2" loCatId="list" qsTypeId="urn:microsoft.com/office/officeart/2005/8/quickstyle/simple1#5" qsCatId="simple" csTypeId="urn:microsoft.com/office/officeart/2005/8/colors/accent1_2#7" csCatId="accent1" phldr="1"/>
      <dgm:spPr/>
      <dgm:t>
        <a:bodyPr/>
        <a:lstStyle/>
        <a:p>
          <a:endParaRPr lang="zh-CN" altLang="en-US"/>
        </a:p>
      </dgm:t>
    </dgm:pt>
    <dgm:pt modelId="{E93C07AF-52DF-42AC-A9F8-512AE5ABE347}">
      <dgm:prSet phldrT="[文本]"/>
      <dgm:spPr/>
      <dgm:t>
        <a:bodyPr/>
        <a:lstStyle/>
        <a:p>
          <a:r>
            <a:rPr lang="en-US" altLang="zh-CN" dirty="0" smtClean="0"/>
            <a:t>1</a:t>
          </a:r>
          <a:endParaRPr lang="zh-CN" altLang="en-US" dirty="0"/>
        </a:p>
      </dgm:t>
    </dgm:pt>
    <dgm:pt modelId="{795640FC-1EFC-47D4-B24D-7C87265ECA48}" cxnId="{11A5E973-7DF2-4FD4-AC95-F1C4EEED7ECE}" type="parTrans">
      <dgm:prSet/>
      <dgm:spPr/>
      <dgm:t>
        <a:bodyPr/>
        <a:lstStyle/>
        <a:p>
          <a:endParaRPr lang="zh-CN" altLang="en-US"/>
        </a:p>
      </dgm:t>
    </dgm:pt>
    <dgm:pt modelId="{1ED54665-AB8C-4BE9-9E01-5BC79FB3924D}" cxnId="{11A5E973-7DF2-4FD4-AC95-F1C4EEED7ECE}" type="sibTrans">
      <dgm:prSet/>
      <dgm:spPr/>
      <dgm:t>
        <a:bodyPr/>
        <a:lstStyle/>
        <a:p>
          <a:endParaRPr lang="zh-CN" altLang="en-US"/>
        </a:p>
      </dgm:t>
    </dgm:pt>
    <dgm:pt modelId="{BC60AC5E-16CD-4FA3-812C-21910781D852}">
      <dgm:prSet phldrT="[文本]"/>
      <dgm:spPr>
        <a:solidFill>
          <a:schemeClr val="accent5">
            <a:lumMod val="40000"/>
            <a:lumOff val="60000"/>
            <a:alpha val="90000"/>
          </a:schemeClr>
        </a:solidFill>
      </dgm:spPr>
      <dgm:t>
        <a:bodyPr/>
        <a:lstStyle/>
        <a:p>
          <a:r>
            <a:rPr lang="zh-CN" altLang="en-US" b="1" dirty="0" smtClean="0">
              <a:solidFill>
                <a:srgbClr val="FF0000"/>
              </a:solidFill>
            </a:rPr>
            <a:t>统一功率分配算法</a:t>
          </a:r>
          <a:r>
            <a:rPr lang="en-US" altLang="zh-CN" b="1" dirty="0" smtClean="0">
              <a:solidFill>
                <a:srgbClr val="FF0000"/>
              </a:solidFill>
            </a:rPr>
            <a:t>COMPOW</a:t>
          </a:r>
          <a:endParaRPr lang="zh-CN" altLang="en-US" b="1" dirty="0">
            <a:solidFill>
              <a:srgbClr val="FF0000"/>
            </a:solidFill>
          </a:endParaRPr>
        </a:p>
      </dgm:t>
    </dgm:pt>
    <dgm:pt modelId="{F786A4BE-C4E9-43FF-8192-99BE0BB02FBD}" cxnId="{7B3276CF-1B2F-46EA-B201-3B6D98146267}" type="parTrans">
      <dgm:prSet/>
      <dgm:spPr/>
      <dgm:t>
        <a:bodyPr/>
        <a:lstStyle/>
        <a:p>
          <a:endParaRPr lang="zh-CN" altLang="en-US"/>
        </a:p>
      </dgm:t>
    </dgm:pt>
    <dgm:pt modelId="{4769915E-56A7-408E-9033-52D0DF246F41}" cxnId="{7B3276CF-1B2F-46EA-B201-3B6D98146267}" type="sibTrans">
      <dgm:prSet/>
      <dgm:spPr/>
      <dgm:t>
        <a:bodyPr/>
        <a:lstStyle/>
        <a:p>
          <a:endParaRPr lang="zh-CN" altLang="en-US"/>
        </a:p>
      </dgm:t>
    </dgm:pt>
    <dgm:pt modelId="{C605EEAA-04AA-4D2E-8F58-65E9B251AF3F}">
      <dgm:prSet phldrT="[文本]"/>
      <dgm:spPr/>
      <dgm:t>
        <a:bodyPr/>
        <a:lstStyle/>
        <a:p>
          <a:r>
            <a:rPr lang="en-US" altLang="zh-CN" dirty="0" smtClean="0"/>
            <a:t>2</a:t>
          </a:r>
          <a:endParaRPr lang="zh-CN" altLang="en-US" dirty="0"/>
        </a:p>
      </dgm:t>
    </dgm:pt>
    <dgm:pt modelId="{E8F9D3AB-56E9-46E7-988B-496A900A0157}" cxnId="{5FC1E65E-A2FC-44EE-A6A8-029C7D51F2CD}" type="parTrans">
      <dgm:prSet/>
      <dgm:spPr/>
      <dgm:t>
        <a:bodyPr/>
        <a:lstStyle/>
        <a:p>
          <a:endParaRPr lang="zh-CN" altLang="en-US"/>
        </a:p>
      </dgm:t>
    </dgm:pt>
    <dgm:pt modelId="{515AFFF0-30F6-4125-98B8-ADEB7296A25E}" cxnId="{5FC1E65E-A2FC-44EE-A6A8-029C7D51F2CD}" type="sibTrans">
      <dgm:prSet/>
      <dgm:spPr/>
      <dgm:t>
        <a:bodyPr/>
        <a:lstStyle/>
        <a:p>
          <a:endParaRPr lang="zh-CN" altLang="en-US"/>
        </a:p>
      </dgm:t>
    </dgm:pt>
    <dgm:pt modelId="{ED366360-9492-48FC-A8DB-D039D5D18B62}">
      <dgm:prSet phldrT="[文本]"/>
      <dgm:spPr/>
      <dgm:t>
        <a:bodyPr/>
        <a:lstStyle/>
        <a:p>
          <a:r>
            <a:rPr lang="zh-CN" altLang="en-US" b="1" dirty="0" smtClean="0"/>
            <a:t>基于节点度的功率控制</a:t>
          </a:r>
          <a:r>
            <a:rPr lang="en-US" altLang="zh-CN" b="1" dirty="0" smtClean="0"/>
            <a:t>LMN/LMA</a:t>
          </a:r>
          <a:endParaRPr lang="zh-CN" altLang="en-US" b="1" dirty="0"/>
        </a:p>
      </dgm:t>
    </dgm:pt>
    <dgm:pt modelId="{52BF87CA-11E0-46D7-A1D3-A36C50C312D6}" cxnId="{41D32A1D-BE4E-4086-827F-C41394380DBF}" type="parTrans">
      <dgm:prSet/>
      <dgm:spPr/>
      <dgm:t>
        <a:bodyPr/>
        <a:lstStyle/>
        <a:p>
          <a:endParaRPr lang="zh-CN" altLang="en-US"/>
        </a:p>
      </dgm:t>
    </dgm:pt>
    <dgm:pt modelId="{F46B6671-5D74-48CA-95A1-6BD74962F2BD}" cxnId="{41D32A1D-BE4E-4086-827F-C41394380DBF}" type="sibTrans">
      <dgm:prSet/>
      <dgm:spPr/>
      <dgm:t>
        <a:bodyPr/>
        <a:lstStyle/>
        <a:p>
          <a:endParaRPr lang="zh-CN" altLang="en-US"/>
        </a:p>
      </dgm:t>
    </dgm:pt>
    <dgm:pt modelId="{F22F48BF-EE41-4A11-B466-ECE4B8127F89}">
      <dgm:prSet phldrT="[文本]"/>
      <dgm:spPr/>
      <dgm:t>
        <a:bodyPr/>
        <a:lstStyle/>
        <a:p>
          <a:r>
            <a:rPr lang="en-US" altLang="zh-CN" dirty="0" smtClean="0"/>
            <a:t>3</a:t>
          </a:r>
          <a:endParaRPr lang="zh-CN" altLang="en-US" dirty="0"/>
        </a:p>
      </dgm:t>
    </dgm:pt>
    <dgm:pt modelId="{31776918-0535-4029-A97E-EB86882D1608}" cxnId="{8281E326-991A-4621-8B5E-ABE4FD33DE1F}" type="parTrans">
      <dgm:prSet/>
      <dgm:spPr/>
      <dgm:t>
        <a:bodyPr/>
        <a:lstStyle/>
        <a:p>
          <a:endParaRPr lang="zh-CN" altLang="en-US"/>
        </a:p>
      </dgm:t>
    </dgm:pt>
    <dgm:pt modelId="{86437639-C3AB-4972-BAFA-D0678B8D7812}" cxnId="{8281E326-991A-4621-8B5E-ABE4FD33DE1F}" type="sibTrans">
      <dgm:prSet/>
      <dgm:spPr/>
      <dgm:t>
        <a:bodyPr/>
        <a:lstStyle/>
        <a:p>
          <a:endParaRPr lang="zh-CN" altLang="en-US"/>
        </a:p>
      </dgm:t>
    </dgm:pt>
    <dgm:pt modelId="{9F8D3B15-8670-4A74-B4FF-EC7D58A7FB44}">
      <dgm:prSet phldrT="[文本]"/>
      <dgm:spPr/>
      <dgm:t>
        <a:bodyPr/>
        <a:lstStyle/>
        <a:p>
          <a:r>
            <a:rPr lang="zh-CN" altLang="en-US" b="1" dirty="0" smtClean="0"/>
            <a:t>基于邻近图的功率控制</a:t>
          </a:r>
          <a:endParaRPr lang="zh-CN" altLang="en-US" b="1" dirty="0"/>
        </a:p>
      </dgm:t>
    </dgm:pt>
    <dgm:pt modelId="{A3A95754-696D-4B85-8AD3-4D73F062AD24}" cxnId="{7854EF09-9210-48BE-A70C-95A3E3E9F41B}" type="parTrans">
      <dgm:prSet/>
      <dgm:spPr/>
      <dgm:t>
        <a:bodyPr/>
        <a:lstStyle/>
        <a:p>
          <a:endParaRPr lang="zh-CN" altLang="en-US"/>
        </a:p>
      </dgm:t>
    </dgm:pt>
    <dgm:pt modelId="{9C63EAE5-B547-47EA-900B-F051A3B89955}" cxnId="{7854EF09-9210-48BE-A70C-95A3E3E9F41B}" type="sibTrans">
      <dgm:prSet/>
      <dgm:spPr/>
      <dgm:t>
        <a:bodyPr/>
        <a:lstStyle/>
        <a:p>
          <a:endParaRPr lang="zh-CN" altLang="en-US"/>
        </a:p>
      </dgm:t>
    </dgm:pt>
    <dgm:pt modelId="{C6CA4BC4-EFDE-4DFE-A410-767D4F0C0DFF}" type="pres">
      <dgm:prSet presAssocID="{AA9EF145-087A-45E1-9A43-6BC5EA9D3B34}" presName="linearFlow" presStyleCnt="0">
        <dgm:presLayoutVars>
          <dgm:dir/>
          <dgm:animLvl val="lvl"/>
          <dgm:resizeHandles val="exact"/>
        </dgm:presLayoutVars>
      </dgm:prSet>
      <dgm:spPr/>
      <dgm:t>
        <a:bodyPr/>
        <a:lstStyle/>
        <a:p>
          <a:endParaRPr lang="zh-CN" altLang="en-US"/>
        </a:p>
      </dgm:t>
    </dgm:pt>
    <dgm:pt modelId="{11EAAF38-AF60-474E-8BDE-51B6A5A1D43F}" type="pres">
      <dgm:prSet presAssocID="{E93C07AF-52DF-42AC-A9F8-512AE5ABE347}" presName="composite" presStyleCnt="0"/>
      <dgm:spPr/>
    </dgm:pt>
    <dgm:pt modelId="{A93AD9A1-928D-4709-8FCE-4A563544BF96}" type="pres">
      <dgm:prSet presAssocID="{E93C07AF-52DF-42AC-A9F8-512AE5ABE347}" presName="parentText" presStyleLbl="alignNode1" presStyleIdx="0" presStyleCnt="3">
        <dgm:presLayoutVars>
          <dgm:chMax val="1"/>
          <dgm:bulletEnabled val="1"/>
        </dgm:presLayoutVars>
      </dgm:prSet>
      <dgm:spPr/>
      <dgm:t>
        <a:bodyPr/>
        <a:lstStyle/>
        <a:p>
          <a:endParaRPr lang="zh-CN" altLang="en-US"/>
        </a:p>
      </dgm:t>
    </dgm:pt>
    <dgm:pt modelId="{14E039FE-C03C-4E33-8BFB-C55F85C0F83D}" type="pres">
      <dgm:prSet presAssocID="{E93C07AF-52DF-42AC-A9F8-512AE5ABE347}" presName="descendantText" presStyleLbl="alignAcc1" presStyleIdx="0" presStyleCnt="3" custLinFactNeighborX="523" custLinFactNeighborY="-122">
        <dgm:presLayoutVars>
          <dgm:bulletEnabled val="1"/>
        </dgm:presLayoutVars>
      </dgm:prSet>
      <dgm:spPr/>
      <dgm:t>
        <a:bodyPr/>
        <a:lstStyle/>
        <a:p>
          <a:endParaRPr lang="zh-CN" altLang="en-US"/>
        </a:p>
      </dgm:t>
    </dgm:pt>
    <dgm:pt modelId="{048BCA84-A0BD-457A-81D2-61FE0AF02487}" type="pres">
      <dgm:prSet presAssocID="{1ED54665-AB8C-4BE9-9E01-5BC79FB3924D}" presName="sp" presStyleCnt="0"/>
      <dgm:spPr/>
    </dgm:pt>
    <dgm:pt modelId="{8A151724-2952-4AD1-A5A0-8B70AFDC5B18}" type="pres">
      <dgm:prSet presAssocID="{C605EEAA-04AA-4D2E-8F58-65E9B251AF3F}" presName="composite" presStyleCnt="0"/>
      <dgm:spPr/>
    </dgm:pt>
    <dgm:pt modelId="{B4975B7D-8C31-4640-9F32-8AE76A8FC6A2}" type="pres">
      <dgm:prSet presAssocID="{C605EEAA-04AA-4D2E-8F58-65E9B251AF3F}" presName="parentText" presStyleLbl="alignNode1" presStyleIdx="1" presStyleCnt="3">
        <dgm:presLayoutVars>
          <dgm:chMax val="1"/>
          <dgm:bulletEnabled val="1"/>
        </dgm:presLayoutVars>
      </dgm:prSet>
      <dgm:spPr/>
      <dgm:t>
        <a:bodyPr/>
        <a:lstStyle/>
        <a:p>
          <a:endParaRPr lang="zh-CN" altLang="en-US"/>
        </a:p>
      </dgm:t>
    </dgm:pt>
    <dgm:pt modelId="{2FE07328-A3EB-46BA-AFC9-0CCA47B99B74}" type="pres">
      <dgm:prSet presAssocID="{C605EEAA-04AA-4D2E-8F58-65E9B251AF3F}" presName="descendantText" presStyleLbl="alignAcc1" presStyleIdx="1" presStyleCnt="3">
        <dgm:presLayoutVars>
          <dgm:bulletEnabled val="1"/>
        </dgm:presLayoutVars>
      </dgm:prSet>
      <dgm:spPr/>
      <dgm:t>
        <a:bodyPr/>
        <a:lstStyle/>
        <a:p>
          <a:endParaRPr lang="zh-CN" altLang="en-US"/>
        </a:p>
      </dgm:t>
    </dgm:pt>
    <dgm:pt modelId="{B76BEC18-EAED-4E31-AA1C-AEBC56CB8AB2}" type="pres">
      <dgm:prSet presAssocID="{515AFFF0-30F6-4125-98B8-ADEB7296A25E}" presName="sp" presStyleCnt="0"/>
      <dgm:spPr/>
    </dgm:pt>
    <dgm:pt modelId="{DD0D5411-F05D-45E6-956B-671CD06E8B85}" type="pres">
      <dgm:prSet presAssocID="{F22F48BF-EE41-4A11-B466-ECE4B8127F89}" presName="composite" presStyleCnt="0"/>
      <dgm:spPr/>
    </dgm:pt>
    <dgm:pt modelId="{CF7E8D00-8F79-41A0-9DDE-ED7EA637C67D}" type="pres">
      <dgm:prSet presAssocID="{F22F48BF-EE41-4A11-B466-ECE4B8127F89}" presName="parentText" presStyleLbl="alignNode1" presStyleIdx="2" presStyleCnt="3">
        <dgm:presLayoutVars>
          <dgm:chMax val="1"/>
          <dgm:bulletEnabled val="1"/>
        </dgm:presLayoutVars>
      </dgm:prSet>
      <dgm:spPr/>
      <dgm:t>
        <a:bodyPr/>
        <a:lstStyle/>
        <a:p>
          <a:endParaRPr lang="zh-CN" altLang="en-US"/>
        </a:p>
      </dgm:t>
    </dgm:pt>
    <dgm:pt modelId="{539B3575-50F8-47E4-9968-44BE89FB3E73}" type="pres">
      <dgm:prSet presAssocID="{F22F48BF-EE41-4A11-B466-ECE4B8127F89}" presName="descendantText" presStyleLbl="alignAcc1" presStyleIdx="2" presStyleCnt="3">
        <dgm:presLayoutVars>
          <dgm:bulletEnabled val="1"/>
        </dgm:presLayoutVars>
      </dgm:prSet>
      <dgm:spPr/>
      <dgm:t>
        <a:bodyPr/>
        <a:lstStyle/>
        <a:p>
          <a:endParaRPr lang="zh-CN" altLang="en-US"/>
        </a:p>
      </dgm:t>
    </dgm:pt>
  </dgm:ptLst>
  <dgm:cxnLst>
    <dgm:cxn modelId="{B73D084B-F339-4162-91BC-0C9337C08534}" type="presOf" srcId="{E93C07AF-52DF-42AC-A9F8-512AE5ABE347}" destId="{A93AD9A1-928D-4709-8FCE-4A563544BF96}" srcOrd="0" destOrd="0" presId="urn:microsoft.com/office/officeart/2005/8/layout/chevron2"/>
    <dgm:cxn modelId="{11A5E973-7DF2-4FD4-AC95-F1C4EEED7ECE}" srcId="{AA9EF145-087A-45E1-9A43-6BC5EA9D3B34}" destId="{E93C07AF-52DF-42AC-A9F8-512AE5ABE347}" srcOrd="0" destOrd="0" parTransId="{795640FC-1EFC-47D4-B24D-7C87265ECA48}" sibTransId="{1ED54665-AB8C-4BE9-9E01-5BC79FB3924D}"/>
    <dgm:cxn modelId="{5FF686DA-7E1A-40D2-B5C7-F8A197BCAD6E}" type="presOf" srcId="{ED366360-9492-48FC-A8DB-D039D5D18B62}" destId="{2FE07328-A3EB-46BA-AFC9-0CCA47B99B74}" srcOrd="0" destOrd="0" presId="urn:microsoft.com/office/officeart/2005/8/layout/chevron2"/>
    <dgm:cxn modelId="{7B3276CF-1B2F-46EA-B201-3B6D98146267}" srcId="{E93C07AF-52DF-42AC-A9F8-512AE5ABE347}" destId="{BC60AC5E-16CD-4FA3-812C-21910781D852}" srcOrd="0" destOrd="0" parTransId="{F786A4BE-C4E9-43FF-8192-99BE0BB02FBD}" sibTransId="{4769915E-56A7-408E-9033-52D0DF246F41}"/>
    <dgm:cxn modelId="{8281E326-991A-4621-8B5E-ABE4FD33DE1F}" srcId="{AA9EF145-087A-45E1-9A43-6BC5EA9D3B34}" destId="{F22F48BF-EE41-4A11-B466-ECE4B8127F89}" srcOrd="2" destOrd="0" parTransId="{31776918-0535-4029-A97E-EB86882D1608}" sibTransId="{86437639-C3AB-4972-BAFA-D0678B8D7812}"/>
    <dgm:cxn modelId="{A66EE598-5D67-4B76-9F02-86128D4399BA}" type="presOf" srcId="{9F8D3B15-8670-4A74-B4FF-EC7D58A7FB44}" destId="{539B3575-50F8-47E4-9968-44BE89FB3E73}" srcOrd="0" destOrd="0" presId="urn:microsoft.com/office/officeart/2005/8/layout/chevron2"/>
    <dgm:cxn modelId="{41D32A1D-BE4E-4086-827F-C41394380DBF}" srcId="{C605EEAA-04AA-4D2E-8F58-65E9B251AF3F}" destId="{ED366360-9492-48FC-A8DB-D039D5D18B62}" srcOrd="0" destOrd="0" parTransId="{52BF87CA-11E0-46D7-A1D3-A36C50C312D6}" sibTransId="{F46B6671-5D74-48CA-95A1-6BD74962F2BD}"/>
    <dgm:cxn modelId="{FD627377-5524-4CFD-B811-3BC0F2713549}" type="presOf" srcId="{BC60AC5E-16CD-4FA3-812C-21910781D852}" destId="{14E039FE-C03C-4E33-8BFB-C55F85C0F83D}" srcOrd="0" destOrd="0" presId="urn:microsoft.com/office/officeart/2005/8/layout/chevron2"/>
    <dgm:cxn modelId="{F0A7FDE8-DA0C-41B0-91FB-B4336B678F4E}" type="presOf" srcId="{AA9EF145-087A-45E1-9A43-6BC5EA9D3B34}" destId="{C6CA4BC4-EFDE-4DFE-A410-767D4F0C0DFF}" srcOrd="0" destOrd="0" presId="urn:microsoft.com/office/officeart/2005/8/layout/chevron2"/>
    <dgm:cxn modelId="{7854EF09-9210-48BE-A70C-95A3E3E9F41B}" srcId="{F22F48BF-EE41-4A11-B466-ECE4B8127F89}" destId="{9F8D3B15-8670-4A74-B4FF-EC7D58A7FB44}" srcOrd="0" destOrd="0" parTransId="{A3A95754-696D-4B85-8AD3-4D73F062AD24}" sibTransId="{9C63EAE5-B547-47EA-900B-F051A3B89955}"/>
    <dgm:cxn modelId="{5FC1E65E-A2FC-44EE-A6A8-029C7D51F2CD}" srcId="{AA9EF145-087A-45E1-9A43-6BC5EA9D3B34}" destId="{C605EEAA-04AA-4D2E-8F58-65E9B251AF3F}" srcOrd="1" destOrd="0" parTransId="{E8F9D3AB-56E9-46E7-988B-496A900A0157}" sibTransId="{515AFFF0-30F6-4125-98B8-ADEB7296A25E}"/>
    <dgm:cxn modelId="{0C4D4739-1CCE-410A-B302-D69D0D0C6E93}" type="presOf" srcId="{C605EEAA-04AA-4D2E-8F58-65E9B251AF3F}" destId="{B4975B7D-8C31-4640-9F32-8AE76A8FC6A2}" srcOrd="0" destOrd="0" presId="urn:microsoft.com/office/officeart/2005/8/layout/chevron2"/>
    <dgm:cxn modelId="{8BF420C6-3548-4B20-AFE2-9AA2E675002B}" type="presOf" srcId="{F22F48BF-EE41-4A11-B466-ECE4B8127F89}" destId="{CF7E8D00-8F79-41A0-9DDE-ED7EA637C67D}" srcOrd="0" destOrd="0" presId="urn:microsoft.com/office/officeart/2005/8/layout/chevron2"/>
    <dgm:cxn modelId="{B32FC315-D8FD-438E-A1D1-7F70B27688AC}" type="presParOf" srcId="{C6CA4BC4-EFDE-4DFE-A410-767D4F0C0DFF}" destId="{11EAAF38-AF60-474E-8BDE-51B6A5A1D43F}" srcOrd="0" destOrd="0" presId="urn:microsoft.com/office/officeart/2005/8/layout/chevron2"/>
    <dgm:cxn modelId="{DD4D99EF-FD3D-4883-AB87-0EC0C83CF9E3}" type="presParOf" srcId="{11EAAF38-AF60-474E-8BDE-51B6A5A1D43F}" destId="{A93AD9A1-928D-4709-8FCE-4A563544BF96}" srcOrd="0" destOrd="0" presId="urn:microsoft.com/office/officeart/2005/8/layout/chevron2"/>
    <dgm:cxn modelId="{171AA6C0-CD94-450F-B992-AB9541F46832}" type="presParOf" srcId="{11EAAF38-AF60-474E-8BDE-51B6A5A1D43F}" destId="{14E039FE-C03C-4E33-8BFB-C55F85C0F83D}" srcOrd="1" destOrd="0" presId="urn:microsoft.com/office/officeart/2005/8/layout/chevron2"/>
    <dgm:cxn modelId="{25A8EF8C-C7DE-4AC5-B775-EF0B290EC0AF}" type="presParOf" srcId="{C6CA4BC4-EFDE-4DFE-A410-767D4F0C0DFF}" destId="{048BCA84-A0BD-457A-81D2-61FE0AF02487}" srcOrd="1" destOrd="0" presId="urn:microsoft.com/office/officeart/2005/8/layout/chevron2"/>
    <dgm:cxn modelId="{1F006622-A485-43E8-8A43-12115E7A08DA}" type="presParOf" srcId="{C6CA4BC4-EFDE-4DFE-A410-767D4F0C0DFF}" destId="{8A151724-2952-4AD1-A5A0-8B70AFDC5B18}" srcOrd="2" destOrd="0" presId="urn:microsoft.com/office/officeart/2005/8/layout/chevron2"/>
    <dgm:cxn modelId="{0A971D1C-C098-441B-A212-3FEF60E1B893}" type="presParOf" srcId="{8A151724-2952-4AD1-A5A0-8B70AFDC5B18}" destId="{B4975B7D-8C31-4640-9F32-8AE76A8FC6A2}" srcOrd="0" destOrd="0" presId="urn:microsoft.com/office/officeart/2005/8/layout/chevron2"/>
    <dgm:cxn modelId="{59223323-DB73-4A29-B96C-8EA87DE1EAD1}" type="presParOf" srcId="{8A151724-2952-4AD1-A5A0-8B70AFDC5B18}" destId="{2FE07328-A3EB-46BA-AFC9-0CCA47B99B74}" srcOrd="1" destOrd="0" presId="urn:microsoft.com/office/officeart/2005/8/layout/chevron2"/>
    <dgm:cxn modelId="{669385C6-4133-4786-BEBD-A3F9B3031F48}" type="presParOf" srcId="{C6CA4BC4-EFDE-4DFE-A410-767D4F0C0DFF}" destId="{B76BEC18-EAED-4E31-AA1C-AEBC56CB8AB2}" srcOrd="3" destOrd="0" presId="urn:microsoft.com/office/officeart/2005/8/layout/chevron2"/>
    <dgm:cxn modelId="{2AFB48A6-40B2-4003-B5CA-2D3F566EBFD0}" type="presParOf" srcId="{C6CA4BC4-EFDE-4DFE-A410-767D4F0C0DFF}" destId="{DD0D5411-F05D-45E6-956B-671CD06E8B85}" srcOrd="4" destOrd="0" presId="urn:microsoft.com/office/officeart/2005/8/layout/chevron2"/>
    <dgm:cxn modelId="{0ED80440-849F-433B-9F44-3A436245C1C6}" type="presParOf" srcId="{DD0D5411-F05D-45E6-956B-671CD06E8B85}" destId="{CF7E8D00-8F79-41A0-9DDE-ED7EA637C67D}" srcOrd="0" destOrd="0" presId="urn:microsoft.com/office/officeart/2005/8/layout/chevron2"/>
    <dgm:cxn modelId="{F3E0EF1E-3B75-46D6-AF26-29144032D418}" type="presParOf" srcId="{DD0D5411-F05D-45E6-956B-671CD06E8B85}" destId="{539B3575-50F8-47E4-9968-44BE89FB3E73}"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AA9EF145-087A-45E1-9A43-6BC5EA9D3B34}" type="doc">
      <dgm:prSet loTypeId="urn:microsoft.com/office/officeart/2005/8/layout/chevron2" loCatId="list" qsTypeId="urn:microsoft.com/office/officeart/2005/8/quickstyle/simple1#8" qsCatId="simple" csTypeId="urn:microsoft.com/office/officeart/2005/8/colors/accent1_2#10" csCatId="accent1" phldr="1"/>
      <dgm:spPr/>
      <dgm:t>
        <a:bodyPr/>
        <a:lstStyle/>
        <a:p>
          <a:endParaRPr lang="zh-CN" altLang="en-US"/>
        </a:p>
      </dgm:t>
    </dgm:pt>
    <dgm:pt modelId="{E93C07AF-52DF-42AC-A9F8-512AE5ABE347}">
      <dgm:prSet phldrT="[文本]"/>
      <dgm:spPr/>
      <dgm:t>
        <a:bodyPr/>
        <a:lstStyle/>
        <a:p>
          <a:r>
            <a:rPr lang="en-US" altLang="zh-CN" b="1" dirty="0" smtClean="0"/>
            <a:t>1</a:t>
          </a:r>
          <a:endParaRPr lang="zh-CN" altLang="en-US" b="1" dirty="0"/>
        </a:p>
      </dgm:t>
    </dgm:pt>
    <dgm:pt modelId="{795640FC-1EFC-47D4-B24D-7C87265ECA48}" cxnId="{11A5E973-7DF2-4FD4-AC95-F1C4EEED7ECE}" type="parTrans">
      <dgm:prSet/>
      <dgm:spPr/>
      <dgm:t>
        <a:bodyPr/>
        <a:lstStyle/>
        <a:p>
          <a:endParaRPr lang="zh-CN" altLang="en-US" b="1"/>
        </a:p>
      </dgm:t>
    </dgm:pt>
    <dgm:pt modelId="{1ED54665-AB8C-4BE9-9E01-5BC79FB3924D}" cxnId="{11A5E973-7DF2-4FD4-AC95-F1C4EEED7ECE}" type="sibTrans">
      <dgm:prSet/>
      <dgm:spPr/>
      <dgm:t>
        <a:bodyPr/>
        <a:lstStyle/>
        <a:p>
          <a:endParaRPr lang="zh-CN" altLang="en-US" b="1"/>
        </a:p>
      </dgm:t>
    </dgm:pt>
    <dgm:pt modelId="{BC60AC5E-16CD-4FA3-812C-21910781D852}">
      <dgm:prSet phldrT="[文本]"/>
      <dgm:spPr/>
      <dgm:t>
        <a:bodyPr/>
        <a:lstStyle/>
        <a:p>
          <a:r>
            <a:rPr lang="zh-CN" altLang="en-US" b="1" dirty="0" smtClean="0"/>
            <a:t>统一功率分配算法</a:t>
          </a:r>
          <a:r>
            <a:rPr lang="en-US" altLang="zh-CN" b="1" dirty="0" smtClean="0"/>
            <a:t>COMPOW</a:t>
          </a:r>
          <a:endParaRPr lang="zh-CN" altLang="en-US" b="1" dirty="0"/>
        </a:p>
      </dgm:t>
    </dgm:pt>
    <dgm:pt modelId="{F786A4BE-C4E9-43FF-8192-99BE0BB02FBD}" cxnId="{7B3276CF-1B2F-46EA-B201-3B6D98146267}" type="parTrans">
      <dgm:prSet/>
      <dgm:spPr/>
      <dgm:t>
        <a:bodyPr/>
        <a:lstStyle/>
        <a:p>
          <a:endParaRPr lang="zh-CN" altLang="en-US" b="1"/>
        </a:p>
      </dgm:t>
    </dgm:pt>
    <dgm:pt modelId="{4769915E-56A7-408E-9033-52D0DF246F41}" cxnId="{7B3276CF-1B2F-46EA-B201-3B6D98146267}" type="sibTrans">
      <dgm:prSet/>
      <dgm:spPr/>
      <dgm:t>
        <a:bodyPr/>
        <a:lstStyle/>
        <a:p>
          <a:endParaRPr lang="zh-CN" altLang="en-US" b="1"/>
        </a:p>
      </dgm:t>
    </dgm:pt>
    <dgm:pt modelId="{C605EEAA-04AA-4D2E-8F58-65E9B251AF3F}">
      <dgm:prSet phldrT="[文本]"/>
      <dgm:spPr/>
      <dgm:t>
        <a:bodyPr/>
        <a:lstStyle/>
        <a:p>
          <a:r>
            <a:rPr lang="en-US" altLang="zh-CN" b="1" dirty="0" smtClean="0"/>
            <a:t>2</a:t>
          </a:r>
          <a:endParaRPr lang="zh-CN" altLang="en-US" b="1" dirty="0"/>
        </a:p>
      </dgm:t>
    </dgm:pt>
    <dgm:pt modelId="{E8F9D3AB-56E9-46E7-988B-496A900A0157}" cxnId="{5FC1E65E-A2FC-44EE-A6A8-029C7D51F2CD}" type="parTrans">
      <dgm:prSet/>
      <dgm:spPr/>
      <dgm:t>
        <a:bodyPr/>
        <a:lstStyle/>
        <a:p>
          <a:endParaRPr lang="zh-CN" altLang="en-US" b="1"/>
        </a:p>
      </dgm:t>
    </dgm:pt>
    <dgm:pt modelId="{515AFFF0-30F6-4125-98B8-ADEB7296A25E}" cxnId="{5FC1E65E-A2FC-44EE-A6A8-029C7D51F2CD}" type="sibTrans">
      <dgm:prSet/>
      <dgm:spPr/>
      <dgm:t>
        <a:bodyPr/>
        <a:lstStyle/>
        <a:p>
          <a:endParaRPr lang="zh-CN" altLang="en-US" b="1"/>
        </a:p>
      </dgm:t>
    </dgm:pt>
    <dgm:pt modelId="{ED366360-9492-48FC-A8DB-D039D5D18B62}">
      <dgm:prSet phldrT="[文本]"/>
      <dgm:spPr/>
      <dgm:t>
        <a:bodyPr/>
        <a:lstStyle/>
        <a:p>
          <a:r>
            <a:rPr lang="zh-CN" altLang="en-US" b="1" dirty="0" smtClean="0"/>
            <a:t>基于节点度的功率控制</a:t>
          </a:r>
          <a:r>
            <a:rPr lang="en-US" altLang="zh-CN" b="1" dirty="0" smtClean="0"/>
            <a:t>LMN/LMA</a:t>
          </a:r>
          <a:endParaRPr lang="zh-CN" altLang="en-US" b="1" dirty="0"/>
        </a:p>
      </dgm:t>
    </dgm:pt>
    <dgm:pt modelId="{52BF87CA-11E0-46D7-A1D3-A36C50C312D6}" cxnId="{41D32A1D-BE4E-4086-827F-C41394380DBF}" type="parTrans">
      <dgm:prSet/>
      <dgm:spPr/>
      <dgm:t>
        <a:bodyPr/>
        <a:lstStyle/>
        <a:p>
          <a:endParaRPr lang="zh-CN" altLang="en-US" b="1"/>
        </a:p>
      </dgm:t>
    </dgm:pt>
    <dgm:pt modelId="{F46B6671-5D74-48CA-95A1-6BD74962F2BD}" cxnId="{41D32A1D-BE4E-4086-827F-C41394380DBF}" type="sibTrans">
      <dgm:prSet/>
      <dgm:spPr/>
      <dgm:t>
        <a:bodyPr/>
        <a:lstStyle/>
        <a:p>
          <a:endParaRPr lang="zh-CN" altLang="en-US" b="1"/>
        </a:p>
      </dgm:t>
    </dgm:pt>
    <dgm:pt modelId="{F22F48BF-EE41-4A11-B466-ECE4B8127F89}">
      <dgm:prSet phldrT="[文本]"/>
      <dgm:spPr/>
      <dgm:t>
        <a:bodyPr/>
        <a:lstStyle/>
        <a:p>
          <a:r>
            <a:rPr lang="en-US" altLang="zh-CN" b="1" dirty="0" smtClean="0"/>
            <a:t>3</a:t>
          </a:r>
          <a:endParaRPr lang="zh-CN" altLang="en-US" b="1" dirty="0"/>
        </a:p>
      </dgm:t>
    </dgm:pt>
    <dgm:pt modelId="{31776918-0535-4029-A97E-EB86882D1608}" cxnId="{8281E326-991A-4621-8B5E-ABE4FD33DE1F}" type="parTrans">
      <dgm:prSet/>
      <dgm:spPr/>
      <dgm:t>
        <a:bodyPr/>
        <a:lstStyle/>
        <a:p>
          <a:endParaRPr lang="zh-CN" altLang="en-US" b="1"/>
        </a:p>
      </dgm:t>
    </dgm:pt>
    <dgm:pt modelId="{86437639-C3AB-4972-BAFA-D0678B8D7812}" cxnId="{8281E326-991A-4621-8B5E-ABE4FD33DE1F}" type="sibTrans">
      <dgm:prSet/>
      <dgm:spPr/>
      <dgm:t>
        <a:bodyPr/>
        <a:lstStyle/>
        <a:p>
          <a:endParaRPr lang="zh-CN" altLang="en-US" b="1"/>
        </a:p>
      </dgm:t>
    </dgm:pt>
    <dgm:pt modelId="{9F8D3B15-8670-4A74-B4FF-EC7D58A7FB44}">
      <dgm:prSet phldrT="[文本]"/>
      <dgm:spPr/>
      <dgm:t>
        <a:bodyPr/>
        <a:lstStyle/>
        <a:p>
          <a:r>
            <a:rPr lang="zh-CN" altLang="en-US" b="1" dirty="0" smtClean="0"/>
            <a:t>基于邻近图的功率控制</a:t>
          </a:r>
          <a:endParaRPr lang="zh-CN" altLang="en-US" b="1" dirty="0"/>
        </a:p>
      </dgm:t>
    </dgm:pt>
    <dgm:pt modelId="{A3A95754-696D-4B85-8AD3-4D73F062AD24}" cxnId="{7854EF09-9210-48BE-A70C-95A3E3E9F41B}" type="parTrans">
      <dgm:prSet/>
      <dgm:spPr/>
      <dgm:t>
        <a:bodyPr/>
        <a:lstStyle/>
        <a:p>
          <a:endParaRPr lang="zh-CN" altLang="en-US" b="1"/>
        </a:p>
      </dgm:t>
    </dgm:pt>
    <dgm:pt modelId="{9C63EAE5-B547-47EA-900B-F051A3B89955}" cxnId="{7854EF09-9210-48BE-A70C-95A3E3E9F41B}" type="sibTrans">
      <dgm:prSet/>
      <dgm:spPr/>
      <dgm:t>
        <a:bodyPr/>
        <a:lstStyle/>
        <a:p>
          <a:endParaRPr lang="zh-CN" altLang="en-US" b="1"/>
        </a:p>
      </dgm:t>
    </dgm:pt>
    <dgm:pt modelId="{C6CA4BC4-EFDE-4DFE-A410-767D4F0C0DFF}" type="pres">
      <dgm:prSet presAssocID="{AA9EF145-087A-45E1-9A43-6BC5EA9D3B34}" presName="linearFlow" presStyleCnt="0">
        <dgm:presLayoutVars>
          <dgm:dir/>
          <dgm:animLvl val="lvl"/>
          <dgm:resizeHandles val="exact"/>
        </dgm:presLayoutVars>
      </dgm:prSet>
      <dgm:spPr/>
      <dgm:t>
        <a:bodyPr/>
        <a:lstStyle/>
        <a:p>
          <a:endParaRPr lang="zh-CN" altLang="en-US"/>
        </a:p>
      </dgm:t>
    </dgm:pt>
    <dgm:pt modelId="{11EAAF38-AF60-474E-8BDE-51B6A5A1D43F}" type="pres">
      <dgm:prSet presAssocID="{E93C07AF-52DF-42AC-A9F8-512AE5ABE347}" presName="composite" presStyleCnt="0"/>
      <dgm:spPr/>
    </dgm:pt>
    <dgm:pt modelId="{A93AD9A1-928D-4709-8FCE-4A563544BF96}" type="pres">
      <dgm:prSet presAssocID="{E93C07AF-52DF-42AC-A9F8-512AE5ABE347}" presName="parentText" presStyleLbl="alignNode1" presStyleIdx="0" presStyleCnt="3">
        <dgm:presLayoutVars>
          <dgm:chMax val="1"/>
          <dgm:bulletEnabled val="1"/>
        </dgm:presLayoutVars>
      </dgm:prSet>
      <dgm:spPr/>
      <dgm:t>
        <a:bodyPr/>
        <a:lstStyle/>
        <a:p>
          <a:endParaRPr lang="zh-CN" altLang="en-US"/>
        </a:p>
      </dgm:t>
    </dgm:pt>
    <dgm:pt modelId="{14E039FE-C03C-4E33-8BFB-C55F85C0F83D}" type="pres">
      <dgm:prSet presAssocID="{E93C07AF-52DF-42AC-A9F8-512AE5ABE347}" presName="descendantText" presStyleLbl="alignAcc1" presStyleIdx="0" presStyleCnt="3" custLinFactNeighborX="523" custLinFactNeighborY="-122">
        <dgm:presLayoutVars>
          <dgm:bulletEnabled val="1"/>
        </dgm:presLayoutVars>
      </dgm:prSet>
      <dgm:spPr/>
      <dgm:t>
        <a:bodyPr/>
        <a:lstStyle/>
        <a:p>
          <a:endParaRPr lang="zh-CN" altLang="en-US"/>
        </a:p>
      </dgm:t>
    </dgm:pt>
    <dgm:pt modelId="{048BCA84-A0BD-457A-81D2-61FE0AF02487}" type="pres">
      <dgm:prSet presAssocID="{1ED54665-AB8C-4BE9-9E01-5BC79FB3924D}" presName="sp" presStyleCnt="0"/>
      <dgm:spPr/>
    </dgm:pt>
    <dgm:pt modelId="{8A151724-2952-4AD1-A5A0-8B70AFDC5B18}" type="pres">
      <dgm:prSet presAssocID="{C605EEAA-04AA-4D2E-8F58-65E9B251AF3F}" presName="composite" presStyleCnt="0"/>
      <dgm:spPr/>
    </dgm:pt>
    <dgm:pt modelId="{B4975B7D-8C31-4640-9F32-8AE76A8FC6A2}" type="pres">
      <dgm:prSet presAssocID="{C605EEAA-04AA-4D2E-8F58-65E9B251AF3F}" presName="parentText" presStyleLbl="alignNode1" presStyleIdx="1" presStyleCnt="3">
        <dgm:presLayoutVars>
          <dgm:chMax val="1"/>
          <dgm:bulletEnabled val="1"/>
        </dgm:presLayoutVars>
      </dgm:prSet>
      <dgm:spPr/>
      <dgm:t>
        <a:bodyPr/>
        <a:lstStyle/>
        <a:p>
          <a:endParaRPr lang="zh-CN" altLang="en-US"/>
        </a:p>
      </dgm:t>
    </dgm:pt>
    <dgm:pt modelId="{2FE07328-A3EB-46BA-AFC9-0CCA47B99B74}" type="pres">
      <dgm:prSet presAssocID="{C605EEAA-04AA-4D2E-8F58-65E9B251AF3F}" presName="descendantText" presStyleLbl="alignAcc1" presStyleIdx="1" presStyleCnt="3">
        <dgm:presLayoutVars>
          <dgm:bulletEnabled val="1"/>
        </dgm:presLayoutVars>
      </dgm:prSet>
      <dgm:spPr/>
      <dgm:t>
        <a:bodyPr/>
        <a:lstStyle/>
        <a:p>
          <a:endParaRPr lang="zh-CN" altLang="en-US"/>
        </a:p>
      </dgm:t>
    </dgm:pt>
    <dgm:pt modelId="{B76BEC18-EAED-4E31-AA1C-AEBC56CB8AB2}" type="pres">
      <dgm:prSet presAssocID="{515AFFF0-30F6-4125-98B8-ADEB7296A25E}" presName="sp" presStyleCnt="0"/>
      <dgm:spPr/>
    </dgm:pt>
    <dgm:pt modelId="{DD0D5411-F05D-45E6-956B-671CD06E8B85}" type="pres">
      <dgm:prSet presAssocID="{F22F48BF-EE41-4A11-B466-ECE4B8127F89}" presName="composite" presStyleCnt="0"/>
      <dgm:spPr/>
    </dgm:pt>
    <dgm:pt modelId="{CF7E8D00-8F79-41A0-9DDE-ED7EA637C67D}" type="pres">
      <dgm:prSet presAssocID="{F22F48BF-EE41-4A11-B466-ECE4B8127F89}" presName="parentText" presStyleLbl="alignNode1" presStyleIdx="2" presStyleCnt="3">
        <dgm:presLayoutVars>
          <dgm:chMax val="1"/>
          <dgm:bulletEnabled val="1"/>
        </dgm:presLayoutVars>
      </dgm:prSet>
      <dgm:spPr/>
      <dgm:t>
        <a:bodyPr/>
        <a:lstStyle/>
        <a:p>
          <a:endParaRPr lang="zh-CN" altLang="en-US"/>
        </a:p>
      </dgm:t>
    </dgm:pt>
    <dgm:pt modelId="{539B3575-50F8-47E4-9968-44BE89FB3E73}" type="pres">
      <dgm:prSet presAssocID="{F22F48BF-EE41-4A11-B466-ECE4B8127F89}" presName="descendantText" presStyleLbl="alignAcc1" presStyleIdx="2" presStyleCnt="3" custLinFactNeighborX="2153">
        <dgm:presLayoutVars>
          <dgm:bulletEnabled val="1"/>
        </dgm:presLayoutVars>
      </dgm:prSet>
      <dgm:spPr/>
      <dgm:t>
        <a:bodyPr/>
        <a:lstStyle/>
        <a:p>
          <a:endParaRPr lang="zh-CN" altLang="en-US"/>
        </a:p>
      </dgm:t>
    </dgm:pt>
  </dgm:ptLst>
  <dgm:cxnLst>
    <dgm:cxn modelId="{11A5E973-7DF2-4FD4-AC95-F1C4EEED7ECE}" srcId="{AA9EF145-087A-45E1-9A43-6BC5EA9D3B34}" destId="{E93C07AF-52DF-42AC-A9F8-512AE5ABE347}" srcOrd="0" destOrd="0" parTransId="{795640FC-1EFC-47D4-B24D-7C87265ECA48}" sibTransId="{1ED54665-AB8C-4BE9-9E01-5BC79FB3924D}"/>
    <dgm:cxn modelId="{7B3276CF-1B2F-46EA-B201-3B6D98146267}" srcId="{E93C07AF-52DF-42AC-A9F8-512AE5ABE347}" destId="{BC60AC5E-16CD-4FA3-812C-21910781D852}" srcOrd="0" destOrd="0" parTransId="{F786A4BE-C4E9-43FF-8192-99BE0BB02FBD}" sibTransId="{4769915E-56A7-408E-9033-52D0DF246F41}"/>
    <dgm:cxn modelId="{8281E326-991A-4621-8B5E-ABE4FD33DE1F}" srcId="{AA9EF145-087A-45E1-9A43-6BC5EA9D3B34}" destId="{F22F48BF-EE41-4A11-B466-ECE4B8127F89}" srcOrd="2" destOrd="0" parTransId="{31776918-0535-4029-A97E-EB86882D1608}" sibTransId="{86437639-C3AB-4972-BAFA-D0678B8D7812}"/>
    <dgm:cxn modelId="{6C237239-3423-465A-959E-DA866E1ADAE7}" type="presOf" srcId="{F22F48BF-EE41-4A11-B466-ECE4B8127F89}" destId="{CF7E8D00-8F79-41A0-9DDE-ED7EA637C67D}" srcOrd="0" destOrd="0" presId="urn:microsoft.com/office/officeart/2005/8/layout/chevron2"/>
    <dgm:cxn modelId="{41D32A1D-BE4E-4086-827F-C41394380DBF}" srcId="{C605EEAA-04AA-4D2E-8F58-65E9B251AF3F}" destId="{ED366360-9492-48FC-A8DB-D039D5D18B62}" srcOrd="0" destOrd="0" parTransId="{52BF87CA-11E0-46D7-A1D3-A36C50C312D6}" sibTransId="{F46B6671-5D74-48CA-95A1-6BD74962F2BD}"/>
    <dgm:cxn modelId="{D32AE2E4-B02E-433A-B56A-CE761436272D}" type="presOf" srcId="{BC60AC5E-16CD-4FA3-812C-21910781D852}" destId="{14E039FE-C03C-4E33-8BFB-C55F85C0F83D}" srcOrd="0" destOrd="0" presId="urn:microsoft.com/office/officeart/2005/8/layout/chevron2"/>
    <dgm:cxn modelId="{7854EF09-9210-48BE-A70C-95A3E3E9F41B}" srcId="{F22F48BF-EE41-4A11-B466-ECE4B8127F89}" destId="{9F8D3B15-8670-4A74-B4FF-EC7D58A7FB44}" srcOrd="0" destOrd="0" parTransId="{A3A95754-696D-4B85-8AD3-4D73F062AD24}" sibTransId="{9C63EAE5-B547-47EA-900B-F051A3B89955}"/>
    <dgm:cxn modelId="{7A21522F-A257-4B15-ADDE-C642282A8FEA}" type="presOf" srcId="{C605EEAA-04AA-4D2E-8F58-65E9B251AF3F}" destId="{B4975B7D-8C31-4640-9F32-8AE76A8FC6A2}" srcOrd="0" destOrd="0" presId="urn:microsoft.com/office/officeart/2005/8/layout/chevron2"/>
    <dgm:cxn modelId="{276B0E46-8C99-4334-A980-14686C27F7C3}" type="presOf" srcId="{9F8D3B15-8670-4A74-B4FF-EC7D58A7FB44}" destId="{539B3575-50F8-47E4-9968-44BE89FB3E73}" srcOrd="0" destOrd="0" presId="urn:microsoft.com/office/officeart/2005/8/layout/chevron2"/>
    <dgm:cxn modelId="{3BCD5645-7D65-4A63-A0CC-2F3EEEB61C6B}" type="presOf" srcId="{E93C07AF-52DF-42AC-A9F8-512AE5ABE347}" destId="{A93AD9A1-928D-4709-8FCE-4A563544BF96}" srcOrd="0" destOrd="0" presId="urn:microsoft.com/office/officeart/2005/8/layout/chevron2"/>
    <dgm:cxn modelId="{5FC1E65E-A2FC-44EE-A6A8-029C7D51F2CD}" srcId="{AA9EF145-087A-45E1-9A43-6BC5EA9D3B34}" destId="{C605EEAA-04AA-4D2E-8F58-65E9B251AF3F}" srcOrd="1" destOrd="0" parTransId="{E8F9D3AB-56E9-46E7-988B-496A900A0157}" sibTransId="{515AFFF0-30F6-4125-98B8-ADEB7296A25E}"/>
    <dgm:cxn modelId="{9D70E7E6-A0F7-4CAB-B162-B865BAB9B89A}" type="presOf" srcId="{AA9EF145-087A-45E1-9A43-6BC5EA9D3B34}" destId="{C6CA4BC4-EFDE-4DFE-A410-767D4F0C0DFF}" srcOrd="0" destOrd="0" presId="urn:microsoft.com/office/officeart/2005/8/layout/chevron2"/>
    <dgm:cxn modelId="{6073488F-4F51-4D8D-973A-001B5F51B69F}" type="presOf" srcId="{ED366360-9492-48FC-A8DB-D039D5D18B62}" destId="{2FE07328-A3EB-46BA-AFC9-0CCA47B99B74}" srcOrd="0" destOrd="0" presId="urn:microsoft.com/office/officeart/2005/8/layout/chevron2"/>
    <dgm:cxn modelId="{9944AFA6-3C11-452E-A1B0-494D2FC56336}" type="presParOf" srcId="{C6CA4BC4-EFDE-4DFE-A410-767D4F0C0DFF}" destId="{11EAAF38-AF60-474E-8BDE-51B6A5A1D43F}" srcOrd="0" destOrd="0" presId="urn:microsoft.com/office/officeart/2005/8/layout/chevron2"/>
    <dgm:cxn modelId="{41A0AAF0-E01C-4C24-AAB4-2487567F0BB2}" type="presParOf" srcId="{11EAAF38-AF60-474E-8BDE-51B6A5A1D43F}" destId="{A93AD9A1-928D-4709-8FCE-4A563544BF96}" srcOrd="0" destOrd="0" presId="urn:microsoft.com/office/officeart/2005/8/layout/chevron2"/>
    <dgm:cxn modelId="{838B2932-A61F-4CDD-8C04-803819817735}" type="presParOf" srcId="{11EAAF38-AF60-474E-8BDE-51B6A5A1D43F}" destId="{14E039FE-C03C-4E33-8BFB-C55F85C0F83D}" srcOrd="1" destOrd="0" presId="urn:microsoft.com/office/officeart/2005/8/layout/chevron2"/>
    <dgm:cxn modelId="{607A5A05-DD96-4660-9511-5CD38CA1DFB6}" type="presParOf" srcId="{C6CA4BC4-EFDE-4DFE-A410-767D4F0C0DFF}" destId="{048BCA84-A0BD-457A-81D2-61FE0AF02487}" srcOrd="1" destOrd="0" presId="urn:microsoft.com/office/officeart/2005/8/layout/chevron2"/>
    <dgm:cxn modelId="{25930EFC-EEFF-4880-A3DB-6ADA63AEC487}" type="presParOf" srcId="{C6CA4BC4-EFDE-4DFE-A410-767D4F0C0DFF}" destId="{8A151724-2952-4AD1-A5A0-8B70AFDC5B18}" srcOrd="2" destOrd="0" presId="urn:microsoft.com/office/officeart/2005/8/layout/chevron2"/>
    <dgm:cxn modelId="{013756D5-61AA-41D1-8AC0-20D909AE2A7D}" type="presParOf" srcId="{8A151724-2952-4AD1-A5A0-8B70AFDC5B18}" destId="{B4975B7D-8C31-4640-9F32-8AE76A8FC6A2}" srcOrd="0" destOrd="0" presId="urn:microsoft.com/office/officeart/2005/8/layout/chevron2"/>
    <dgm:cxn modelId="{8E25252F-0656-4C51-9FDF-91DC8D7A7069}" type="presParOf" srcId="{8A151724-2952-4AD1-A5A0-8B70AFDC5B18}" destId="{2FE07328-A3EB-46BA-AFC9-0CCA47B99B74}" srcOrd="1" destOrd="0" presId="urn:microsoft.com/office/officeart/2005/8/layout/chevron2"/>
    <dgm:cxn modelId="{8D78EFD0-FE8E-4187-9E78-288B7F7C647C}" type="presParOf" srcId="{C6CA4BC4-EFDE-4DFE-A410-767D4F0C0DFF}" destId="{B76BEC18-EAED-4E31-AA1C-AEBC56CB8AB2}" srcOrd="3" destOrd="0" presId="urn:microsoft.com/office/officeart/2005/8/layout/chevron2"/>
    <dgm:cxn modelId="{E2BCB64A-7C28-4415-B01B-A5DB64C20938}" type="presParOf" srcId="{C6CA4BC4-EFDE-4DFE-A410-767D4F0C0DFF}" destId="{DD0D5411-F05D-45E6-956B-671CD06E8B85}" srcOrd="4" destOrd="0" presId="urn:microsoft.com/office/officeart/2005/8/layout/chevron2"/>
    <dgm:cxn modelId="{5969F5CE-AF31-421D-84D6-A9AA08E74CCA}" type="presParOf" srcId="{DD0D5411-F05D-45E6-956B-671CD06E8B85}" destId="{CF7E8D00-8F79-41A0-9DDE-ED7EA637C67D}" srcOrd="0" destOrd="0" presId="urn:microsoft.com/office/officeart/2005/8/layout/chevron2"/>
    <dgm:cxn modelId="{6107D3D9-BEB9-4111-A6EB-563C971BD6DA}" type="presParOf" srcId="{DD0D5411-F05D-45E6-956B-671CD06E8B85}" destId="{539B3575-50F8-47E4-9968-44BE89FB3E73}" srcOrd="1" destOrd="0" presId="urn:microsoft.com/office/officeart/2005/8/layout/chevron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AA9EF145-087A-45E1-9A43-6BC5EA9D3B34}" type="doc">
      <dgm:prSet loTypeId="urn:microsoft.com/office/officeart/2005/8/layout/chevron2" loCatId="list" qsTypeId="urn:microsoft.com/office/officeart/2005/8/quickstyle/simple1#5" qsCatId="simple" csTypeId="urn:microsoft.com/office/officeart/2005/8/colors/accent1_2#7" csCatId="accent1" phldr="1"/>
      <dgm:spPr/>
      <dgm:t>
        <a:bodyPr/>
        <a:lstStyle/>
        <a:p>
          <a:endParaRPr lang="zh-CN" altLang="en-US"/>
        </a:p>
      </dgm:t>
    </dgm:pt>
    <dgm:pt modelId="{E93C07AF-52DF-42AC-A9F8-512AE5ABE347}">
      <dgm:prSet phldrT="[文本]"/>
      <dgm:spPr/>
      <dgm:t>
        <a:bodyPr/>
        <a:lstStyle/>
        <a:p>
          <a:r>
            <a:rPr lang="en-US" altLang="zh-CN" dirty="0" smtClean="0"/>
            <a:t>1</a:t>
          </a:r>
          <a:endParaRPr lang="zh-CN" altLang="en-US" dirty="0"/>
        </a:p>
      </dgm:t>
    </dgm:pt>
    <dgm:pt modelId="{795640FC-1EFC-47D4-B24D-7C87265ECA48}" cxnId="{11A5E973-7DF2-4FD4-AC95-F1C4EEED7ECE}" type="parTrans">
      <dgm:prSet/>
      <dgm:spPr/>
      <dgm:t>
        <a:bodyPr/>
        <a:lstStyle/>
        <a:p>
          <a:endParaRPr lang="zh-CN" altLang="en-US"/>
        </a:p>
      </dgm:t>
    </dgm:pt>
    <dgm:pt modelId="{1ED54665-AB8C-4BE9-9E01-5BC79FB3924D}" cxnId="{11A5E973-7DF2-4FD4-AC95-F1C4EEED7ECE}" type="sibTrans">
      <dgm:prSet/>
      <dgm:spPr/>
      <dgm:t>
        <a:bodyPr/>
        <a:lstStyle/>
        <a:p>
          <a:endParaRPr lang="zh-CN" altLang="en-US"/>
        </a:p>
      </dgm:t>
    </dgm:pt>
    <dgm:pt modelId="{BC60AC5E-16CD-4FA3-812C-21910781D852}">
      <dgm:prSet phldrT="[文本]"/>
      <dgm:spPr>
        <a:noFill/>
      </dgm:spPr>
      <dgm:t>
        <a:bodyPr/>
        <a:lstStyle/>
        <a:p>
          <a:r>
            <a:rPr lang="zh-CN" altLang="en-US" b="1" dirty="0" smtClean="0">
              <a:solidFill>
                <a:schemeClr val="tx1"/>
              </a:solidFill>
            </a:rPr>
            <a:t>统一功率分配算法</a:t>
          </a:r>
          <a:r>
            <a:rPr lang="en-US" altLang="zh-CN" b="1" dirty="0" smtClean="0">
              <a:solidFill>
                <a:schemeClr val="tx1"/>
              </a:solidFill>
            </a:rPr>
            <a:t>COMPOW</a:t>
          </a:r>
          <a:endParaRPr lang="zh-CN" altLang="en-US" b="1" dirty="0">
            <a:solidFill>
              <a:schemeClr val="tx1"/>
            </a:solidFill>
          </a:endParaRPr>
        </a:p>
      </dgm:t>
    </dgm:pt>
    <dgm:pt modelId="{F786A4BE-C4E9-43FF-8192-99BE0BB02FBD}" cxnId="{7B3276CF-1B2F-46EA-B201-3B6D98146267}" type="parTrans">
      <dgm:prSet/>
      <dgm:spPr/>
      <dgm:t>
        <a:bodyPr/>
        <a:lstStyle/>
        <a:p>
          <a:endParaRPr lang="zh-CN" altLang="en-US"/>
        </a:p>
      </dgm:t>
    </dgm:pt>
    <dgm:pt modelId="{4769915E-56A7-408E-9033-52D0DF246F41}" cxnId="{7B3276CF-1B2F-46EA-B201-3B6D98146267}" type="sibTrans">
      <dgm:prSet/>
      <dgm:spPr/>
      <dgm:t>
        <a:bodyPr/>
        <a:lstStyle/>
        <a:p>
          <a:endParaRPr lang="zh-CN" altLang="en-US"/>
        </a:p>
      </dgm:t>
    </dgm:pt>
    <dgm:pt modelId="{C605EEAA-04AA-4D2E-8F58-65E9B251AF3F}">
      <dgm:prSet phldrT="[文本]"/>
      <dgm:spPr/>
      <dgm:t>
        <a:bodyPr/>
        <a:lstStyle/>
        <a:p>
          <a:r>
            <a:rPr lang="en-US" altLang="zh-CN" dirty="0" smtClean="0"/>
            <a:t>2</a:t>
          </a:r>
          <a:endParaRPr lang="zh-CN" altLang="en-US" dirty="0"/>
        </a:p>
      </dgm:t>
    </dgm:pt>
    <dgm:pt modelId="{E8F9D3AB-56E9-46E7-988B-496A900A0157}" cxnId="{5FC1E65E-A2FC-44EE-A6A8-029C7D51F2CD}" type="parTrans">
      <dgm:prSet/>
      <dgm:spPr/>
      <dgm:t>
        <a:bodyPr/>
        <a:lstStyle/>
        <a:p>
          <a:endParaRPr lang="zh-CN" altLang="en-US"/>
        </a:p>
      </dgm:t>
    </dgm:pt>
    <dgm:pt modelId="{515AFFF0-30F6-4125-98B8-ADEB7296A25E}" cxnId="{5FC1E65E-A2FC-44EE-A6A8-029C7D51F2CD}" type="sibTrans">
      <dgm:prSet/>
      <dgm:spPr/>
      <dgm:t>
        <a:bodyPr/>
        <a:lstStyle/>
        <a:p>
          <a:endParaRPr lang="zh-CN" altLang="en-US"/>
        </a:p>
      </dgm:t>
    </dgm:pt>
    <dgm:pt modelId="{ED366360-9492-48FC-A8DB-D039D5D18B62}">
      <dgm:prSet phldrT="[文本]"/>
      <dgm:spPr>
        <a:solidFill>
          <a:schemeClr val="accent5">
            <a:lumMod val="40000"/>
            <a:lumOff val="60000"/>
            <a:alpha val="90000"/>
          </a:schemeClr>
        </a:solidFill>
      </dgm:spPr>
      <dgm:t>
        <a:bodyPr/>
        <a:lstStyle/>
        <a:p>
          <a:r>
            <a:rPr lang="zh-CN" altLang="en-US" b="1" dirty="0" smtClean="0">
              <a:solidFill>
                <a:srgbClr val="FF0000"/>
              </a:solidFill>
            </a:rPr>
            <a:t>基于节点度的功率控制</a:t>
          </a:r>
          <a:r>
            <a:rPr lang="en-US" altLang="zh-CN" b="1" dirty="0" smtClean="0">
              <a:solidFill>
                <a:srgbClr val="FF0000"/>
              </a:solidFill>
            </a:rPr>
            <a:t>LMN/LMA</a:t>
          </a:r>
          <a:endParaRPr lang="zh-CN" altLang="en-US" b="1" dirty="0">
            <a:solidFill>
              <a:srgbClr val="FF0000"/>
            </a:solidFill>
          </a:endParaRPr>
        </a:p>
      </dgm:t>
    </dgm:pt>
    <dgm:pt modelId="{52BF87CA-11E0-46D7-A1D3-A36C50C312D6}" cxnId="{41D32A1D-BE4E-4086-827F-C41394380DBF}" type="parTrans">
      <dgm:prSet/>
      <dgm:spPr/>
      <dgm:t>
        <a:bodyPr/>
        <a:lstStyle/>
        <a:p>
          <a:endParaRPr lang="zh-CN" altLang="en-US"/>
        </a:p>
      </dgm:t>
    </dgm:pt>
    <dgm:pt modelId="{F46B6671-5D74-48CA-95A1-6BD74962F2BD}" cxnId="{41D32A1D-BE4E-4086-827F-C41394380DBF}" type="sibTrans">
      <dgm:prSet/>
      <dgm:spPr/>
      <dgm:t>
        <a:bodyPr/>
        <a:lstStyle/>
        <a:p>
          <a:endParaRPr lang="zh-CN" altLang="en-US"/>
        </a:p>
      </dgm:t>
    </dgm:pt>
    <dgm:pt modelId="{F22F48BF-EE41-4A11-B466-ECE4B8127F89}">
      <dgm:prSet phldrT="[文本]"/>
      <dgm:spPr/>
      <dgm:t>
        <a:bodyPr/>
        <a:lstStyle/>
        <a:p>
          <a:r>
            <a:rPr lang="en-US" altLang="zh-CN" dirty="0" smtClean="0"/>
            <a:t>3</a:t>
          </a:r>
          <a:endParaRPr lang="zh-CN" altLang="en-US" dirty="0"/>
        </a:p>
      </dgm:t>
    </dgm:pt>
    <dgm:pt modelId="{31776918-0535-4029-A97E-EB86882D1608}" cxnId="{8281E326-991A-4621-8B5E-ABE4FD33DE1F}" type="parTrans">
      <dgm:prSet/>
      <dgm:spPr/>
      <dgm:t>
        <a:bodyPr/>
        <a:lstStyle/>
        <a:p>
          <a:endParaRPr lang="zh-CN" altLang="en-US"/>
        </a:p>
      </dgm:t>
    </dgm:pt>
    <dgm:pt modelId="{86437639-C3AB-4972-BAFA-D0678B8D7812}" cxnId="{8281E326-991A-4621-8B5E-ABE4FD33DE1F}" type="sibTrans">
      <dgm:prSet/>
      <dgm:spPr/>
      <dgm:t>
        <a:bodyPr/>
        <a:lstStyle/>
        <a:p>
          <a:endParaRPr lang="zh-CN" altLang="en-US"/>
        </a:p>
      </dgm:t>
    </dgm:pt>
    <dgm:pt modelId="{9F8D3B15-8670-4A74-B4FF-EC7D58A7FB44}">
      <dgm:prSet phldrT="[文本]"/>
      <dgm:spPr/>
      <dgm:t>
        <a:bodyPr/>
        <a:lstStyle/>
        <a:p>
          <a:r>
            <a:rPr lang="zh-CN" altLang="en-US" b="1" dirty="0" smtClean="0"/>
            <a:t>基于邻近图的功率控制</a:t>
          </a:r>
          <a:endParaRPr lang="zh-CN" altLang="en-US" b="1" dirty="0"/>
        </a:p>
      </dgm:t>
    </dgm:pt>
    <dgm:pt modelId="{A3A95754-696D-4B85-8AD3-4D73F062AD24}" cxnId="{7854EF09-9210-48BE-A70C-95A3E3E9F41B}" type="parTrans">
      <dgm:prSet/>
      <dgm:spPr/>
      <dgm:t>
        <a:bodyPr/>
        <a:lstStyle/>
        <a:p>
          <a:endParaRPr lang="zh-CN" altLang="en-US"/>
        </a:p>
      </dgm:t>
    </dgm:pt>
    <dgm:pt modelId="{9C63EAE5-B547-47EA-900B-F051A3B89955}" cxnId="{7854EF09-9210-48BE-A70C-95A3E3E9F41B}" type="sibTrans">
      <dgm:prSet/>
      <dgm:spPr/>
      <dgm:t>
        <a:bodyPr/>
        <a:lstStyle/>
        <a:p>
          <a:endParaRPr lang="zh-CN" altLang="en-US"/>
        </a:p>
      </dgm:t>
    </dgm:pt>
    <dgm:pt modelId="{C6CA4BC4-EFDE-4DFE-A410-767D4F0C0DFF}" type="pres">
      <dgm:prSet presAssocID="{AA9EF145-087A-45E1-9A43-6BC5EA9D3B34}" presName="linearFlow" presStyleCnt="0">
        <dgm:presLayoutVars>
          <dgm:dir/>
          <dgm:animLvl val="lvl"/>
          <dgm:resizeHandles val="exact"/>
        </dgm:presLayoutVars>
      </dgm:prSet>
      <dgm:spPr/>
      <dgm:t>
        <a:bodyPr/>
        <a:lstStyle/>
        <a:p>
          <a:endParaRPr lang="zh-CN" altLang="en-US"/>
        </a:p>
      </dgm:t>
    </dgm:pt>
    <dgm:pt modelId="{11EAAF38-AF60-474E-8BDE-51B6A5A1D43F}" type="pres">
      <dgm:prSet presAssocID="{E93C07AF-52DF-42AC-A9F8-512AE5ABE347}" presName="composite" presStyleCnt="0"/>
      <dgm:spPr/>
    </dgm:pt>
    <dgm:pt modelId="{A93AD9A1-928D-4709-8FCE-4A563544BF96}" type="pres">
      <dgm:prSet presAssocID="{E93C07AF-52DF-42AC-A9F8-512AE5ABE347}" presName="parentText" presStyleLbl="alignNode1" presStyleIdx="0" presStyleCnt="3">
        <dgm:presLayoutVars>
          <dgm:chMax val="1"/>
          <dgm:bulletEnabled val="1"/>
        </dgm:presLayoutVars>
      </dgm:prSet>
      <dgm:spPr/>
      <dgm:t>
        <a:bodyPr/>
        <a:lstStyle/>
        <a:p>
          <a:endParaRPr lang="zh-CN" altLang="en-US"/>
        </a:p>
      </dgm:t>
    </dgm:pt>
    <dgm:pt modelId="{14E039FE-C03C-4E33-8BFB-C55F85C0F83D}" type="pres">
      <dgm:prSet presAssocID="{E93C07AF-52DF-42AC-A9F8-512AE5ABE347}" presName="descendantText" presStyleLbl="alignAcc1" presStyleIdx="0" presStyleCnt="3" custLinFactNeighborX="523" custLinFactNeighborY="-122">
        <dgm:presLayoutVars>
          <dgm:bulletEnabled val="1"/>
        </dgm:presLayoutVars>
      </dgm:prSet>
      <dgm:spPr/>
      <dgm:t>
        <a:bodyPr/>
        <a:lstStyle/>
        <a:p>
          <a:endParaRPr lang="zh-CN" altLang="en-US"/>
        </a:p>
      </dgm:t>
    </dgm:pt>
    <dgm:pt modelId="{048BCA84-A0BD-457A-81D2-61FE0AF02487}" type="pres">
      <dgm:prSet presAssocID="{1ED54665-AB8C-4BE9-9E01-5BC79FB3924D}" presName="sp" presStyleCnt="0"/>
      <dgm:spPr/>
    </dgm:pt>
    <dgm:pt modelId="{8A151724-2952-4AD1-A5A0-8B70AFDC5B18}" type="pres">
      <dgm:prSet presAssocID="{C605EEAA-04AA-4D2E-8F58-65E9B251AF3F}" presName="composite" presStyleCnt="0"/>
      <dgm:spPr/>
    </dgm:pt>
    <dgm:pt modelId="{B4975B7D-8C31-4640-9F32-8AE76A8FC6A2}" type="pres">
      <dgm:prSet presAssocID="{C605EEAA-04AA-4D2E-8F58-65E9B251AF3F}" presName="parentText" presStyleLbl="alignNode1" presStyleIdx="1" presStyleCnt="3">
        <dgm:presLayoutVars>
          <dgm:chMax val="1"/>
          <dgm:bulletEnabled val="1"/>
        </dgm:presLayoutVars>
      </dgm:prSet>
      <dgm:spPr/>
      <dgm:t>
        <a:bodyPr/>
        <a:lstStyle/>
        <a:p>
          <a:endParaRPr lang="zh-CN" altLang="en-US"/>
        </a:p>
      </dgm:t>
    </dgm:pt>
    <dgm:pt modelId="{2FE07328-A3EB-46BA-AFC9-0CCA47B99B74}" type="pres">
      <dgm:prSet presAssocID="{C605EEAA-04AA-4D2E-8F58-65E9B251AF3F}" presName="descendantText" presStyleLbl="alignAcc1" presStyleIdx="1" presStyleCnt="3">
        <dgm:presLayoutVars>
          <dgm:bulletEnabled val="1"/>
        </dgm:presLayoutVars>
      </dgm:prSet>
      <dgm:spPr/>
      <dgm:t>
        <a:bodyPr/>
        <a:lstStyle/>
        <a:p>
          <a:endParaRPr lang="zh-CN" altLang="en-US"/>
        </a:p>
      </dgm:t>
    </dgm:pt>
    <dgm:pt modelId="{B76BEC18-EAED-4E31-AA1C-AEBC56CB8AB2}" type="pres">
      <dgm:prSet presAssocID="{515AFFF0-30F6-4125-98B8-ADEB7296A25E}" presName="sp" presStyleCnt="0"/>
      <dgm:spPr/>
    </dgm:pt>
    <dgm:pt modelId="{DD0D5411-F05D-45E6-956B-671CD06E8B85}" type="pres">
      <dgm:prSet presAssocID="{F22F48BF-EE41-4A11-B466-ECE4B8127F89}" presName="composite" presStyleCnt="0"/>
      <dgm:spPr/>
    </dgm:pt>
    <dgm:pt modelId="{CF7E8D00-8F79-41A0-9DDE-ED7EA637C67D}" type="pres">
      <dgm:prSet presAssocID="{F22F48BF-EE41-4A11-B466-ECE4B8127F89}" presName="parentText" presStyleLbl="alignNode1" presStyleIdx="2" presStyleCnt="3">
        <dgm:presLayoutVars>
          <dgm:chMax val="1"/>
          <dgm:bulletEnabled val="1"/>
        </dgm:presLayoutVars>
      </dgm:prSet>
      <dgm:spPr/>
      <dgm:t>
        <a:bodyPr/>
        <a:lstStyle/>
        <a:p>
          <a:endParaRPr lang="zh-CN" altLang="en-US"/>
        </a:p>
      </dgm:t>
    </dgm:pt>
    <dgm:pt modelId="{539B3575-50F8-47E4-9968-44BE89FB3E73}" type="pres">
      <dgm:prSet presAssocID="{F22F48BF-EE41-4A11-B466-ECE4B8127F89}" presName="descendantText" presStyleLbl="alignAcc1" presStyleIdx="2" presStyleCnt="3">
        <dgm:presLayoutVars>
          <dgm:bulletEnabled val="1"/>
        </dgm:presLayoutVars>
      </dgm:prSet>
      <dgm:spPr/>
      <dgm:t>
        <a:bodyPr/>
        <a:lstStyle/>
        <a:p>
          <a:endParaRPr lang="zh-CN" altLang="en-US"/>
        </a:p>
      </dgm:t>
    </dgm:pt>
  </dgm:ptLst>
  <dgm:cxnLst>
    <dgm:cxn modelId="{F1491FFC-C46B-468F-8BE3-3C9418E14DF6}" type="presOf" srcId="{AA9EF145-087A-45E1-9A43-6BC5EA9D3B34}" destId="{C6CA4BC4-EFDE-4DFE-A410-767D4F0C0DFF}" srcOrd="0" destOrd="0" presId="urn:microsoft.com/office/officeart/2005/8/layout/chevron2"/>
    <dgm:cxn modelId="{8281E326-991A-4621-8B5E-ABE4FD33DE1F}" srcId="{AA9EF145-087A-45E1-9A43-6BC5EA9D3B34}" destId="{F22F48BF-EE41-4A11-B466-ECE4B8127F89}" srcOrd="2" destOrd="0" parTransId="{31776918-0535-4029-A97E-EB86882D1608}" sibTransId="{86437639-C3AB-4972-BAFA-D0678B8D7812}"/>
    <dgm:cxn modelId="{68B0C2C6-6A41-4DAE-806E-A292C6306577}" type="presOf" srcId="{E93C07AF-52DF-42AC-A9F8-512AE5ABE347}" destId="{A93AD9A1-928D-4709-8FCE-4A563544BF96}" srcOrd="0" destOrd="0" presId="urn:microsoft.com/office/officeart/2005/8/layout/chevron2"/>
    <dgm:cxn modelId="{08E57D21-E4BC-4C15-9C3C-911385303D82}" type="presOf" srcId="{BC60AC5E-16CD-4FA3-812C-21910781D852}" destId="{14E039FE-C03C-4E33-8BFB-C55F85C0F83D}" srcOrd="0" destOrd="0" presId="urn:microsoft.com/office/officeart/2005/8/layout/chevron2"/>
    <dgm:cxn modelId="{7854EF09-9210-48BE-A70C-95A3E3E9F41B}" srcId="{F22F48BF-EE41-4A11-B466-ECE4B8127F89}" destId="{9F8D3B15-8670-4A74-B4FF-EC7D58A7FB44}" srcOrd="0" destOrd="0" parTransId="{A3A95754-696D-4B85-8AD3-4D73F062AD24}" sibTransId="{9C63EAE5-B547-47EA-900B-F051A3B89955}"/>
    <dgm:cxn modelId="{7B3276CF-1B2F-46EA-B201-3B6D98146267}" srcId="{E93C07AF-52DF-42AC-A9F8-512AE5ABE347}" destId="{BC60AC5E-16CD-4FA3-812C-21910781D852}" srcOrd="0" destOrd="0" parTransId="{F786A4BE-C4E9-43FF-8192-99BE0BB02FBD}" sibTransId="{4769915E-56A7-408E-9033-52D0DF246F41}"/>
    <dgm:cxn modelId="{2CCDBF61-EBDD-4A14-AB60-8556B71B13EB}" type="presOf" srcId="{C605EEAA-04AA-4D2E-8F58-65E9B251AF3F}" destId="{B4975B7D-8C31-4640-9F32-8AE76A8FC6A2}" srcOrd="0" destOrd="0" presId="urn:microsoft.com/office/officeart/2005/8/layout/chevron2"/>
    <dgm:cxn modelId="{A8D5F33B-B8B1-4AFE-81B9-64A3C3CF8E10}" type="presOf" srcId="{F22F48BF-EE41-4A11-B466-ECE4B8127F89}" destId="{CF7E8D00-8F79-41A0-9DDE-ED7EA637C67D}" srcOrd="0" destOrd="0" presId="urn:microsoft.com/office/officeart/2005/8/layout/chevron2"/>
    <dgm:cxn modelId="{37454DC9-6431-4A37-A635-D8D6235EF6A9}" type="presOf" srcId="{ED366360-9492-48FC-A8DB-D039D5D18B62}" destId="{2FE07328-A3EB-46BA-AFC9-0CCA47B99B74}" srcOrd="0" destOrd="0" presId="urn:microsoft.com/office/officeart/2005/8/layout/chevron2"/>
    <dgm:cxn modelId="{41D32A1D-BE4E-4086-827F-C41394380DBF}" srcId="{C605EEAA-04AA-4D2E-8F58-65E9B251AF3F}" destId="{ED366360-9492-48FC-A8DB-D039D5D18B62}" srcOrd="0" destOrd="0" parTransId="{52BF87CA-11E0-46D7-A1D3-A36C50C312D6}" sibTransId="{F46B6671-5D74-48CA-95A1-6BD74962F2BD}"/>
    <dgm:cxn modelId="{11A5E973-7DF2-4FD4-AC95-F1C4EEED7ECE}" srcId="{AA9EF145-087A-45E1-9A43-6BC5EA9D3B34}" destId="{E93C07AF-52DF-42AC-A9F8-512AE5ABE347}" srcOrd="0" destOrd="0" parTransId="{795640FC-1EFC-47D4-B24D-7C87265ECA48}" sibTransId="{1ED54665-AB8C-4BE9-9E01-5BC79FB3924D}"/>
    <dgm:cxn modelId="{0BC54427-6CA3-4098-B3F0-4758C9C2864F}" type="presOf" srcId="{9F8D3B15-8670-4A74-B4FF-EC7D58A7FB44}" destId="{539B3575-50F8-47E4-9968-44BE89FB3E73}" srcOrd="0" destOrd="0" presId="urn:microsoft.com/office/officeart/2005/8/layout/chevron2"/>
    <dgm:cxn modelId="{5FC1E65E-A2FC-44EE-A6A8-029C7D51F2CD}" srcId="{AA9EF145-087A-45E1-9A43-6BC5EA9D3B34}" destId="{C605EEAA-04AA-4D2E-8F58-65E9B251AF3F}" srcOrd="1" destOrd="0" parTransId="{E8F9D3AB-56E9-46E7-988B-496A900A0157}" sibTransId="{515AFFF0-30F6-4125-98B8-ADEB7296A25E}"/>
    <dgm:cxn modelId="{D4256E3F-81FF-4DF1-9A11-EE72AA951D00}" type="presParOf" srcId="{C6CA4BC4-EFDE-4DFE-A410-767D4F0C0DFF}" destId="{11EAAF38-AF60-474E-8BDE-51B6A5A1D43F}" srcOrd="0" destOrd="0" presId="urn:microsoft.com/office/officeart/2005/8/layout/chevron2"/>
    <dgm:cxn modelId="{143CFCEF-0934-4832-B595-7B35712A1C73}" type="presParOf" srcId="{11EAAF38-AF60-474E-8BDE-51B6A5A1D43F}" destId="{A93AD9A1-928D-4709-8FCE-4A563544BF96}" srcOrd="0" destOrd="0" presId="urn:microsoft.com/office/officeart/2005/8/layout/chevron2"/>
    <dgm:cxn modelId="{A66C6F49-77B2-4BAF-A8AC-1BA0F62001CA}" type="presParOf" srcId="{11EAAF38-AF60-474E-8BDE-51B6A5A1D43F}" destId="{14E039FE-C03C-4E33-8BFB-C55F85C0F83D}" srcOrd="1" destOrd="0" presId="urn:microsoft.com/office/officeart/2005/8/layout/chevron2"/>
    <dgm:cxn modelId="{5E3E967A-F220-4EAB-8ACF-1D4E8D8BB3DF}" type="presParOf" srcId="{C6CA4BC4-EFDE-4DFE-A410-767D4F0C0DFF}" destId="{048BCA84-A0BD-457A-81D2-61FE0AF02487}" srcOrd="1" destOrd="0" presId="urn:microsoft.com/office/officeart/2005/8/layout/chevron2"/>
    <dgm:cxn modelId="{1091D64B-731B-42C7-9389-094C4D9D517D}" type="presParOf" srcId="{C6CA4BC4-EFDE-4DFE-A410-767D4F0C0DFF}" destId="{8A151724-2952-4AD1-A5A0-8B70AFDC5B18}" srcOrd="2" destOrd="0" presId="urn:microsoft.com/office/officeart/2005/8/layout/chevron2"/>
    <dgm:cxn modelId="{27D02C6D-70DF-4A0A-9C65-4A20F517CB2C}" type="presParOf" srcId="{8A151724-2952-4AD1-A5A0-8B70AFDC5B18}" destId="{B4975B7D-8C31-4640-9F32-8AE76A8FC6A2}" srcOrd="0" destOrd="0" presId="urn:microsoft.com/office/officeart/2005/8/layout/chevron2"/>
    <dgm:cxn modelId="{13DFC248-6DDC-46FD-9064-81CCB1D3F3C8}" type="presParOf" srcId="{8A151724-2952-4AD1-A5A0-8B70AFDC5B18}" destId="{2FE07328-A3EB-46BA-AFC9-0CCA47B99B74}" srcOrd="1" destOrd="0" presId="urn:microsoft.com/office/officeart/2005/8/layout/chevron2"/>
    <dgm:cxn modelId="{ED009179-535D-4277-9439-9E2333685C96}" type="presParOf" srcId="{C6CA4BC4-EFDE-4DFE-A410-767D4F0C0DFF}" destId="{B76BEC18-EAED-4E31-AA1C-AEBC56CB8AB2}" srcOrd="3" destOrd="0" presId="urn:microsoft.com/office/officeart/2005/8/layout/chevron2"/>
    <dgm:cxn modelId="{F7298DC2-1E9D-4F36-A614-E88853E96EBA}" type="presParOf" srcId="{C6CA4BC4-EFDE-4DFE-A410-767D4F0C0DFF}" destId="{DD0D5411-F05D-45E6-956B-671CD06E8B85}" srcOrd="4" destOrd="0" presId="urn:microsoft.com/office/officeart/2005/8/layout/chevron2"/>
    <dgm:cxn modelId="{98212521-0074-4251-8787-37841C538857}" type="presParOf" srcId="{DD0D5411-F05D-45E6-956B-671CD06E8B85}" destId="{CF7E8D00-8F79-41A0-9DDE-ED7EA637C67D}" srcOrd="0" destOrd="0" presId="urn:microsoft.com/office/officeart/2005/8/layout/chevron2"/>
    <dgm:cxn modelId="{7D1F6A6E-F684-452D-BE9E-89EFB9377470}" type="presParOf" srcId="{DD0D5411-F05D-45E6-956B-671CD06E8B85}" destId="{539B3575-50F8-47E4-9968-44BE89FB3E73}"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7B9BF66-346A-45FD-A56D-196F9F55E9B3}" type="doc">
      <dgm:prSet loTypeId="urn:microsoft.com/office/officeart/2005/8/layout/list1#1" loCatId="list" qsTypeId="urn:microsoft.com/office/officeart/2005/8/quickstyle/simple3#1" qsCatId="simple" csTypeId="urn:microsoft.com/office/officeart/2005/8/colors/accent1_2#1" csCatId="accent1" phldr="1"/>
      <dgm:spPr/>
      <dgm:t>
        <a:bodyPr/>
        <a:lstStyle/>
        <a:p>
          <a:endParaRPr lang="zh-CN" altLang="en-US"/>
        </a:p>
      </dgm:t>
    </dgm:pt>
    <dgm:pt modelId="{5B6F8634-1421-4132-B0EC-EFC487CCF685}">
      <dgm:prSet phldrT="[文本]" phldr="0" custT="1">
        <dgm:style>
          <a:lnRef idx="1">
            <a:schemeClr val="accent4"/>
          </a:lnRef>
          <a:fillRef idx="2">
            <a:schemeClr val="accent4"/>
          </a:fillRef>
          <a:effectRef idx="1">
            <a:schemeClr val="accent4"/>
          </a:effectRef>
          <a:fontRef idx="minor">
            <a:schemeClr val="dk1"/>
          </a:fontRef>
        </dgm:style>
      </dgm:prSet>
      <dgm:spPr>
        <a:effectLst>
          <a:glow rad="228600">
            <a:schemeClr val="accent4">
              <a:satMod val="175000"/>
              <a:alpha val="40000"/>
            </a:schemeClr>
          </a:glow>
        </a:effectLst>
      </dgm:spPr>
      <dgm:t>
        <a:bodyPr vert="horz" wrap="square"/>
        <a:lstStyle>
          <a:lvl1pPr algn="l">
            <a:defRPr sz="21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a:lnSpc>
              <a:spcPct val="100000"/>
            </a:lnSpc>
            <a:spcBef>
              <a:spcPct val="0"/>
            </a:spcBef>
            <a:spcAft>
              <a:spcPct val="35000"/>
            </a:spcAft>
          </a:pPr>
          <a:r>
            <a:rPr lang="zh-CN" altLang="en-US" sz="2400" b="1" dirty="0" smtClean="0"/>
            <a:t>① 影响整个网络的生存时间</a:t>
          </a:r>
        </a:p>
      </dgm:t>
    </dgm:pt>
    <dgm:pt modelId="{FFF11EF8-7507-45AA-A995-A495210DBAC2}" cxnId="{011FF59C-B5EB-4CBF-9690-4FEAD606B188}" type="parTrans">
      <dgm:prSet/>
      <dgm:spPr/>
      <dgm:t>
        <a:bodyPr/>
        <a:lstStyle/>
        <a:p>
          <a:endParaRPr lang="zh-CN" altLang="en-US"/>
        </a:p>
      </dgm:t>
    </dgm:pt>
    <dgm:pt modelId="{5A9E1441-F130-4C44-986B-3D9E58E900BD}" cxnId="{011FF59C-B5EB-4CBF-9690-4FEAD606B188}" type="sibTrans">
      <dgm:prSet/>
      <dgm:spPr/>
      <dgm:t>
        <a:bodyPr/>
        <a:lstStyle/>
        <a:p>
          <a:endParaRPr lang="zh-CN" altLang="en-US"/>
        </a:p>
      </dgm:t>
    </dgm:pt>
    <dgm:pt modelId="{3D08AD82-DC74-469B-AE0A-2F6FA963D369}">
      <dgm:prSet phldrT="[文本]" phldr="0" custT="0">
        <dgm:style>
          <a:lnRef idx="1">
            <a:schemeClr val="accent4"/>
          </a:lnRef>
          <a:fillRef idx="2">
            <a:schemeClr val="accent4"/>
          </a:fillRef>
          <a:effectRef idx="1">
            <a:schemeClr val="accent4"/>
          </a:effectRef>
          <a:fontRef idx="minor">
            <a:schemeClr val="dk1"/>
          </a:fontRef>
        </dgm:style>
      </dgm:prSet>
      <dgm:spPr>
        <a:effectLst>
          <a:glow rad="228600">
            <a:schemeClr val="accent4">
              <a:satMod val="175000"/>
              <a:alpha val="40000"/>
            </a:schemeClr>
          </a:glow>
        </a:effectLst>
      </dgm:spPr>
      <dgm:t>
        <a:bodyPr vert="horz" wrap="square"/>
        <a:lstStyle>
          <a:lvl1pPr algn="l">
            <a:defRPr sz="21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a:lnSpc>
              <a:spcPct val="100000"/>
            </a:lnSpc>
            <a:spcBef>
              <a:spcPct val="0"/>
            </a:spcBef>
            <a:spcAft>
              <a:spcPct val="35000"/>
            </a:spcAft>
          </a:pPr>
          <a:r>
            <a:rPr lang="zh-CN" altLang="en-US" b="1" dirty="0" smtClean="0"/>
            <a:t>② 减小节点间通信干扰，提高网络通信效率</a:t>
          </a:r>
          <a:endParaRPr lang="zh-CN" altLang="en-US" b="1" dirty="0"/>
        </a:p>
      </dgm:t>
    </dgm:pt>
    <dgm:pt modelId="{46B5695D-1B79-49D1-ACB6-35CE5196D9DF}" cxnId="{A2A5372D-16CD-4076-AD45-2BC3EE54C075}" type="parTrans">
      <dgm:prSet/>
      <dgm:spPr/>
      <dgm:t>
        <a:bodyPr/>
        <a:lstStyle/>
        <a:p>
          <a:endParaRPr lang="zh-CN" altLang="en-US"/>
        </a:p>
      </dgm:t>
    </dgm:pt>
    <dgm:pt modelId="{BC720615-B51F-4F9F-AD72-1F35432829EF}" cxnId="{A2A5372D-16CD-4076-AD45-2BC3EE54C075}" type="sibTrans">
      <dgm:prSet/>
      <dgm:spPr/>
      <dgm:t>
        <a:bodyPr/>
        <a:lstStyle/>
        <a:p>
          <a:endParaRPr lang="zh-CN" altLang="en-US"/>
        </a:p>
      </dgm:t>
    </dgm:pt>
    <dgm:pt modelId="{BFB27D30-EC9B-400D-8B49-413DCA302592}" type="pres">
      <dgm:prSet presAssocID="{37B9BF66-346A-45FD-A56D-196F9F55E9B3}" presName="linear" presStyleCnt="0">
        <dgm:presLayoutVars>
          <dgm:dir/>
          <dgm:animLvl val="lvl"/>
          <dgm:resizeHandles val="exact"/>
        </dgm:presLayoutVars>
      </dgm:prSet>
      <dgm:spPr/>
      <dgm:t>
        <a:bodyPr/>
        <a:lstStyle/>
        <a:p>
          <a:endParaRPr lang="zh-CN" altLang="en-US"/>
        </a:p>
      </dgm:t>
    </dgm:pt>
    <dgm:pt modelId="{1EC634BB-F147-4036-93EF-A00F490E3D33}" type="pres">
      <dgm:prSet presAssocID="{5B6F8634-1421-4132-B0EC-EFC487CCF685}" presName="parentLin" presStyleCnt="0"/>
      <dgm:spPr/>
    </dgm:pt>
    <dgm:pt modelId="{37E4D99D-C08B-4BA7-8768-C3A143294F65}" type="pres">
      <dgm:prSet presAssocID="{5B6F8634-1421-4132-B0EC-EFC487CCF685}" presName="parentLeftMargin" presStyleLbl="node1" presStyleIdx="0" presStyleCnt="2"/>
      <dgm:spPr/>
      <dgm:t>
        <a:bodyPr/>
        <a:lstStyle/>
        <a:p>
          <a:endParaRPr lang="zh-CN" altLang="en-US"/>
        </a:p>
      </dgm:t>
    </dgm:pt>
    <dgm:pt modelId="{DB01D1D4-A168-49F1-906E-AC1F68D0A622}" type="pres">
      <dgm:prSet presAssocID="{5B6F8634-1421-4132-B0EC-EFC487CCF685}" presName="parentText" presStyleLbl="node1" presStyleIdx="0" presStyleCnt="2" custScaleX="114692">
        <dgm:presLayoutVars>
          <dgm:chMax val="0"/>
          <dgm:bulletEnabled val="1"/>
        </dgm:presLayoutVars>
      </dgm:prSet>
      <dgm:spPr/>
      <dgm:t>
        <a:bodyPr/>
        <a:lstStyle/>
        <a:p>
          <a:endParaRPr lang="zh-CN" altLang="en-US"/>
        </a:p>
      </dgm:t>
    </dgm:pt>
    <dgm:pt modelId="{DC90EF79-4A7E-4CBF-8276-B69A54C039BE}" type="pres">
      <dgm:prSet presAssocID="{5B6F8634-1421-4132-B0EC-EFC487CCF685}" presName="negativeSpace" presStyleCnt="0"/>
      <dgm:spPr/>
    </dgm:pt>
    <dgm:pt modelId="{64A64552-7C3F-4E59-8908-AD0CF1DF00D2}" type="pres">
      <dgm:prSet presAssocID="{5B6F8634-1421-4132-B0EC-EFC487CCF685}" presName="childText" presStyleLbl="conFgAcc1" presStyleIdx="0" presStyleCnt="2">
        <dgm:presLayoutVars>
          <dgm:bulletEnabled val="1"/>
        </dgm:presLayoutVars>
      </dgm:prSet>
      <dgm:spPr>
        <a:ln>
          <a:noFill/>
        </a:ln>
      </dgm:spPr>
      <dgm:t>
        <a:bodyPr/>
        <a:lstStyle/>
        <a:p>
          <a:endParaRPr lang="zh-CN" altLang="en-US"/>
        </a:p>
      </dgm:t>
    </dgm:pt>
    <dgm:pt modelId="{085EB1F7-62BA-4C76-85DB-37CEAD9A18DD}" type="pres">
      <dgm:prSet presAssocID="{5A9E1441-F130-4C44-986B-3D9E58E900BD}" presName="spaceBetweenRectangles" presStyleCnt="0"/>
      <dgm:spPr/>
    </dgm:pt>
    <dgm:pt modelId="{7E730AEB-4713-43FD-814D-DDFD30869AD1}" type="pres">
      <dgm:prSet presAssocID="{3D08AD82-DC74-469B-AE0A-2F6FA963D369}" presName="parentLin" presStyleCnt="0"/>
      <dgm:spPr/>
    </dgm:pt>
    <dgm:pt modelId="{C75972AC-839D-47D3-9D3D-74F261956ECA}" type="pres">
      <dgm:prSet presAssocID="{3D08AD82-DC74-469B-AE0A-2F6FA963D369}" presName="parentLeftMargin" presStyleLbl="node1" presStyleIdx="0" presStyleCnt="2"/>
      <dgm:spPr/>
      <dgm:t>
        <a:bodyPr/>
        <a:lstStyle/>
        <a:p>
          <a:endParaRPr lang="zh-CN" altLang="en-US"/>
        </a:p>
      </dgm:t>
    </dgm:pt>
    <dgm:pt modelId="{AB183C09-EDC7-4B11-9D08-1DA490A5BD62}" type="pres">
      <dgm:prSet presAssocID="{3D08AD82-DC74-469B-AE0A-2F6FA963D369}" presName="parentText" presStyleLbl="node1" presStyleIdx="1" presStyleCnt="2" custScaleX="114697">
        <dgm:presLayoutVars>
          <dgm:chMax val="0"/>
          <dgm:bulletEnabled val="1"/>
        </dgm:presLayoutVars>
      </dgm:prSet>
      <dgm:spPr/>
      <dgm:t>
        <a:bodyPr/>
        <a:lstStyle/>
        <a:p>
          <a:endParaRPr lang="zh-CN" altLang="en-US"/>
        </a:p>
      </dgm:t>
    </dgm:pt>
    <dgm:pt modelId="{94780F0E-0118-486A-9026-BE595DE35F1C}" type="pres">
      <dgm:prSet presAssocID="{3D08AD82-DC74-469B-AE0A-2F6FA963D369}" presName="negativeSpace" presStyleCnt="0"/>
      <dgm:spPr/>
    </dgm:pt>
    <dgm:pt modelId="{7E7CFFC2-DA19-43F9-92AE-887E04887906}" type="pres">
      <dgm:prSet presAssocID="{3D08AD82-DC74-469B-AE0A-2F6FA963D369}" presName="childText" presStyleLbl="conFgAcc1" presStyleIdx="1" presStyleCnt="2">
        <dgm:presLayoutVars>
          <dgm:bulletEnabled val="1"/>
        </dgm:presLayoutVars>
      </dgm:prSet>
      <dgm:spPr>
        <a:ln>
          <a:noFill/>
        </a:ln>
      </dgm:spPr>
      <dgm:t>
        <a:bodyPr/>
        <a:lstStyle/>
        <a:p>
          <a:endParaRPr lang="zh-CN" altLang="en-US"/>
        </a:p>
      </dgm:t>
    </dgm:pt>
  </dgm:ptLst>
  <dgm:cxnLst>
    <dgm:cxn modelId="{A2A5372D-16CD-4076-AD45-2BC3EE54C075}" srcId="{37B9BF66-346A-45FD-A56D-196F9F55E9B3}" destId="{3D08AD82-DC74-469B-AE0A-2F6FA963D369}" srcOrd="1" destOrd="0" parTransId="{46B5695D-1B79-49D1-ACB6-35CE5196D9DF}" sibTransId="{BC720615-B51F-4F9F-AD72-1F35432829EF}"/>
    <dgm:cxn modelId="{67CEDA95-8C4B-46D9-B292-BB90A8C7276A}" type="presOf" srcId="{5B6F8634-1421-4132-B0EC-EFC487CCF685}" destId="{DB01D1D4-A168-49F1-906E-AC1F68D0A622}" srcOrd="1" destOrd="0" presId="urn:microsoft.com/office/officeart/2005/8/layout/list1#1"/>
    <dgm:cxn modelId="{7D923FD0-C8A9-4D61-8DDE-EE943B7B3638}" type="presOf" srcId="{37B9BF66-346A-45FD-A56D-196F9F55E9B3}" destId="{BFB27D30-EC9B-400D-8B49-413DCA302592}" srcOrd="0" destOrd="0" presId="urn:microsoft.com/office/officeart/2005/8/layout/list1#1"/>
    <dgm:cxn modelId="{011FF59C-B5EB-4CBF-9690-4FEAD606B188}" srcId="{37B9BF66-346A-45FD-A56D-196F9F55E9B3}" destId="{5B6F8634-1421-4132-B0EC-EFC487CCF685}" srcOrd="0" destOrd="0" parTransId="{FFF11EF8-7507-45AA-A995-A495210DBAC2}" sibTransId="{5A9E1441-F130-4C44-986B-3D9E58E900BD}"/>
    <dgm:cxn modelId="{4ECB2DFB-E17B-4177-ABA5-FD198A17C993}" type="presOf" srcId="{5B6F8634-1421-4132-B0EC-EFC487CCF685}" destId="{37E4D99D-C08B-4BA7-8768-C3A143294F65}" srcOrd="0" destOrd="0" presId="urn:microsoft.com/office/officeart/2005/8/layout/list1#1"/>
    <dgm:cxn modelId="{A5E09802-91E0-4755-9BE6-46425DFA8C1C}" type="presOf" srcId="{3D08AD82-DC74-469B-AE0A-2F6FA963D369}" destId="{C75972AC-839D-47D3-9D3D-74F261956ECA}" srcOrd="0" destOrd="0" presId="urn:microsoft.com/office/officeart/2005/8/layout/list1#1"/>
    <dgm:cxn modelId="{454572D6-2758-4F07-8085-137E637A1A51}" type="presOf" srcId="{3D08AD82-DC74-469B-AE0A-2F6FA963D369}" destId="{AB183C09-EDC7-4B11-9D08-1DA490A5BD62}" srcOrd="1" destOrd="0" presId="urn:microsoft.com/office/officeart/2005/8/layout/list1#1"/>
    <dgm:cxn modelId="{4C9F4BCF-1DE1-48D0-9D74-6C4A0BC53009}" type="presParOf" srcId="{BFB27D30-EC9B-400D-8B49-413DCA302592}" destId="{1EC634BB-F147-4036-93EF-A00F490E3D33}" srcOrd="0" destOrd="0" presId="urn:microsoft.com/office/officeart/2005/8/layout/list1#1"/>
    <dgm:cxn modelId="{138987D2-BDB3-42AC-9A03-8FC038BE163D}" type="presParOf" srcId="{1EC634BB-F147-4036-93EF-A00F490E3D33}" destId="{37E4D99D-C08B-4BA7-8768-C3A143294F65}" srcOrd="0" destOrd="0" presId="urn:microsoft.com/office/officeart/2005/8/layout/list1#1"/>
    <dgm:cxn modelId="{D5DC9D54-5173-4CA8-88ED-2E1F2053383A}" type="presParOf" srcId="{1EC634BB-F147-4036-93EF-A00F490E3D33}" destId="{DB01D1D4-A168-49F1-906E-AC1F68D0A622}" srcOrd="1" destOrd="0" presId="urn:microsoft.com/office/officeart/2005/8/layout/list1#1"/>
    <dgm:cxn modelId="{023A3FDF-9E25-48F1-84E3-F89ED6507B76}" type="presParOf" srcId="{BFB27D30-EC9B-400D-8B49-413DCA302592}" destId="{DC90EF79-4A7E-4CBF-8276-B69A54C039BE}" srcOrd="1" destOrd="0" presId="urn:microsoft.com/office/officeart/2005/8/layout/list1#1"/>
    <dgm:cxn modelId="{1468B1AE-BBFE-4F56-9C71-446CA2089AE4}" type="presParOf" srcId="{BFB27D30-EC9B-400D-8B49-413DCA302592}" destId="{64A64552-7C3F-4E59-8908-AD0CF1DF00D2}" srcOrd="2" destOrd="0" presId="urn:microsoft.com/office/officeart/2005/8/layout/list1#1"/>
    <dgm:cxn modelId="{47739D5C-7E56-425F-AD67-3CE308B62112}" type="presParOf" srcId="{BFB27D30-EC9B-400D-8B49-413DCA302592}" destId="{085EB1F7-62BA-4C76-85DB-37CEAD9A18DD}" srcOrd="3" destOrd="0" presId="urn:microsoft.com/office/officeart/2005/8/layout/list1#1"/>
    <dgm:cxn modelId="{961D40E7-2B51-455A-A37C-2115A470694D}" type="presParOf" srcId="{BFB27D30-EC9B-400D-8B49-413DCA302592}" destId="{7E730AEB-4713-43FD-814D-DDFD30869AD1}" srcOrd="4" destOrd="0" presId="urn:microsoft.com/office/officeart/2005/8/layout/list1#1"/>
    <dgm:cxn modelId="{F1E4DD5C-6B35-4628-9640-7D08250FCC63}" type="presParOf" srcId="{7E730AEB-4713-43FD-814D-DDFD30869AD1}" destId="{C75972AC-839D-47D3-9D3D-74F261956ECA}" srcOrd="0" destOrd="0" presId="urn:microsoft.com/office/officeart/2005/8/layout/list1#1"/>
    <dgm:cxn modelId="{BE4A05A3-451D-415E-8A84-9CE27414F761}" type="presParOf" srcId="{7E730AEB-4713-43FD-814D-DDFD30869AD1}" destId="{AB183C09-EDC7-4B11-9D08-1DA490A5BD62}" srcOrd="1" destOrd="0" presId="urn:microsoft.com/office/officeart/2005/8/layout/list1#1"/>
    <dgm:cxn modelId="{16855600-465F-4985-A215-6D0F01E0026E}" type="presParOf" srcId="{BFB27D30-EC9B-400D-8B49-413DCA302592}" destId="{94780F0E-0118-486A-9026-BE595DE35F1C}" srcOrd="5" destOrd="0" presId="urn:microsoft.com/office/officeart/2005/8/layout/list1#1"/>
    <dgm:cxn modelId="{2D254C4B-F664-4405-AB9C-F6629175EAEB}" type="presParOf" srcId="{BFB27D30-EC9B-400D-8B49-413DCA302592}" destId="{7E7CFFC2-DA19-43F9-92AE-887E04887906}" srcOrd="6" destOrd="0" presId="urn:microsoft.com/office/officeart/2005/8/layout/list1#1"/>
  </dgm:cxnLst>
  <dgm:bg>
    <a:noFill/>
  </dgm:bg>
  <dgm:whole/>
  <dgm:extLst>
    <a:ext uri="http://schemas.microsoft.com/office/drawing/2008/diagram">
      <dsp:dataModelExt xmlns:dsp="http://schemas.microsoft.com/office/drawing/2008/diagram" relId="rId5"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AA9EF145-087A-45E1-9A43-6BC5EA9D3B34}" type="doc">
      <dgm:prSet loTypeId="urn:microsoft.com/office/officeart/2005/8/layout/chevron2" loCatId="list" qsTypeId="urn:microsoft.com/office/officeart/2005/8/quickstyle/simple1#5" qsCatId="simple" csTypeId="urn:microsoft.com/office/officeart/2005/8/colors/accent1_2#7" csCatId="accent1" phldr="1"/>
      <dgm:spPr/>
      <dgm:t>
        <a:bodyPr/>
        <a:lstStyle/>
        <a:p>
          <a:endParaRPr lang="zh-CN" altLang="en-US"/>
        </a:p>
      </dgm:t>
    </dgm:pt>
    <dgm:pt modelId="{E93C07AF-52DF-42AC-A9F8-512AE5ABE347}">
      <dgm:prSet phldrT="[文本]"/>
      <dgm:spPr/>
      <dgm:t>
        <a:bodyPr/>
        <a:lstStyle/>
        <a:p>
          <a:r>
            <a:rPr lang="en-US" altLang="zh-CN" dirty="0" smtClean="0"/>
            <a:t>1</a:t>
          </a:r>
          <a:endParaRPr lang="zh-CN" altLang="en-US" dirty="0"/>
        </a:p>
      </dgm:t>
    </dgm:pt>
    <dgm:pt modelId="{795640FC-1EFC-47D4-B24D-7C87265ECA48}" cxnId="{11A5E973-7DF2-4FD4-AC95-F1C4EEED7ECE}" type="parTrans">
      <dgm:prSet/>
      <dgm:spPr/>
      <dgm:t>
        <a:bodyPr/>
        <a:lstStyle/>
        <a:p>
          <a:endParaRPr lang="zh-CN" altLang="en-US"/>
        </a:p>
      </dgm:t>
    </dgm:pt>
    <dgm:pt modelId="{1ED54665-AB8C-4BE9-9E01-5BC79FB3924D}" cxnId="{11A5E973-7DF2-4FD4-AC95-F1C4EEED7ECE}" type="sibTrans">
      <dgm:prSet/>
      <dgm:spPr/>
      <dgm:t>
        <a:bodyPr/>
        <a:lstStyle/>
        <a:p>
          <a:endParaRPr lang="zh-CN" altLang="en-US"/>
        </a:p>
      </dgm:t>
    </dgm:pt>
    <dgm:pt modelId="{BC60AC5E-16CD-4FA3-812C-21910781D852}">
      <dgm:prSet phldrT="[文本]"/>
      <dgm:spPr>
        <a:noFill/>
      </dgm:spPr>
      <dgm:t>
        <a:bodyPr/>
        <a:lstStyle/>
        <a:p>
          <a:r>
            <a:rPr lang="zh-CN" altLang="en-US" b="1" dirty="0" smtClean="0">
              <a:solidFill>
                <a:schemeClr val="tx1"/>
              </a:solidFill>
            </a:rPr>
            <a:t>统一功率分配算法</a:t>
          </a:r>
          <a:r>
            <a:rPr lang="en-US" altLang="zh-CN" b="1" dirty="0" smtClean="0">
              <a:solidFill>
                <a:schemeClr val="tx1"/>
              </a:solidFill>
            </a:rPr>
            <a:t>COMPOW</a:t>
          </a:r>
          <a:endParaRPr lang="zh-CN" altLang="en-US" b="1" dirty="0">
            <a:solidFill>
              <a:schemeClr val="tx1"/>
            </a:solidFill>
          </a:endParaRPr>
        </a:p>
      </dgm:t>
    </dgm:pt>
    <dgm:pt modelId="{F786A4BE-C4E9-43FF-8192-99BE0BB02FBD}" cxnId="{7B3276CF-1B2F-46EA-B201-3B6D98146267}" type="parTrans">
      <dgm:prSet/>
      <dgm:spPr/>
      <dgm:t>
        <a:bodyPr/>
        <a:lstStyle/>
        <a:p>
          <a:endParaRPr lang="zh-CN" altLang="en-US"/>
        </a:p>
      </dgm:t>
    </dgm:pt>
    <dgm:pt modelId="{4769915E-56A7-408E-9033-52D0DF246F41}" cxnId="{7B3276CF-1B2F-46EA-B201-3B6D98146267}" type="sibTrans">
      <dgm:prSet/>
      <dgm:spPr/>
      <dgm:t>
        <a:bodyPr/>
        <a:lstStyle/>
        <a:p>
          <a:endParaRPr lang="zh-CN" altLang="en-US"/>
        </a:p>
      </dgm:t>
    </dgm:pt>
    <dgm:pt modelId="{C605EEAA-04AA-4D2E-8F58-65E9B251AF3F}">
      <dgm:prSet phldrT="[文本]"/>
      <dgm:spPr/>
      <dgm:t>
        <a:bodyPr/>
        <a:lstStyle/>
        <a:p>
          <a:r>
            <a:rPr lang="en-US" altLang="zh-CN" dirty="0" smtClean="0"/>
            <a:t>2</a:t>
          </a:r>
          <a:endParaRPr lang="zh-CN" altLang="en-US" dirty="0"/>
        </a:p>
      </dgm:t>
    </dgm:pt>
    <dgm:pt modelId="{E8F9D3AB-56E9-46E7-988B-496A900A0157}" cxnId="{5FC1E65E-A2FC-44EE-A6A8-029C7D51F2CD}" type="parTrans">
      <dgm:prSet/>
      <dgm:spPr/>
      <dgm:t>
        <a:bodyPr/>
        <a:lstStyle/>
        <a:p>
          <a:endParaRPr lang="zh-CN" altLang="en-US"/>
        </a:p>
      </dgm:t>
    </dgm:pt>
    <dgm:pt modelId="{515AFFF0-30F6-4125-98B8-ADEB7296A25E}" cxnId="{5FC1E65E-A2FC-44EE-A6A8-029C7D51F2CD}" type="sibTrans">
      <dgm:prSet/>
      <dgm:spPr/>
      <dgm:t>
        <a:bodyPr/>
        <a:lstStyle/>
        <a:p>
          <a:endParaRPr lang="zh-CN" altLang="en-US"/>
        </a:p>
      </dgm:t>
    </dgm:pt>
    <dgm:pt modelId="{ED366360-9492-48FC-A8DB-D039D5D18B62}">
      <dgm:prSet phldrT="[文本]"/>
      <dgm:spPr/>
      <dgm:t>
        <a:bodyPr/>
        <a:lstStyle/>
        <a:p>
          <a:r>
            <a:rPr lang="zh-CN" altLang="en-US" b="1" dirty="0" smtClean="0"/>
            <a:t>基于节点度的功率控制</a:t>
          </a:r>
          <a:r>
            <a:rPr lang="en-US" altLang="zh-CN" b="1" dirty="0" smtClean="0"/>
            <a:t>LMN/LMA</a:t>
          </a:r>
          <a:endParaRPr lang="zh-CN" altLang="en-US" b="1" dirty="0"/>
        </a:p>
      </dgm:t>
    </dgm:pt>
    <dgm:pt modelId="{52BF87CA-11E0-46D7-A1D3-A36C50C312D6}" cxnId="{41D32A1D-BE4E-4086-827F-C41394380DBF}" type="parTrans">
      <dgm:prSet/>
      <dgm:spPr/>
      <dgm:t>
        <a:bodyPr/>
        <a:lstStyle/>
        <a:p>
          <a:endParaRPr lang="zh-CN" altLang="en-US"/>
        </a:p>
      </dgm:t>
    </dgm:pt>
    <dgm:pt modelId="{F46B6671-5D74-48CA-95A1-6BD74962F2BD}" cxnId="{41D32A1D-BE4E-4086-827F-C41394380DBF}" type="sibTrans">
      <dgm:prSet/>
      <dgm:spPr/>
      <dgm:t>
        <a:bodyPr/>
        <a:lstStyle/>
        <a:p>
          <a:endParaRPr lang="zh-CN" altLang="en-US"/>
        </a:p>
      </dgm:t>
    </dgm:pt>
    <dgm:pt modelId="{F22F48BF-EE41-4A11-B466-ECE4B8127F89}">
      <dgm:prSet phldrT="[文本]"/>
      <dgm:spPr/>
      <dgm:t>
        <a:bodyPr/>
        <a:lstStyle/>
        <a:p>
          <a:r>
            <a:rPr lang="en-US" altLang="zh-CN" dirty="0" smtClean="0"/>
            <a:t>3</a:t>
          </a:r>
          <a:endParaRPr lang="zh-CN" altLang="en-US" dirty="0"/>
        </a:p>
      </dgm:t>
    </dgm:pt>
    <dgm:pt modelId="{31776918-0535-4029-A97E-EB86882D1608}" cxnId="{8281E326-991A-4621-8B5E-ABE4FD33DE1F}" type="parTrans">
      <dgm:prSet/>
      <dgm:spPr/>
      <dgm:t>
        <a:bodyPr/>
        <a:lstStyle/>
        <a:p>
          <a:endParaRPr lang="zh-CN" altLang="en-US"/>
        </a:p>
      </dgm:t>
    </dgm:pt>
    <dgm:pt modelId="{86437639-C3AB-4972-BAFA-D0678B8D7812}" cxnId="{8281E326-991A-4621-8B5E-ABE4FD33DE1F}" type="sibTrans">
      <dgm:prSet/>
      <dgm:spPr/>
      <dgm:t>
        <a:bodyPr/>
        <a:lstStyle/>
        <a:p>
          <a:endParaRPr lang="zh-CN" altLang="en-US"/>
        </a:p>
      </dgm:t>
    </dgm:pt>
    <dgm:pt modelId="{9F8D3B15-8670-4A74-B4FF-EC7D58A7FB44}">
      <dgm:prSet phldrT="[文本]"/>
      <dgm:spPr>
        <a:solidFill>
          <a:schemeClr val="accent5">
            <a:lumMod val="40000"/>
            <a:lumOff val="60000"/>
            <a:alpha val="90000"/>
          </a:schemeClr>
        </a:solidFill>
      </dgm:spPr>
      <dgm:t>
        <a:bodyPr/>
        <a:lstStyle/>
        <a:p>
          <a:r>
            <a:rPr lang="zh-CN" altLang="en-US" b="1" dirty="0" smtClean="0">
              <a:solidFill>
                <a:srgbClr val="FF0000"/>
              </a:solidFill>
            </a:rPr>
            <a:t>基于邻近图的功率控制</a:t>
          </a:r>
          <a:endParaRPr lang="zh-CN" altLang="en-US" b="1" dirty="0">
            <a:solidFill>
              <a:srgbClr val="FF0000"/>
            </a:solidFill>
          </a:endParaRPr>
        </a:p>
      </dgm:t>
    </dgm:pt>
    <dgm:pt modelId="{A3A95754-696D-4B85-8AD3-4D73F062AD24}" cxnId="{7854EF09-9210-48BE-A70C-95A3E3E9F41B}" type="parTrans">
      <dgm:prSet/>
      <dgm:spPr/>
      <dgm:t>
        <a:bodyPr/>
        <a:lstStyle/>
        <a:p>
          <a:endParaRPr lang="zh-CN" altLang="en-US"/>
        </a:p>
      </dgm:t>
    </dgm:pt>
    <dgm:pt modelId="{9C63EAE5-B547-47EA-900B-F051A3B89955}" cxnId="{7854EF09-9210-48BE-A70C-95A3E3E9F41B}" type="sibTrans">
      <dgm:prSet/>
      <dgm:spPr/>
      <dgm:t>
        <a:bodyPr/>
        <a:lstStyle/>
        <a:p>
          <a:endParaRPr lang="zh-CN" altLang="en-US"/>
        </a:p>
      </dgm:t>
    </dgm:pt>
    <dgm:pt modelId="{C6CA4BC4-EFDE-4DFE-A410-767D4F0C0DFF}" type="pres">
      <dgm:prSet presAssocID="{AA9EF145-087A-45E1-9A43-6BC5EA9D3B34}" presName="linearFlow" presStyleCnt="0">
        <dgm:presLayoutVars>
          <dgm:dir/>
          <dgm:animLvl val="lvl"/>
          <dgm:resizeHandles val="exact"/>
        </dgm:presLayoutVars>
      </dgm:prSet>
      <dgm:spPr/>
      <dgm:t>
        <a:bodyPr/>
        <a:lstStyle/>
        <a:p>
          <a:endParaRPr lang="zh-CN" altLang="en-US"/>
        </a:p>
      </dgm:t>
    </dgm:pt>
    <dgm:pt modelId="{11EAAF38-AF60-474E-8BDE-51B6A5A1D43F}" type="pres">
      <dgm:prSet presAssocID="{E93C07AF-52DF-42AC-A9F8-512AE5ABE347}" presName="composite" presStyleCnt="0"/>
      <dgm:spPr/>
    </dgm:pt>
    <dgm:pt modelId="{A93AD9A1-928D-4709-8FCE-4A563544BF96}" type="pres">
      <dgm:prSet presAssocID="{E93C07AF-52DF-42AC-A9F8-512AE5ABE347}" presName="parentText" presStyleLbl="alignNode1" presStyleIdx="0" presStyleCnt="3">
        <dgm:presLayoutVars>
          <dgm:chMax val="1"/>
          <dgm:bulletEnabled val="1"/>
        </dgm:presLayoutVars>
      </dgm:prSet>
      <dgm:spPr/>
      <dgm:t>
        <a:bodyPr/>
        <a:lstStyle/>
        <a:p>
          <a:endParaRPr lang="zh-CN" altLang="en-US"/>
        </a:p>
      </dgm:t>
    </dgm:pt>
    <dgm:pt modelId="{14E039FE-C03C-4E33-8BFB-C55F85C0F83D}" type="pres">
      <dgm:prSet presAssocID="{E93C07AF-52DF-42AC-A9F8-512AE5ABE347}" presName="descendantText" presStyleLbl="alignAcc1" presStyleIdx="0" presStyleCnt="3" custLinFactNeighborX="523" custLinFactNeighborY="-122">
        <dgm:presLayoutVars>
          <dgm:bulletEnabled val="1"/>
        </dgm:presLayoutVars>
      </dgm:prSet>
      <dgm:spPr/>
      <dgm:t>
        <a:bodyPr/>
        <a:lstStyle/>
        <a:p>
          <a:endParaRPr lang="zh-CN" altLang="en-US"/>
        </a:p>
      </dgm:t>
    </dgm:pt>
    <dgm:pt modelId="{048BCA84-A0BD-457A-81D2-61FE0AF02487}" type="pres">
      <dgm:prSet presAssocID="{1ED54665-AB8C-4BE9-9E01-5BC79FB3924D}" presName="sp" presStyleCnt="0"/>
      <dgm:spPr/>
    </dgm:pt>
    <dgm:pt modelId="{8A151724-2952-4AD1-A5A0-8B70AFDC5B18}" type="pres">
      <dgm:prSet presAssocID="{C605EEAA-04AA-4D2E-8F58-65E9B251AF3F}" presName="composite" presStyleCnt="0"/>
      <dgm:spPr/>
    </dgm:pt>
    <dgm:pt modelId="{B4975B7D-8C31-4640-9F32-8AE76A8FC6A2}" type="pres">
      <dgm:prSet presAssocID="{C605EEAA-04AA-4D2E-8F58-65E9B251AF3F}" presName="parentText" presStyleLbl="alignNode1" presStyleIdx="1" presStyleCnt="3">
        <dgm:presLayoutVars>
          <dgm:chMax val="1"/>
          <dgm:bulletEnabled val="1"/>
        </dgm:presLayoutVars>
      </dgm:prSet>
      <dgm:spPr/>
      <dgm:t>
        <a:bodyPr/>
        <a:lstStyle/>
        <a:p>
          <a:endParaRPr lang="zh-CN" altLang="en-US"/>
        </a:p>
      </dgm:t>
    </dgm:pt>
    <dgm:pt modelId="{2FE07328-A3EB-46BA-AFC9-0CCA47B99B74}" type="pres">
      <dgm:prSet presAssocID="{C605EEAA-04AA-4D2E-8F58-65E9B251AF3F}" presName="descendantText" presStyleLbl="alignAcc1" presStyleIdx="1" presStyleCnt="3">
        <dgm:presLayoutVars>
          <dgm:bulletEnabled val="1"/>
        </dgm:presLayoutVars>
      </dgm:prSet>
      <dgm:spPr/>
      <dgm:t>
        <a:bodyPr/>
        <a:lstStyle/>
        <a:p>
          <a:endParaRPr lang="zh-CN" altLang="en-US"/>
        </a:p>
      </dgm:t>
    </dgm:pt>
    <dgm:pt modelId="{B76BEC18-EAED-4E31-AA1C-AEBC56CB8AB2}" type="pres">
      <dgm:prSet presAssocID="{515AFFF0-30F6-4125-98B8-ADEB7296A25E}" presName="sp" presStyleCnt="0"/>
      <dgm:spPr/>
    </dgm:pt>
    <dgm:pt modelId="{DD0D5411-F05D-45E6-956B-671CD06E8B85}" type="pres">
      <dgm:prSet presAssocID="{F22F48BF-EE41-4A11-B466-ECE4B8127F89}" presName="composite" presStyleCnt="0"/>
      <dgm:spPr/>
    </dgm:pt>
    <dgm:pt modelId="{CF7E8D00-8F79-41A0-9DDE-ED7EA637C67D}" type="pres">
      <dgm:prSet presAssocID="{F22F48BF-EE41-4A11-B466-ECE4B8127F89}" presName="parentText" presStyleLbl="alignNode1" presStyleIdx="2" presStyleCnt="3">
        <dgm:presLayoutVars>
          <dgm:chMax val="1"/>
          <dgm:bulletEnabled val="1"/>
        </dgm:presLayoutVars>
      </dgm:prSet>
      <dgm:spPr/>
      <dgm:t>
        <a:bodyPr/>
        <a:lstStyle/>
        <a:p>
          <a:endParaRPr lang="zh-CN" altLang="en-US"/>
        </a:p>
      </dgm:t>
    </dgm:pt>
    <dgm:pt modelId="{539B3575-50F8-47E4-9968-44BE89FB3E73}" type="pres">
      <dgm:prSet presAssocID="{F22F48BF-EE41-4A11-B466-ECE4B8127F89}" presName="descendantText" presStyleLbl="alignAcc1" presStyleIdx="2" presStyleCnt="3">
        <dgm:presLayoutVars>
          <dgm:bulletEnabled val="1"/>
        </dgm:presLayoutVars>
      </dgm:prSet>
      <dgm:spPr/>
      <dgm:t>
        <a:bodyPr/>
        <a:lstStyle/>
        <a:p>
          <a:endParaRPr lang="zh-CN" altLang="en-US"/>
        </a:p>
      </dgm:t>
    </dgm:pt>
  </dgm:ptLst>
  <dgm:cxnLst>
    <dgm:cxn modelId="{CDCBC43B-F4C9-411C-B573-E10D1D105798}" type="presOf" srcId="{ED366360-9492-48FC-A8DB-D039D5D18B62}" destId="{2FE07328-A3EB-46BA-AFC9-0CCA47B99B74}" srcOrd="0" destOrd="0" presId="urn:microsoft.com/office/officeart/2005/8/layout/chevron2"/>
    <dgm:cxn modelId="{11A5E973-7DF2-4FD4-AC95-F1C4EEED7ECE}" srcId="{AA9EF145-087A-45E1-9A43-6BC5EA9D3B34}" destId="{E93C07AF-52DF-42AC-A9F8-512AE5ABE347}" srcOrd="0" destOrd="0" parTransId="{795640FC-1EFC-47D4-B24D-7C87265ECA48}" sibTransId="{1ED54665-AB8C-4BE9-9E01-5BC79FB3924D}"/>
    <dgm:cxn modelId="{7B3276CF-1B2F-46EA-B201-3B6D98146267}" srcId="{E93C07AF-52DF-42AC-A9F8-512AE5ABE347}" destId="{BC60AC5E-16CD-4FA3-812C-21910781D852}" srcOrd="0" destOrd="0" parTransId="{F786A4BE-C4E9-43FF-8192-99BE0BB02FBD}" sibTransId="{4769915E-56A7-408E-9033-52D0DF246F41}"/>
    <dgm:cxn modelId="{8281E326-991A-4621-8B5E-ABE4FD33DE1F}" srcId="{AA9EF145-087A-45E1-9A43-6BC5EA9D3B34}" destId="{F22F48BF-EE41-4A11-B466-ECE4B8127F89}" srcOrd="2" destOrd="0" parTransId="{31776918-0535-4029-A97E-EB86882D1608}" sibTransId="{86437639-C3AB-4972-BAFA-D0678B8D7812}"/>
    <dgm:cxn modelId="{41D32A1D-BE4E-4086-827F-C41394380DBF}" srcId="{C605EEAA-04AA-4D2E-8F58-65E9B251AF3F}" destId="{ED366360-9492-48FC-A8DB-D039D5D18B62}" srcOrd="0" destOrd="0" parTransId="{52BF87CA-11E0-46D7-A1D3-A36C50C312D6}" sibTransId="{F46B6671-5D74-48CA-95A1-6BD74962F2BD}"/>
    <dgm:cxn modelId="{E900E667-34CB-4970-9EB8-538ED266935D}" type="presOf" srcId="{E93C07AF-52DF-42AC-A9F8-512AE5ABE347}" destId="{A93AD9A1-928D-4709-8FCE-4A563544BF96}" srcOrd="0" destOrd="0" presId="urn:microsoft.com/office/officeart/2005/8/layout/chevron2"/>
    <dgm:cxn modelId="{D505F11F-4D77-49C4-A36B-0C7ABEFAC309}" type="presOf" srcId="{F22F48BF-EE41-4A11-B466-ECE4B8127F89}" destId="{CF7E8D00-8F79-41A0-9DDE-ED7EA637C67D}" srcOrd="0" destOrd="0" presId="urn:microsoft.com/office/officeart/2005/8/layout/chevron2"/>
    <dgm:cxn modelId="{5897C526-2197-40B4-A572-13D7A411BB56}" type="presOf" srcId="{AA9EF145-087A-45E1-9A43-6BC5EA9D3B34}" destId="{C6CA4BC4-EFDE-4DFE-A410-767D4F0C0DFF}" srcOrd="0" destOrd="0" presId="urn:microsoft.com/office/officeart/2005/8/layout/chevron2"/>
    <dgm:cxn modelId="{7854EF09-9210-48BE-A70C-95A3E3E9F41B}" srcId="{F22F48BF-EE41-4A11-B466-ECE4B8127F89}" destId="{9F8D3B15-8670-4A74-B4FF-EC7D58A7FB44}" srcOrd="0" destOrd="0" parTransId="{A3A95754-696D-4B85-8AD3-4D73F062AD24}" sibTransId="{9C63EAE5-B547-47EA-900B-F051A3B89955}"/>
    <dgm:cxn modelId="{E4B131AA-07AA-4813-9460-FCF5CCD466E3}" type="presOf" srcId="{BC60AC5E-16CD-4FA3-812C-21910781D852}" destId="{14E039FE-C03C-4E33-8BFB-C55F85C0F83D}" srcOrd="0" destOrd="0" presId="urn:microsoft.com/office/officeart/2005/8/layout/chevron2"/>
    <dgm:cxn modelId="{5FC1E65E-A2FC-44EE-A6A8-029C7D51F2CD}" srcId="{AA9EF145-087A-45E1-9A43-6BC5EA9D3B34}" destId="{C605EEAA-04AA-4D2E-8F58-65E9B251AF3F}" srcOrd="1" destOrd="0" parTransId="{E8F9D3AB-56E9-46E7-988B-496A900A0157}" sibTransId="{515AFFF0-30F6-4125-98B8-ADEB7296A25E}"/>
    <dgm:cxn modelId="{A6726FE2-01CB-4795-8CF2-184D022CF2B6}" type="presOf" srcId="{C605EEAA-04AA-4D2E-8F58-65E9B251AF3F}" destId="{B4975B7D-8C31-4640-9F32-8AE76A8FC6A2}" srcOrd="0" destOrd="0" presId="urn:microsoft.com/office/officeart/2005/8/layout/chevron2"/>
    <dgm:cxn modelId="{B605A37D-E596-4328-8C20-66BC1A1E9EDF}" type="presOf" srcId="{9F8D3B15-8670-4A74-B4FF-EC7D58A7FB44}" destId="{539B3575-50F8-47E4-9968-44BE89FB3E73}" srcOrd="0" destOrd="0" presId="urn:microsoft.com/office/officeart/2005/8/layout/chevron2"/>
    <dgm:cxn modelId="{46174E02-6C35-41B0-8BA5-47414C91F8CA}" type="presParOf" srcId="{C6CA4BC4-EFDE-4DFE-A410-767D4F0C0DFF}" destId="{11EAAF38-AF60-474E-8BDE-51B6A5A1D43F}" srcOrd="0" destOrd="0" presId="urn:microsoft.com/office/officeart/2005/8/layout/chevron2"/>
    <dgm:cxn modelId="{602AAA1E-C549-4979-889D-A29F804A2903}" type="presParOf" srcId="{11EAAF38-AF60-474E-8BDE-51B6A5A1D43F}" destId="{A93AD9A1-928D-4709-8FCE-4A563544BF96}" srcOrd="0" destOrd="0" presId="urn:microsoft.com/office/officeart/2005/8/layout/chevron2"/>
    <dgm:cxn modelId="{B13E5CFD-2E51-444F-93D4-53F01773B743}" type="presParOf" srcId="{11EAAF38-AF60-474E-8BDE-51B6A5A1D43F}" destId="{14E039FE-C03C-4E33-8BFB-C55F85C0F83D}" srcOrd="1" destOrd="0" presId="urn:microsoft.com/office/officeart/2005/8/layout/chevron2"/>
    <dgm:cxn modelId="{CA3F5D96-42D8-44E5-BCC2-4C97AAB4BD4B}" type="presParOf" srcId="{C6CA4BC4-EFDE-4DFE-A410-767D4F0C0DFF}" destId="{048BCA84-A0BD-457A-81D2-61FE0AF02487}" srcOrd="1" destOrd="0" presId="urn:microsoft.com/office/officeart/2005/8/layout/chevron2"/>
    <dgm:cxn modelId="{CC7FF556-0CA8-4DE5-8F44-E43D3869A590}" type="presParOf" srcId="{C6CA4BC4-EFDE-4DFE-A410-767D4F0C0DFF}" destId="{8A151724-2952-4AD1-A5A0-8B70AFDC5B18}" srcOrd="2" destOrd="0" presId="urn:microsoft.com/office/officeart/2005/8/layout/chevron2"/>
    <dgm:cxn modelId="{18C5A756-392B-4078-87A5-5FBFDF82A678}" type="presParOf" srcId="{8A151724-2952-4AD1-A5A0-8B70AFDC5B18}" destId="{B4975B7D-8C31-4640-9F32-8AE76A8FC6A2}" srcOrd="0" destOrd="0" presId="urn:microsoft.com/office/officeart/2005/8/layout/chevron2"/>
    <dgm:cxn modelId="{4120BA01-DD8C-4190-ABFB-84D7E4ED1459}" type="presParOf" srcId="{8A151724-2952-4AD1-A5A0-8B70AFDC5B18}" destId="{2FE07328-A3EB-46BA-AFC9-0CCA47B99B74}" srcOrd="1" destOrd="0" presId="urn:microsoft.com/office/officeart/2005/8/layout/chevron2"/>
    <dgm:cxn modelId="{EB06F99E-E0C9-43F4-AFE2-6AFE727E5356}" type="presParOf" srcId="{C6CA4BC4-EFDE-4DFE-A410-767D4F0C0DFF}" destId="{B76BEC18-EAED-4E31-AA1C-AEBC56CB8AB2}" srcOrd="3" destOrd="0" presId="urn:microsoft.com/office/officeart/2005/8/layout/chevron2"/>
    <dgm:cxn modelId="{B837EF90-FD98-4ABB-9DF9-9C6D9B080638}" type="presParOf" srcId="{C6CA4BC4-EFDE-4DFE-A410-767D4F0C0DFF}" destId="{DD0D5411-F05D-45E6-956B-671CD06E8B85}" srcOrd="4" destOrd="0" presId="urn:microsoft.com/office/officeart/2005/8/layout/chevron2"/>
    <dgm:cxn modelId="{C2300378-7F7D-4993-8C61-5F7B6526BE41}" type="presParOf" srcId="{DD0D5411-F05D-45E6-956B-671CD06E8B85}" destId="{CF7E8D00-8F79-41A0-9DDE-ED7EA637C67D}" srcOrd="0" destOrd="0" presId="urn:microsoft.com/office/officeart/2005/8/layout/chevron2"/>
    <dgm:cxn modelId="{F552083F-0655-4BFA-8D6A-01BFE6658529}" type="presParOf" srcId="{DD0D5411-F05D-45E6-956B-671CD06E8B85}" destId="{539B3575-50F8-47E4-9968-44BE89FB3E73}"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260637BB-0658-48BC-8A29-0E3CDA175443}" type="doc">
      <dgm:prSet loTypeId="urn:microsoft.com/office/officeart/2005/8/layout/matrix2" loCatId="matrix" qsTypeId="urn:microsoft.com/office/officeart/2005/8/quickstyle/simple1" qsCatId="simple" csTypeId="urn:microsoft.com/office/officeart/2005/8/colors/accent1_2#11" csCatId="accent1" phldr="1"/>
      <dgm:spPr/>
      <dgm:t>
        <a:bodyPr/>
        <a:lstStyle/>
        <a:p>
          <a:endParaRPr lang="zh-CN" altLang="en-US"/>
        </a:p>
      </dgm:t>
    </dgm:pt>
    <dgm:pt modelId="{822620BC-E456-4E15-A87C-C9E3F3C2958B}">
      <dgm:prSet phldrT="[文本]"/>
      <dgm:spPr/>
      <dgm:t>
        <a:bodyPr/>
        <a:lstStyle/>
        <a:p>
          <a:r>
            <a:rPr lang="en-US" altLang="zh-CN" dirty="0" smtClean="0"/>
            <a:t>LEACH</a:t>
          </a:r>
          <a:endParaRPr lang="zh-CN" altLang="en-US" dirty="0"/>
        </a:p>
      </dgm:t>
    </dgm:pt>
    <dgm:pt modelId="{0E608C61-4213-45CD-A3C6-B3478D1A0BA6}" cxnId="{66358C34-8C9C-497D-B4C8-CE4F6191CDAC}" type="parTrans">
      <dgm:prSet/>
      <dgm:spPr/>
      <dgm:t>
        <a:bodyPr/>
        <a:lstStyle/>
        <a:p>
          <a:endParaRPr lang="zh-CN" altLang="en-US"/>
        </a:p>
      </dgm:t>
    </dgm:pt>
    <dgm:pt modelId="{17DDB400-5F26-42E2-BB55-DBE6F46852FF}" cxnId="{66358C34-8C9C-497D-B4C8-CE4F6191CDAC}" type="sibTrans">
      <dgm:prSet/>
      <dgm:spPr/>
      <dgm:t>
        <a:bodyPr/>
        <a:lstStyle/>
        <a:p>
          <a:endParaRPr lang="zh-CN" altLang="en-US"/>
        </a:p>
      </dgm:t>
    </dgm:pt>
    <dgm:pt modelId="{B538820B-11EF-4418-98B2-7EF3A90B56B5}">
      <dgm:prSet phldrT="[文本]"/>
      <dgm:spPr/>
      <dgm:t>
        <a:bodyPr/>
        <a:lstStyle/>
        <a:p>
          <a:r>
            <a:rPr lang="en-US" altLang="zh-CN" dirty="0" smtClean="0"/>
            <a:t>HEED</a:t>
          </a:r>
          <a:endParaRPr lang="zh-CN" altLang="en-US" dirty="0"/>
        </a:p>
      </dgm:t>
    </dgm:pt>
    <dgm:pt modelId="{8E0D5A44-0BC1-4BE0-B2BB-1C6DD839569E}" cxnId="{06FE8D2E-A795-443B-B266-FB87AE7E9B74}" type="parTrans">
      <dgm:prSet/>
      <dgm:spPr/>
      <dgm:t>
        <a:bodyPr/>
        <a:lstStyle/>
        <a:p>
          <a:endParaRPr lang="zh-CN" altLang="en-US"/>
        </a:p>
      </dgm:t>
    </dgm:pt>
    <dgm:pt modelId="{6E6D8A39-1959-44C5-BC6A-E7D43085E0E5}" cxnId="{06FE8D2E-A795-443B-B266-FB87AE7E9B74}" type="sibTrans">
      <dgm:prSet/>
      <dgm:spPr/>
      <dgm:t>
        <a:bodyPr/>
        <a:lstStyle/>
        <a:p>
          <a:endParaRPr lang="zh-CN" altLang="en-US"/>
        </a:p>
      </dgm:t>
    </dgm:pt>
    <dgm:pt modelId="{2B03B625-0466-4939-AA6F-C44ACD83B8F0}">
      <dgm:prSet phldrT="[文本]"/>
      <dgm:spPr/>
      <dgm:t>
        <a:bodyPr/>
        <a:lstStyle/>
        <a:p>
          <a:r>
            <a:rPr lang="en-US" altLang="zh-CN" dirty="0" smtClean="0"/>
            <a:t>GAF</a:t>
          </a:r>
          <a:endParaRPr lang="zh-CN" altLang="en-US" dirty="0"/>
        </a:p>
      </dgm:t>
    </dgm:pt>
    <dgm:pt modelId="{463AA643-892A-4540-8FB0-3C2493EEC264}" cxnId="{803317FB-64AE-45B2-9738-9FCFE2D164EA}" type="parTrans">
      <dgm:prSet/>
      <dgm:spPr/>
      <dgm:t>
        <a:bodyPr/>
        <a:lstStyle/>
        <a:p>
          <a:endParaRPr lang="zh-CN" altLang="en-US"/>
        </a:p>
      </dgm:t>
    </dgm:pt>
    <dgm:pt modelId="{C8D188BD-5FB9-491A-8809-8B99E4B5727B}" cxnId="{803317FB-64AE-45B2-9738-9FCFE2D164EA}" type="sibTrans">
      <dgm:prSet/>
      <dgm:spPr/>
      <dgm:t>
        <a:bodyPr/>
        <a:lstStyle/>
        <a:p>
          <a:endParaRPr lang="zh-CN" altLang="en-US"/>
        </a:p>
      </dgm:t>
    </dgm:pt>
    <dgm:pt modelId="{7673D2C4-7204-4D0C-93FE-573BBF3AF717}">
      <dgm:prSet phldrT="[文本]"/>
      <dgm:spPr/>
      <dgm:t>
        <a:bodyPr/>
        <a:lstStyle/>
        <a:p>
          <a:r>
            <a:rPr lang="en-US" altLang="en-US" dirty="0" err="1" smtClean="0"/>
            <a:t>TopDisc</a:t>
          </a:r>
          <a:endParaRPr lang="zh-CN" altLang="en-US" dirty="0"/>
        </a:p>
      </dgm:t>
    </dgm:pt>
    <dgm:pt modelId="{E5EC980D-B74F-4A0A-9117-2DF457BFF91F}" cxnId="{E8724F94-E8D4-447C-A359-7B3A75C35640}" type="parTrans">
      <dgm:prSet/>
      <dgm:spPr/>
      <dgm:t>
        <a:bodyPr/>
        <a:lstStyle/>
        <a:p>
          <a:endParaRPr lang="zh-CN" altLang="en-US"/>
        </a:p>
      </dgm:t>
    </dgm:pt>
    <dgm:pt modelId="{77928886-AF78-47CE-80B3-0F10403C29EB}" cxnId="{E8724F94-E8D4-447C-A359-7B3A75C35640}" type="sibTrans">
      <dgm:prSet/>
      <dgm:spPr/>
      <dgm:t>
        <a:bodyPr/>
        <a:lstStyle/>
        <a:p>
          <a:endParaRPr lang="zh-CN" altLang="en-US"/>
        </a:p>
      </dgm:t>
    </dgm:pt>
    <dgm:pt modelId="{656FD226-FF4C-4E6B-990E-F51C3A4CC1F4}" type="pres">
      <dgm:prSet presAssocID="{260637BB-0658-48BC-8A29-0E3CDA175443}" presName="matrix" presStyleCnt="0">
        <dgm:presLayoutVars>
          <dgm:chMax val="1"/>
          <dgm:dir/>
          <dgm:resizeHandles val="exact"/>
        </dgm:presLayoutVars>
      </dgm:prSet>
      <dgm:spPr/>
      <dgm:t>
        <a:bodyPr/>
        <a:lstStyle/>
        <a:p>
          <a:endParaRPr lang="zh-CN" altLang="en-US"/>
        </a:p>
      </dgm:t>
    </dgm:pt>
    <dgm:pt modelId="{D2F229A1-48DF-4582-BFAC-2FF2FFCF07A8}" type="pres">
      <dgm:prSet presAssocID="{260637BB-0658-48BC-8A29-0E3CDA175443}" presName="axisShape" presStyleLbl="bgShp" presStyleIdx="0" presStyleCnt="1"/>
      <dgm:spPr/>
      <dgm:t>
        <a:bodyPr/>
        <a:lstStyle/>
        <a:p>
          <a:endParaRPr lang="zh-CN" altLang="en-US"/>
        </a:p>
      </dgm:t>
    </dgm:pt>
    <dgm:pt modelId="{33376AB1-5DD7-495C-B4A3-8DC5C64A40AD}" type="pres">
      <dgm:prSet presAssocID="{260637BB-0658-48BC-8A29-0E3CDA175443}" presName="rect1" presStyleLbl="node1" presStyleIdx="0" presStyleCnt="4">
        <dgm:presLayoutVars>
          <dgm:chMax val="0"/>
          <dgm:chPref val="0"/>
          <dgm:bulletEnabled val="1"/>
        </dgm:presLayoutVars>
      </dgm:prSet>
      <dgm:spPr/>
      <dgm:t>
        <a:bodyPr/>
        <a:lstStyle/>
        <a:p>
          <a:endParaRPr lang="zh-CN" altLang="en-US"/>
        </a:p>
      </dgm:t>
    </dgm:pt>
    <dgm:pt modelId="{61184C40-7B12-4F4E-AD5A-D195FD55F5A3}" type="pres">
      <dgm:prSet presAssocID="{260637BB-0658-48BC-8A29-0E3CDA175443}" presName="rect2" presStyleLbl="node1" presStyleIdx="1" presStyleCnt="4">
        <dgm:presLayoutVars>
          <dgm:chMax val="0"/>
          <dgm:chPref val="0"/>
          <dgm:bulletEnabled val="1"/>
        </dgm:presLayoutVars>
      </dgm:prSet>
      <dgm:spPr/>
      <dgm:t>
        <a:bodyPr/>
        <a:lstStyle/>
        <a:p>
          <a:endParaRPr lang="zh-CN" altLang="en-US"/>
        </a:p>
      </dgm:t>
    </dgm:pt>
    <dgm:pt modelId="{B307FAA4-2242-4274-A6EF-7C9AD3476B2B}" type="pres">
      <dgm:prSet presAssocID="{260637BB-0658-48BC-8A29-0E3CDA175443}" presName="rect3" presStyleLbl="node1" presStyleIdx="2" presStyleCnt="4">
        <dgm:presLayoutVars>
          <dgm:chMax val="0"/>
          <dgm:chPref val="0"/>
          <dgm:bulletEnabled val="1"/>
        </dgm:presLayoutVars>
      </dgm:prSet>
      <dgm:spPr/>
      <dgm:t>
        <a:bodyPr/>
        <a:lstStyle/>
        <a:p>
          <a:endParaRPr lang="zh-CN" altLang="en-US"/>
        </a:p>
      </dgm:t>
    </dgm:pt>
    <dgm:pt modelId="{CE3F81F2-A8FE-4796-89E4-31D31FEDBB33}" type="pres">
      <dgm:prSet presAssocID="{260637BB-0658-48BC-8A29-0E3CDA175443}" presName="rect4" presStyleLbl="node1" presStyleIdx="3" presStyleCnt="4">
        <dgm:presLayoutVars>
          <dgm:chMax val="0"/>
          <dgm:chPref val="0"/>
          <dgm:bulletEnabled val="1"/>
        </dgm:presLayoutVars>
      </dgm:prSet>
      <dgm:spPr/>
      <dgm:t>
        <a:bodyPr/>
        <a:lstStyle/>
        <a:p>
          <a:endParaRPr lang="zh-CN" altLang="en-US"/>
        </a:p>
      </dgm:t>
    </dgm:pt>
  </dgm:ptLst>
  <dgm:cxnLst>
    <dgm:cxn modelId="{68B6117D-724D-4C28-ACCB-189AFADDCFD8}" type="presOf" srcId="{2B03B625-0466-4939-AA6F-C44ACD83B8F0}" destId="{B307FAA4-2242-4274-A6EF-7C9AD3476B2B}" srcOrd="0" destOrd="0" presId="urn:microsoft.com/office/officeart/2005/8/layout/matrix2"/>
    <dgm:cxn modelId="{06FE8D2E-A795-443B-B266-FB87AE7E9B74}" srcId="{260637BB-0658-48BC-8A29-0E3CDA175443}" destId="{B538820B-11EF-4418-98B2-7EF3A90B56B5}" srcOrd="1" destOrd="0" parTransId="{8E0D5A44-0BC1-4BE0-B2BB-1C6DD839569E}" sibTransId="{6E6D8A39-1959-44C5-BC6A-E7D43085E0E5}"/>
    <dgm:cxn modelId="{66358C34-8C9C-497D-B4C8-CE4F6191CDAC}" srcId="{260637BB-0658-48BC-8A29-0E3CDA175443}" destId="{822620BC-E456-4E15-A87C-C9E3F3C2958B}" srcOrd="0" destOrd="0" parTransId="{0E608C61-4213-45CD-A3C6-B3478D1A0BA6}" sibTransId="{17DDB400-5F26-42E2-BB55-DBE6F46852FF}"/>
    <dgm:cxn modelId="{9998A463-ADF9-4862-9889-933C26307E7C}" type="presOf" srcId="{7673D2C4-7204-4D0C-93FE-573BBF3AF717}" destId="{CE3F81F2-A8FE-4796-89E4-31D31FEDBB33}" srcOrd="0" destOrd="0" presId="urn:microsoft.com/office/officeart/2005/8/layout/matrix2"/>
    <dgm:cxn modelId="{E8724F94-E8D4-447C-A359-7B3A75C35640}" srcId="{260637BB-0658-48BC-8A29-0E3CDA175443}" destId="{7673D2C4-7204-4D0C-93FE-573BBF3AF717}" srcOrd="3" destOrd="0" parTransId="{E5EC980D-B74F-4A0A-9117-2DF457BFF91F}" sibTransId="{77928886-AF78-47CE-80B3-0F10403C29EB}"/>
    <dgm:cxn modelId="{A983BBC1-0BDE-4186-97C9-509238889695}" type="presOf" srcId="{260637BB-0658-48BC-8A29-0E3CDA175443}" destId="{656FD226-FF4C-4E6B-990E-F51C3A4CC1F4}" srcOrd="0" destOrd="0" presId="urn:microsoft.com/office/officeart/2005/8/layout/matrix2"/>
    <dgm:cxn modelId="{351A21DD-A85A-4508-BA96-58A031AD65A5}" type="presOf" srcId="{822620BC-E456-4E15-A87C-C9E3F3C2958B}" destId="{33376AB1-5DD7-495C-B4A3-8DC5C64A40AD}" srcOrd="0" destOrd="0" presId="urn:microsoft.com/office/officeart/2005/8/layout/matrix2"/>
    <dgm:cxn modelId="{60C61E06-C344-4FAC-9253-98DDC8576CE3}" type="presOf" srcId="{B538820B-11EF-4418-98B2-7EF3A90B56B5}" destId="{61184C40-7B12-4F4E-AD5A-D195FD55F5A3}" srcOrd="0" destOrd="0" presId="urn:microsoft.com/office/officeart/2005/8/layout/matrix2"/>
    <dgm:cxn modelId="{803317FB-64AE-45B2-9738-9FCFE2D164EA}" srcId="{260637BB-0658-48BC-8A29-0E3CDA175443}" destId="{2B03B625-0466-4939-AA6F-C44ACD83B8F0}" srcOrd="2" destOrd="0" parTransId="{463AA643-892A-4540-8FB0-3C2493EEC264}" sibTransId="{C8D188BD-5FB9-491A-8809-8B99E4B5727B}"/>
    <dgm:cxn modelId="{2EB6C0A4-8C8A-4B40-A36F-4480ADDD9FE3}" type="presParOf" srcId="{656FD226-FF4C-4E6B-990E-F51C3A4CC1F4}" destId="{D2F229A1-48DF-4582-BFAC-2FF2FFCF07A8}" srcOrd="0" destOrd="0" presId="urn:microsoft.com/office/officeart/2005/8/layout/matrix2"/>
    <dgm:cxn modelId="{5C3619BF-AE02-4ED8-915E-A8E515954BC1}" type="presParOf" srcId="{656FD226-FF4C-4E6B-990E-F51C3A4CC1F4}" destId="{33376AB1-5DD7-495C-B4A3-8DC5C64A40AD}" srcOrd="1" destOrd="0" presId="urn:microsoft.com/office/officeart/2005/8/layout/matrix2"/>
    <dgm:cxn modelId="{D08FE925-7F3E-4C97-B2BD-B14A294FB5E7}" type="presParOf" srcId="{656FD226-FF4C-4E6B-990E-F51C3A4CC1F4}" destId="{61184C40-7B12-4F4E-AD5A-D195FD55F5A3}" srcOrd="2" destOrd="0" presId="urn:microsoft.com/office/officeart/2005/8/layout/matrix2"/>
    <dgm:cxn modelId="{EA414576-1D7A-40CB-9B47-6981CD0667EF}" type="presParOf" srcId="{656FD226-FF4C-4E6B-990E-F51C3A4CC1F4}" destId="{B307FAA4-2242-4274-A6EF-7C9AD3476B2B}" srcOrd="3" destOrd="0" presId="urn:microsoft.com/office/officeart/2005/8/layout/matrix2"/>
    <dgm:cxn modelId="{C0FA50C7-57A2-47AD-9841-CD88DC7C10FB}" type="presParOf" srcId="{656FD226-FF4C-4E6B-990E-F51C3A4CC1F4}" destId="{CE3F81F2-A8FE-4796-89E4-31D31FEDBB33}" srcOrd="4" destOrd="0" presId="urn:microsoft.com/office/officeart/2005/8/layout/matrix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BB20FC84-F189-432A-9992-5621C0FE89CA}" type="doc">
      <dgm:prSet loTypeId="urn:microsoft.com/office/officeart/2005/8/layout/vList6" loCatId="list" qsTypeId="urn:microsoft.com/office/officeart/2005/8/quickstyle/simple1#11" qsCatId="simple" csTypeId="urn:microsoft.com/office/officeart/2005/8/colors/accent1_2#17" csCatId="accent1" phldr="1"/>
      <dgm:spPr/>
      <dgm:t>
        <a:bodyPr/>
        <a:lstStyle/>
        <a:p>
          <a:endParaRPr lang="zh-CN" altLang="en-US"/>
        </a:p>
      </dgm:t>
    </dgm:pt>
    <dgm:pt modelId="{DEA61729-9E8B-48EC-8EAC-316B6FBDE0D7}">
      <dgm:prSet phldrT="[文本]" custT="1"/>
      <dgm:spPr/>
      <dgm:t>
        <a:bodyPr/>
        <a:lstStyle/>
        <a:p>
          <a:r>
            <a:rPr lang="zh-CN" altLang="en-US" sz="3200" dirty="0" smtClean="0"/>
            <a:t>①</a:t>
          </a:r>
          <a:endParaRPr lang="zh-CN" altLang="en-US" sz="3200" dirty="0"/>
        </a:p>
      </dgm:t>
    </dgm:pt>
    <dgm:pt modelId="{3DB16C53-6573-43E5-A9F8-65D4073F3708}" cxnId="{9BDCD816-171F-4C5B-9D50-FE6E54A5B7B8}" type="parTrans">
      <dgm:prSet/>
      <dgm:spPr/>
      <dgm:t>
        <a:bodyPr/>
        <a:lstStyle/>
        <a:p>
          <a:endParaRPr lang="zh-CN" altLang="en-US" sz="1800"/>
        </a:p>
      </dgm:t>
    </dgm:pt>
    <dgm:pt modelId="{7AA70CA8-5591-4D9E-9F63-F7459DDB2518}" cxnId="{9BDCD816-171F-4C5B-9D50-FE6E54A5B7B8}" type="sibTrans">
      <dgm:prSet/>
      <dgm:spPr/>
      <dgm:t>
        <a:bodyPr/>
        <a:lstStyle/>
        <a:p>
          <a:endParaRPr lang="zh-CN" altLang="en-US" sz="1800"/>
        </a:p>
      </dgm:t>
    </dgm:pt>
    <dgm:pt modelId="{2B25BFCD-A5E5-415E-A866-BCDFF9F4923E}">
      <dgm:prSet phldrT="[文本]" custT="1"/>
      <dgm:spPr/>
      <dgm:t>
        <a:bodyPr/>
        <a:lstStyle/>
        <a:p>
          <a:r>
            <a:rPr lang="en-US" altLang="zh-CN" sz="4000" dirty="0" smtClean="0"/>
            <a:t>STEM</a:t>
          </a:r>
          <a:endParaRPr lang="zh-CN" altLang="en-US" sz="4000" dirty="0"/>
        </a:p>
      </dgm:t>
    </dgm:pt>
    <dgm:pt modelId="{670AA212-6D4A-4F36-BEA2-FC7E26A1A55E}" cxnId="{CAAFC200-4C20-4BF8-99B7-2F7AD06B3393}" type="parTrans">
      <dgm:prSet/>
      <dgm:spPr/>
      <dgm:t>
        <a:bodyPr/>
        <a:lstStyle/>
        <a:p>
          <a:endParaRPr lang="zh-CN" altLang="en-US" sz="1800"/>
        </a:p>
      </dgm:t>
    </dgm:pt>
    <dgm:pt modelId="{169CA11A-67D8-4E6E-A2AE-5C561BA934B5}" cxnId="{CAAFC200-4C20-4BF8-99B7-2F7AD06B3393}" type="sibTrans">
      <dgm:prSet/>
      <dgm:spPr/>
      <dgm:t>
        <a:bodyPr/>
        <a:lstStyle/>
        <a:p>
          <a:endParaRPr lang="zh-CN" altLang="en-US" sz="1800"/>
        </a:p>
      </dgm:t>
    </dgm:pt>
    <dgm:pt modelId="{D03BE775-4809-4381-88F7-AA8A357C7133}">
      <dgm:prSet phldrT="[文本]" custT="1"/>
      <dgm:spPr/>
      <dgm:t>
        <a:bodyPr/>
        <a:lstStyle/>
        <a:p>
          <a:r>
            <a:rPr lang="zh-CN" altLang="en-US" sz="3200" dirty="0" smtClean="0"/>
            <a:t>②</a:t>
          </a:r>
          <a:endParaRPr lang="zh-CN" altLang="en-US" sz="3200" dirty="0"/>
        </a:p>
      </dgm:t>
    </dgm:pt>
    <dgm:pt modelId="{54B807DF-A692-4E3A-9CF3-DEEE582F7050}" cxnId="{1E388197-9FB9-46AB-8FCE-97E4D355F31D}" type="parTrans">
      <dgm:prSet/>
      <dgm:spPr/>
      <dgm:t>
        <a:bodyPr/>
        <a:lstStyle/>
        <a:p>
          <a:endParaRPr lang="zh-CN" altLang="en-US" sz="1800"/>
        </a:p>
      </dgm:t>
    </dgm:pt>
    <dgm:pt modelId="{EA9918C9-2C88-4755-BED0-E55BB028DDB9}" cxnId="{1E388197-9FB9-46AB-8FCE-97E4D355F31D}" type="sibTrans">
      <dgm:prSet/>
      <dgm:spPr/>
      <dgm:t>
        <a:bodyPr/>
        <a:lstStyle/>
        <a:p>
          <a:endParaRPr lang="zh-CN" altLang="en-US" sz="1800"/>
        </a:p>
      </dgm:t>
    </dgm:pt>
    <dgm:pt modelId="{8602BC47-DB20-446C-8E72-8B3EC55C6B11}">
      <dgm:prSet phldrT="[文本]" custT="1"/>
      <dgm:spPr/>
      <dgm:t>
        <a:bodyPr/>
        <a:lstStyle/>
        <a:p>
          <a:r>
            <a:rPr lang="en-US" altLang="zh-CN" sz="4000" dirty="0" smtClean="0"/>
            <a:t>ASCENT</a:t>
          </a:r>
          <a:endParaRPr lang="zh-CN" altLang="en-US" sz="4000" dirty="0"/>
        </a:p>
      </dgm:t>
    </dgm:pt>
    <dgm:pt modelId="{76364378-048D-4AFE-990D-3FBFE5915770}" cxnId="{BE7C93B6-7CA7-4F71-BCD0-1F4764FA2A9F}" type="parTrans">
      <dgm:prSet/>
      <dgm:spPr/>
      <dgm:t>
        <a:bodyPr/>
        <a:lstStyle/>
        <a:p>
          <a:endParaRPr lang="zh-CN" altLang="en-US" sz="1800"/>
        </a:p>
      </dgm:t>
    </dgm:pt>
    <dgm:pt modelId="{B233D194-3BDF-4A05-AB52-28886315A89D}" cxnId="{BE7C93B6-7CA7-4F71-BCD0-1F4764FA2A9F}" type="sibTrans">
      <dgm:prSet/>
      <dgm:spPr/>
      <dgm:t>
        <a:bodyPr/>
        <a:lstStyle/>
        <a:p>
          <a:endParaRPr lang="zh-CN" altLang="en-US" sz="1800"/>
        </a:p>
      </dgm:t>
    </dgm:pt>
    <dgm:pt modelId="{EA7E2E6D-38AF-4F2E-894B-034257B76E47}" type="pres">
      <dgm:prSet presAssocID="{BB20FC84-F189-432A-9992-5621C0FE89CA}" presName="Name0" presStyleCnt="0">
        <dgm:presLayoutVars>
          <dgm:dir/>
          <dgm:animLvl val="lvl"/>
          <dgm:resizeHandles/>
        </dgm:presLayoutVars>
      </dgm:prSet>
      <dgm:spPr/>
      <dgm:t>
        <a:bodyPr/>
        <a:lstStyle/>
        <a:p>
          <a:endParaRPr lang="zh-CN" altLang="en-US"/>
        </a:p>
      </dgm:t>
    </dgm:pt>
    <dgm:pt modelId="{293E45D4-717F-44FB-88FF-589B62220D0A}" type="pres">
      <dgm:prSet presAssocID="{DEA61729-9E8B-48EC-8EAC-316B6FBDE0D7}" presName="linNode" presStyleCnt="0"/>
      <dgm:spPr/>
    </dgm:pt>
    <dgm:pt modelId="{5AD6D762-979A-4AA1-A53F-3CF8E0F67CB3}" type="pres">
      <dgm:prSet presAssocID="{DEA61729-9E8B-48EC-8EAC-316B6FBDE0D7}" presName="parentShp" presStyleLbl="node1" presStyleIdx="0" presStyleCnt="2" custScaleX="46483">
        <dgm:presLayoutVars>
          <dgm:bulletEnabled val="1"/>
        </dgm:presLayoutVars>
      </dgm:prSet>
      <dgm:spPr/>
      <dgm:t>
        <a:bodyPr/>
        <a:lstStyle/>
        <a:p>
          <a:endParaRPr lang="zh-CN" altLang="en-US"/>
        </a:p>
      </dgm:t>
    </dgm:pt>
    <dgm:pt modelId="{1BBAB7E2-92E8-49E8-95F9-F1FFE704CE83}" type="pres">
      <dgm:prSet presAssocID="{DEA61729-9E8B-48EC-8EAC-316B6FBDE0D7}" presName="childShp" presStyleLbl="bgAccFollowNode1" presStyleIdx="0" presStyleCnt="2">
        <dgm:presLayoutVars>
          <dgm:bulletEnabled val="1"/>
        </dgm:presLayoutVars>
      </dgm:prSet>
      <dgm:spPr/>
      <dgm:t>
        <a:bodyPr/>
        <a:lstStyle/>
        <a:p>
          <a:endParaRPr lang="zh-CN" altLang="en-US"/>
        </a:p>
      </dgm:t>
    </dgm:pt>
    <dgm:pt modelId="{B5F4F12F-93AF-4A97-B49F-0226DEC14AF1}" type="pres">
      <dgm:prSet presAssocID="{7AA70CA8-5591-4D9E-9F63-F7459DDB2518}" presName="spacing" presStyleCnt="0"/>
      <dgm:spPr/>
    </dgm:pt>
    <dgm:pt modelId="{938FAE66-1431-4CAB-BB50-DBE7EBAECB96}" type="pres">
      <dgm:prSet presAssocID="{D03BE775-4809-4381-88F7-AA8A357C7133}" presName="linNode" presStyleCnt="0"/>
      <dgm:spPr/>
    </dgm:pt>
    <dgm:pt modelId="{9368EC99-91C6-4A23-8589-329B6FCCFA64}" type="pres">
      <dgm:prSet presAssocID="{D03BE775-4809-4381-88F7-AA8A357C7133}" presName="parentShp" presStyleLbl="node1" presStyleIdx="1" presStyleCnt="2" custScaleX="46483">
        <dgm:presLayoutVars>
          <dgm:bulletEnabled val="1"/>
        </dgm:presLayoutVars>
      </dgm:prSet>
      <dgm:spPr/>
      <dgm:t>
        <a:bodyPr/>
        <a:lstStyle/>
        <a:p>
          <a:endParaRPr lang="zh-CN" altLang="en-US"/>
        </a:p>
      </dgm:t>
    </dgm:pt>
    <dgm:pt modelId="{B7715CCA-2933-427C-9705-7DDF68D7072B}" type="pres">
      <dgm:prSet presAssocID="{D03BE775-4809-4381-88F7-AA8A357C7133}" presName="childShp" presStyleLbl="bgAccFollowNode1" presStyleIdx="1" presStyleCnt="2">
        <dgm:presLayoutVars>
          <dgm:bulletEnabled val="1"/>
        </dgm:presLayoutVars>
      </dgm:prSet>
      <dgm:spPr/>
      <dgm:t>
        <a:bodyPr/>
        <a:lstStyle/>
        <a:p>
          <a:endParaRPr lang="zh-CN" altLang="en-US"/>
        </a:p>
      </dgm:t>
    </dgm:pt>
  </dgm:ptLst>
  <dgm:cxnLst>
    <dgm:cxn modelId="{704842CD-FB66-4A83-8944-B0609E4CEF01}" type="presOf" srcId="{DEA61729-9E8B-48EC-8EAC-316B6FBDE0D7}" destId="{5AD6D762-979A-4AA1-A53F-3CF8E0F67CB3}" srcOrd="0" destOrd="0" presId="urn:microsoft.com/office/officeart/2005/8/layout/vList6"/>
    <dgm:cxn modelId="{20B35992-2A3F-4B0D-B0B8-D3C60BF103C0}" type="presOf" srcId="{8602BC47-DB20-446C-8E72-8B3EC55C6B11}" destId="{B7715CCA-2933-427C-9705-7DDF68D7072B}" srcOrd="0" destOrd="0" presId="urn:microsoft.com/office/officeart/2005/8/layout/vList6"/>
    <dgm:cxn modelId="{9BDCD816-171F-4C5B-9D50-FE6E54A5B7B8}" srcId="{BB20FC84-F189-432A-9992-5621C0FE89CA}" destId="{DEA61729-9E8B-48EC-8EAC-316B6FBDE0D7}" srcOrd="0" destOrd="0" parTransId="{3DB16C53-6573-43E5-A9F8-65D4073F3708}" sibTransId="{7AA70CA8-5591-4D9E-9F63-F7459DDB2518}"/>
    <dgm:cxn modelId="{30B84543-42CF-41D2-A056-B39485858731}" type="presOf" srcId="{D03BE775-4809-4381-88F7-AA8A357C7133}" destId="{9368EC99-91C6-4A23-8589-329B6FCCFA64}" srcOrd="0" destOrd="0" presId="urn:microsoft.com/office/officeart/2005/8/layout/vList6"/>
    <dgm:cxn modelId="{2E2F5AE1-C239-49EE-9C00-E93BCE0F41C9}" type="presOf" srcId="{2B25BFCD-A5E5-415E-A866-BCDFF9F4923E}" destId="{1BBAB7E2-92E8-49E8-95F9-F1FFE704CE83}" srcOrd="0" destOrd="0" presId="urn:microsoft.com/office/officeart/2005/8/layout/vList6"/>
    <dgm:cxn modelId="{FB8AF178-88EE-4C32-BF57-D61FBDA0D328}" type="presOf" srcId="{BB20FC84-F189-432A-9992-5621C0FE89CA}" destId="{EA7E2E6D-38AF-4F2E-894B-034257B76E47}" srcOrd="0" destOrd="0" presId="urn:microsoft.com/office/officeart/2005/8/layout/vList6"/>
    <dgm:cxn modelId="{CAAFC200-4C20-4BF8-99B7-2F7AD06B3393}" srcId="{DEA61729-9E8B-48EC-8EAC-316B6FBDE0D7}" destId="{2B25BFCD-A5E5-415E-A866-BCDFF9F4923E}" srcOrd="0" destOrd="0" parTransId="{670AA212-6D4A-4F36-BEA2-FC7E26A1A55E}" sibTransId="{169CA11A-67D8-4E6E-A2AE-5C561BA934B5}"/>
    <dgm:cxn modelId="{BE7C93B6-7CA7-4F71-BCD0-1F4764FA2A9F}" srcId="{D03BE775-4809-4381-88F7-AA8A357C7133}" destId="{8602BC47-DB20-446C-8E72-8B3EC55C6B11}" srcOrd="0" destOrd="0" parTransId="{76364378-048D-4AFE-990D-3FBFE5915770}" sibTransId="{B233D194-3BDF-4A05-AB52-28886315A89D}"/>
    <dgm:cxn modelId="{1E388197-9FB9-46AB-8FCE-97E4D355F31D}" srcId="{BB20FC84-F189-432A-9992-5621C0FE89CA}" destId="{D03BE775-4809-4381-88F7-AA8A357C7133}" srcOrd="1" destOrd="0" parTransId="{54B807DF-A692-4E3A-9CF3-DEEE582F7050}" sibTransId="{EA9918C9-2C88-4755-BED0-E55BB028DDB9}"/>
    <dgm:cxn modelId="{17995CF3-68C8-4009-905A-5FA55C4AB581}" type="presParOf" srcId="{EA7E2E6D-38AF-4F2E-894B-034257B76E47}" destId="{293E45D4-717F-44FB-88FF-589B62220D0A}" srcOrd="0" destOrd="0" presId="urn:microsoft.com/office/officeart/2005/8/layout/vList6"/>
    <dgm:cxn modelId="{0998537C-1274-4FE3-9273-164A2789595F}" type="presParOf" srcId="{293E45D4-717F-44FB-88FF-589B62220D0A}" destId="{5AD6D762-979A-4AA1-A53F-3CF8E0F67CB3}" srcOrd="0" destOrd="0" presId="urn:microsoft.com/office/officeart/2005/8/layout/vList6"/>
    <dgm:cxn modelId="{81AD4E0B-3D9C-4FBA-B6E1-82136236A4D9}" type="presParOf" srcId="{293E45D4-717F-44FB-88FF-589B62220D0A}" destId="{1BBAB7E2-92E8-49E8-95F9-F1FFE704CE83}" srcOrd="1" destOrd="0" presId="urn:microsoft.com/office/officeart/2005/8/layout/vList6"/>
    <dgm:cxn modelId="{82F15EE7-6605-405B-A126-94FABE4E2D29}" type="presParOf" srcId="{EA7E2E6D-38AF-4F2E-894B-034257B76E47}" destId="{B5F4F12F-93AF-4A97-B49F-0226DEC14AF1}" srcOrd="1" destOrd="0" presId="urn:microsoft.com/office/officeart/2005/8/layout/vList6"/>
    <dgm:cxn modelId="{A00E47B1-8328-4711-954E-DF557435101F}" type="presParOf" srcId="{EA7E2E6D-38AF-4F2E-894B-034257B76E47}" destId="{938FAE66-1431-4CAB-BB50-DBE7EBAECB96}" srcOrd="2" destOrd="0" presId="urn:microsoft.com/office/officeart/2005/8/layout/vList6"/>
    <dgm:cxn modelId="{AFAE7BD7-9C06-42B0-A590-D5C00DE2023B}" type="presParOf" srcId="{938FAE66-1431-4CAB-BB50-DBE7EBAECB96}" destId="{9368EC99-91C6-4A23-8589-329B6FCCFA64}" srcOrd="0" destOrd="0" presId="urn:microsoft.com/office/officeart/2005/8/layout/vList6"/>
    <dgm:cxn modelId="{4A425D5C-819E-47BE-94C6-F5A4F0B8BAD7}" type="presParOf" srcId="{938FAE66-1431-4CAB-BB50-DBE7EBAECB96}" destId="{B7715CCA-2933-427C-9705-7DDF68D7072B}" srcOrd="1" destOrd="0" presId="urn:microsoft.com/office/officeart/2005/8/layout/vList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BB20FC84-F189-432A-9992-5621C0FE89CA}" type="doc">
      <dgm:prSet loTypeId="urn:microsoft.com/office/officeart/2005/8/layout/vList6" loCatId="list" qsTypeId="urn:microsoft.com/office/officeart/2005/8/quickstyle/simple1#12" qsCatId="simple" csTypeId="urn:microsoft.com/office/officeart/2005/8/colors/accent1_2#18" csCatId="accent1" phldr="1"/>
      <dgm:spPr/>
      <dgm:t>
        <a:bodyPr/>
        <a:lstStyle/>
        <a:p>
          <a:endParaRPr lang="zh-CN" altLang="en-US"/>
        </a:p>
      </dgm:t>
    </dgm:pt>
    <dgm:pt modelId="{DEA61729-9E8B-48EC-8EAC-316B6FBDE0D7}">
      <dgm:prSet phldrT="[文本]"/>
      <dgm:spPr/>
      <dgm:t>
        <a:bodyPr/>
        <a:lstStyle/>
        <a:p>
          <a:r>
            <a:rPr lang="zh-CN" altLang="zh-CN" dirty="0" smtClean="0"/>
            <a:t>③</a:t>
          </a:r>
          <a:endParaRPr lang="zh-CN" altLang="en-US" dirty="0"/>
        </a:p>
      </dgm:t>
    </dgm:pt>
    <dgm:pt modelId="{3DB16C53-6573-43E5-A9F8-65D4073F3708}" cxnId="{9BDCD816-171F-4C5B-9D50-FE6E54A5B7B8}" type="parTrans">
      <dgm:prSet/>
      <dgm:spPr/>
      <dgm:t>
        <a:bodyPr/>
        <a:lstStyle/>
        <a:p>
          <a:endParaRPr lang="zh-CN" altLang="en-US"/>
        </a:p>
      </dgm:t>
    </dgm:pt>
    <dgm:pt modelId="{7AA70CA8-5591-4D9E-9F63-F7459DDB2518}" cxnId="{9BDCD816-171F-4C5B-9D50-FE6E54A5B7B8}" type="sibTrans">
      <dgm:prSet/>
      <dgm:spPr/>
      <dgm:t>
        <a:bodyPr/>
        <a:lstStyle/>
        <a:p>
          <a:endParaRPr lang="zh-CN" altLang="en-US"/>
        </a:p>
      </dgm:t>
    </dgm:pt>
    <dgm:pt modelId="{2B25BFCD-A5E5-415E-A866-BCDFF9F4923E}">
      <dgm:prSet phldrT="[文本]"/>
      <dgm:spPr/>
      <dgm:t>
        <a:bodyPr/>
        <a:lstStyle/>
        <a:p>
          <a:r>
            <a:rPr lang="en-US" altLang="zh-CN" dirty="0" smtClean="0"/>
            <a:t>CCP</a:t>
          </a:r>
          <a:endParaRPr lang="zh-CN" altLang="en-US" dirty="0"/>
        </a:p>
      </dgm:t>
    </dgm:pt>
    <dgm:pt modelId="{670AA212-6D4A-4F36-BEA2-FC7E26A1A55E}" cxnId="{CAAFC200-4C20-4BF8-99B7-2F7AD06B3393}" type="parTrans">
      <dgm:prSet/>
      <dgm:spPr/>
      <dgm:t>
        <a:bodyPr/>
        <a:lstStyle/>
        <a:p>
          <a:endParaRPr lang="zh-CN" altLang="en-US"/>
        </a:p>
      </dgm:t>
    </dgm:pt>
    <dgm:pt modelId="{169CA11A-67D8-4E6E-A2AE-5C561BA934B5}" cxnId="{CAAFC200-4C20-4BF8-99B7-2F7AD06B3393}" type="sibTrans">
      <dgm:prSet/>
      <dgm:spPr/>
      <dgm:t>
        <a:bodyPr/>
        <a:lstStyle/>
        <a:p>
          <a:endParaRPr lang="zh-CN" altLang="en-US"/>
        </a:p>
      </dgm:t>
    </dgm:pt>
    <dgm:pt modelId="{D03BE775-4809-4381-88F7-AA8A357C7133}">
      <dgm:prSet phldrT="[文本]"/>
      <dgm:spPr/>
      <dgm:t>
        <a:bodyPr/>
        <a:lstStyle/>
        <a:p>
          <a:r>
            <a:rPr lang="zh-CN" altLang="zh-CN" dirty="0" smtClean="0"/>
            <a:t>④</a:t>
          </a:r>
          <a:endParaRPr lang="zh-CN" altLang="en-US" dirty="0"/>
        </a:p>
      </dgm:t>
    </dgm:pt>
    <dgm:pt modelId="{54B807DF-A692-4E3A-9CF3-DEEE582F7050}" cxnId="{1E388197-9FB9-46AB-8FCE-97E4D355F31D}" type="parTrans">
      <dgm:prSet/>
      <dgm:spPr/>
      <dgm:t>
        <a:bodyPr/>
        <a:lstStyle/>
        <a:p>
          <a:endParaRPr lang="zh-CN" altLang="en-US"/>
        </a:p>
      </dgm:t>
    </dgm:pt>
    <dgm:pt modelId="{EA9918C9-2C88-4755-BED0-E55BB028DDB9}" cxnId="{1E388197-9FB9-46AB-8FCE-97E4D355F31D}" type="sibTrans">
      <dgm:prSet/>
      <dgm:spPr/>
      <dgm:t>
        <a:bodyPr/>
        <a:lstStyle/>
        <a:p>
          <a:endParaRPr lang="zh-CN" altLang="en-US"/>
        </a:p>
      </dgm:t>
    </dgm:pt>
    <dgm:pt modelId="{8602BC47-DB20-446C-8E72-8B3EC55C6B11}">
      <dgm:prSet phldrT="[文本]"/>
      <dgm:spPr/>
      <dgm:t>
        <a:bodyPr/>
        <a:lstStyle/>
        <a:p>
          <a:r>
            <a:rPr lang="en-US" altLang="zh-CN" dirty="0" smtClean="0"/>
            <a:t>SPAN</a:t>
          </a:r>
          <a:endParaRPr lang="zh-CN" altLang="en-US" dirty="0"/>
        </a:p>
      </dgm:t>
    </dgm:pt>
    <dgm:pt modelId="{76364378-048D-4AFE-990D-3FBFE5915770}" cxnId="{BE7C93B6-7CA7-4F71-BCD0-1F4764FA2A9F}" type="parTrans">
      <dgm:prSet/>
      <dgm:spPr/>
      <dgm:t>
        <a:bodyPr/>
        <a:lstStyle/>
        <a:p>
          <a:endParaRPr lang="zh-CN" altLang="en-US"/>
        </a:p>
      </dgm:t>
    </dgm:pt>
    <dgm:pt modelId="{B233D194-3BDF-4A05-AB52-28886315A89D}" cxnId="{BE7C93B6-7CA7-4F71-BCD0-1F4764FA2A9F}" type="sibTrans">
      <dgm:prSet/>
      <dgm:spPr/>
      <dgm:t>
        <a:bodyPr/>
        <a:lstStyle/>
        <a:p>
          <a:endParaRPr lang="zh-CN" altLang="en-US"/>
        </a:p>
      </dgm:t>
    </dgm:pt>
    <dgm:pt modelId="{EA7E2E6D-38AF-4F2E-894B-034257B76E47}" type="pres">
      <dgm:prSet presAssocID="{BB20FC84-F189-432A-9992-5621C0FE89CA}" presName="Name0" presStyleCnt="0">
        <dgm:presLayoutVars>
          <dgm:dir/>
          <dgm:animLvl val="lvl"/>
          <dgm:resizeHandles/>
        </dgm:presLayoutVars>
      </dgm:prSet>
      <dgm:spPr/>
      <dgm:t>
        <a:bodyPr/>
        <a:lstStyle/>
        <a:p>
          <a:endParaRPr lang="zh-CN" altLang="en-US"/>
        </a:p>
      </dgm:t>
    </dgm:pt>
    <dgm:pt modelId="{293E45D4-717F-44FB-88FF-589B62220D0A}" type="pres">
      <dgm:prSet presAssocID="{DEA61729-9E8B-48EC-8EAC-316B6FBDE0D7}" presName="linNode" presStyleCnt="0"/>
      <dgm:spPr/>
    </dgm:pt>
    <dgm:pt modelId="{5AD6D762-979A-4AA1-A53F-3CF8E0F67CB3}" type="pres">
      <dgm:prSet presAssocID="{DEA61729-9E8B-48EC-8EAC-316B6FBDE0D7}" presName="parentShp" presStyleLbl="node1" presStyleIdx="0" presStyleCnt="2" custScaleX="46483">
        <dgm:presLayoutVars>
          <dgm:bulletEnabled val="1"/>
        </dgm:presLayoutVars>
      </dgm:prSet>
      <dgm:spPr/>
      <dgm:t>
        <a:bodyPr/>
        <a:lstStyle/>
        <a:p>
          <a:endParaRPr lang="zh-CN" altLang="en-US"/>
        </a:p>
      </dgm:t>
    </dgm:pt>
    <dgm:pt modelId="{1BBAB7E2-92E8-49E8-95F9-F1FFE704CE83}" type="pres">
      <dgm:prSet presAssocID="{DEA61729-9E8B-48EC-8EAC-316B6FBDE0D7}" presName="childShp" presStyleLbl="bgAccFollowNode1" presStyleIdx="0" presStyleCnt="2">
        <dgm:presLayoutVars>
          <dgm:bulletEnabled val="1"/>
        </dgm:presLayoutVars>
      </dgm:prSet>
      <dgm:spPr/>
      <dgm:t>
        <a:bodyPr/>
        <a:lstStyle/>
        <a:p>
          <a:endParaRPr lang="zh-CN" altLang="en-US"/>
        </a:p>
      </dgm:t>
    </dgm:pt>
    <dgm:pt modelId="{B5F4F12F-93AF-4A97-B49F-0226DEC14AF1}" type="pres">
      <dgm:prSet presAssocID="{7AA70CA8-5591-4D9E-9F63-F7459DDB2518}" presName="spacing" presStyleCnt="0"/>
      <dgm:spPr/>
    </dgm:pt>
    <dgm:pt modelId="{938FAE66-1431-4CAB-BB50-DBE7EBAECB96}" type="pres">
      <dgm:prSet presAssocID="{D03BE775-4809-4381-88F7-AA8A357C7133}" presName="linNode" presStyleCnt="0"/>
      <dgm:spPr/>
    </dgm:pt>
    <dgm:pt modelId="{9368EC99-91C6-4A23-8589-329B6FCCFA64}" type="pres">
      <dgm:prSet presAssocID="{D03BE775-4809-4381-88F7-AA8A357C7133}" presName="parentShp" presStyleLbl="node1" presStyleIdx="1" presStyleCnt="2" custScaleX="46483">
        <dgm:presLayoutVars>
          <dgm:bulletEnabled val="1"/>
        </dgm:presLayoutVars>
      </dgm:prSet>
      <dgm:spPr/>
      <dgm:t>
        <a:bodyPr/>
        <a:lstStyle/>
        <a:p>
          <a:endParaRPr lang="zh-CN" altLang="en-US"/>
        </a:p>
      </dgm:t>
    </dgm:pt>
    <dgm:pt modelId="{B7715CCA-2933-427C-9705-7DDF68D7072B}" type="pres">
      <dgm:prSet presAssocID="{D03BE775-4809-4381-88F7-AA8A357C7133}" presName="childShp" presStyleLbl="bgAccFollowNode1" presStyleIdx="1" presStyleCnt="2">
        <dgm:presLayoutVars>
          <dgm:bulletEnabled val="1"/>
        </dgm:presLayoutVars>
      </dgm:prSet>
      <dgm:spPr/>
      <dgm:t>
        <a:bodyPr/>
        <a:lstStyle/>
        <a:p>
          <a:endParaRPr lang="zh-CN" altLang="en-US"/>
        </a:p>
      </dgm:t>
    </dgm:pt>
  </dgm:ptLst>
  <dgm:cxnLst>
    <dgm:cxn modelId="{9BDCD816-171F-4C5B-9D50-FE6E54A5B7B8}" srcId="{BB20FC84-F189-432A-9992-5621C0FE89CA}" destId="{DEA61729-9E8B-48EC-8EAC-316B6FBDE0D7}" srcOrd="0" destOrd="0" parTransId="{3DB16C53-6573-43E5-A9F8-65D4073F3708}" sibTransId="{7AA70CA8-5591-4D9E-9F63-F7459DDB2518}"/>
    <dgm:cxn modelId="{E5869905-87E0-44B6-B200-408350A6E38F}" type="presOf" srcId="{D03BE775-4809-4381-88F7-AA8A357C7133}" destId="{9368EC99-91C6-4A23-8589-329B6FCCFA64}" srcOrd="0" destOrd="0" presId="urn:microsoft.com/office/officeart/2005/8/layout/vList6"/>
    <dgm:cxn modelId="{1271E970-8CAD-4CB8-82DD-C31F512698AA}" type="presOf" srcId="{DEA61729-9E8B-48EC-8EAC-316B6FBDE0D7}" destId="{5AD6D762-979A-4AA1-A53F-3CF8E0F67CB3}" srcOrd="0" destOrd="0" presId="urn:microsoft.com/office/officeart/2005/8/layout/vList6"/>
    <dgm:cxn modelId="{A5F10A35-171B-47EC-BDDC-194186C1ADD7}" type="presOf" srcId="{BB20FC84-F189-432A-9992-5621C0FE89CA}" destId="{EA7E2E6D-38AF-4F2E-894B-034257B76E47}" srcOrd="0" destOrd="0" presId="urn:microsoft.com/office/officeart/2005/8/layout/vList6"/>
    <dgm:cxn modelId="{CAAFC200-4C20-4BF8-99B7-2F7AD06B3393}" srcId="{DEA61729-9E8B-48EC-8EAC-316B6FBDE0D7}" destId="{2B25BFCD-A5E5-415E-A866-BCDFF9F4923E}" srcOrd="0" destOrd="0" parTransId="{670AA212-6D4A-4F36-BEA2-FC7E26A1A55E}" sibTransId="{169CA11A-67D8-4E6E-A2AE-5C561BA934B5}"/>
    <dgm:cxn modelId="{A6838C2B-CC18-4D54-85B3-EB522FA3A108}" type="presOf" srcId="{8602BC47-DB20-446C-8E72-8B3EC55C6B11}" destId="{B7715CCA-2933-427C-9705-7DDF68D7072B}" srcOrd="0" destOrd="0" presId="urn:microsoft.com/office/officeart/2005/8/layout/vList6"/>
    <dgm:cxn modelId="{981E8B75-8D74-4050-B735-B05B923E10AC}" type="presOf" srcId="{2B25BFCD-A5E5-415E-A866-BCDFF9F4923E}" destId="{1BBAB7E2-92E8-49E8-95F9-F1FFE704CE83}" srcOrd="0" destOrd="0" presId="urn:microsoft.com/office/officeart/2005/8/layout/vList6"/>
    <dgm:cxn modelId="{BE7C93B6-7CA7-4F71-BCD0-1F4764FA2A9F}" srcId="{D03BE775-4809-4381-88F7-AA8A357C7133}" destId="{8602BC47-DB20-446C-8E72-8B3EC55C6B11}" srcOrd="0" destOrd="0" parTransId="{76364378-048D-4AFE-990D-3FBFE5915770}" sibTransId="{B233D194-3BDF-4A05-AB52-28886315A89D}"/>
    <dgm:cxn modelId="{1E388197-9FB9-46AB-8FCE-97E4D355F31D}" srcId="{BB20FC84-F189-432A-9992-5621C0FE89CA}" destId="{D03BE775-4809-4381-88F7-AA8A357C7133}" srcOrd="1" destOrd="0" parTransId="{54B807DF-A692-4E3A-9CF3-DEEE582F7050}" sibTransId="{EA9918C9-2C88-4755-BED0-E55BB028DDB9}"/>
    <dgm:cxn modelId="{A1E41F11-094A-49DE-AA57-DB783761FB54}" type="presParOf" srcId="{EA7E2E6D-38AF-4F2E-894B-034257B76E47}" destId="{293E45D4-717F-44FB-88FF-589B62220D0A}" srcOrd="0" destOrd="0" presId="urn:microsoft.com/office/officeart/2005/8/layout/vList6"/>
    <dgm:cxn modelId="{684D6C39-CA9B-45ED-A1A1-46E9C8D793C9}" type="presParOf" srcId="{293E45D4-717F-44FB-88FF-589B62220D0A}" destId="{5AD6D762-979A-4AA1-A53F-3CF8E0F67CB3}" srcOrd="0" destOrd="0" presId="urn:microsoft.com/office/officeart/2005/8/layout/vList6"/>
    <dgm:cxn modelId="{B6F32F8E-A459-4CC7-8E95-BD36FA523999}" type="presParOf" srcId="{293E45D4-717F-44FB-88FF-589B62220D0A}" destId="{1BBAB7E2-92E8-49E8-95F9-F1FFE704CE83}" srcOrd="1" destOrd="0" presId="urn:microsoft.com/office/officeart/2005/8/layout/vList6"/>
    <dgm:cxn modelId="{04F02F5F-4ECA-401A-90DD-F366EE167E14}" type="presParOf" srcId="{EA7E2E6D-38AF-4F2E-894B-034257B76E47}" destId="{B5F4F12F-93AF-4A97-B49F-0226DEC14AF1}" srcOrd="1" destOrd="0" presId="urn:microsoft.com/office/officeart/2005/8/layout/vList6"/>
    <dgm:cxn modelId="{0D7E69C8-22C6-4261-8988-455FFD4C0770}" type="presParOf" srcId="{EA7E2E6D-38AF-4F2E-894B-034257B76E47}" destId="{938FAE66-1431-4CAB-BB50-DBE7EBAECB96}" srcOrd="2" destOrd="0" presId="urn:microsoft.com/office/officeart/2005/8/layout/vList6"/>
    <dgm:cxn modelId="{8DE0A391-CC73-44F3-9921-D6A9C690FF6F}" type="presParOf" srcId="{938FAE66-1431-4CAB-BB50-DBE7EBAECB96}" destId="{9368EC99-91C6-4A23-8589-329B6FCCFA64}" srcOrd="0" destOrd="0" presId="urn:microsoft.com/office/officeart/2005/8/layout/vList6"/>
    <dgm:cxn modelId="{8C3A7E81-CBE3-42BC-9294-045D05D57675}" type="presParOf" srcId="{938FAE66-1431-4CAB-BB50-DBE7EBAECB96}" destId="{B7715CCA-2933-427C-9705-7DDF68D7072B}" srcOrd="1" destOrd="0" presId="urn:microsoft.com/office/officeart/2005/8/layout/vList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BB20FC84-F189-432A-9992-5621C0FE89CA}" type="doc">
      <dgm:prSet loTypeId="urn:microsoft.com/office/officeart/2005/8/layout/vList6" loCatId="list" qsTypeId="urn:microsoft.com/office/officeart/2005/8/quickstyle/simple1#11" qsCatId="simple" csTypeId="urn:microsoft.com/office/officeart/2005/8/colors/accent1_2#17" csCatId="accent1" phldr="1"/>
      <dgm:spPr/>
      <dgm:t>
        <a:bodyPr/>
        <a:lstStyle/>
        <a:p>
          <a:endParaRPr lang="zh-CN" altLang="en-US"/>
        </a:p>
      </dgm:t>
    </dgm:pt>
    <dgm:pt modelId="{DEA61729-9E8B-48EC-8EAC-316B6FBDE0D7}">
      <dgm:prSet phldrT="[文本]" custT="1"/>
      <dgm:spPr/>
      <dgm:t>
        <a:bodyPr/>
        <a:lstStyle/>
        <a:p>
          <a:r>
            <a:rPr lang="zh-CN" altLang="en-US" sz="3200" dirty="0" smtClean="0"/>
            <a:t>①</a:t>
          </a:r>
          <a:endParaRPr lang="zh-CN" altLang="en-US" sz="3200" dirty="0"/>
        </a:p>
      </dgm:t>
    </dgm:pt>
    <dgm:pt modelId="{3DB16C53-6573-43E5-A9F8-65D4073F3708}" cxnId="{9BDCD816-171F-4C5B-9D50-FE6E54A5B7B8}" type="parTrans">
      <dgm:prSet/>
      <dgm:spPr/>
      <dgm:t>
        <a:bodyPr/>
        <a:lstStyle/>
        <a:p>
          <a:endParaRPr lang="zh-CN" altLang="en-US" sz="1800"/>
        </a:p>
      </dgm:t>
    </dgm:pt>
    <dgm:pt modelId="{7AA70CA8-5591-4D9E-9F63-F7459DDB2518}" cxnId="{9BDCD816-171F-4C5B-9D50-FE6E54A5B7B8}" type="sibTrans">
      <dgm:prSet/>
      <dgm:spPr/>
      <dgm:t>
        <a:bodyPr/>
        <a:lstStyle/>
        <a:p>
          <a:endParaRPr lang="zh-CN" altLang="en-US" sz="1800"/>
        </a:p>
      </dgm:t>
    </dgm:pt>
    <dgm:pt modelId="{2B25BFCD-A5E5-415E-A866-BCDFF9F4923E}">
      <dgm:prSet phldrT="[文本]" custT="1"/>
      <dgm:spPr>
        <a:effectLst>
          <a:glow rad="139700">
            <a:schemeClr val="accent2">
              <a:satMod val="175000"/>
              <a:alpha val="40000"/>
            </a:schemeClr>
          </a:glow>
        </a:effectLst>
      </dgm:spPr>
      <dgm:t>
        <a:bodyPr/>
        <a:lstStyle/>
        <a:p>
          <a:r>
            <a:rPr lang="en-US" altLang="zh-CN" sz="4000" dirty="0" smtClean="0"/>
            <a:t>STEM</a:t>
          </a:r>
          <a:endParaRPr lang="zh-CN" altLang="en-US" sz="4000" dirty="0"/>
        </a:p>
      </dgm:t>
    </dgm:pt>
    <dgm:pt modelId="{670AA212-6D4A-4F36-BEA2-FC7E26A1A55E}" cxnId="{CAAFC200-4C20-4BF8-99B7-2F7AD06B3393}" type="parTrans">
      <dgm:prSet/>
      <dgm:spPr/>
      <dgm:t>
        <a:bodyPr/>
        <a:lstStyle/>
        <a:p>
          <a:endParaRPr lang="zh-CN" altLang="en-US" sz="1800"/>
        </a:p>
      </dgm:t>
    </dgm:pt>
    <dgm:pt modelId="{169CA11A-67D8-4E6E-A2AE-5C561BA934B5}" cxnId="{CAAFC200-4C20-4BF8-99B7-2F7AD06B3393}" type="sibTrans">
      <dgm:prSet/>
      <dgm:spPr/>
      <dgm:t>
        <a:bodyPr/>
        <a:lstStyle/>
        <a:p>
          <a:endParaRPr lang="zh-CN" altLang="en-US" sz="1800"/>
        </a:p>
      </dgm:t>
    </dgm:pt>
    <dgm:pt modelId="{D03BE775-4809-4381-88F7-AA8A357C7133}">
      <dgm:prSet phldrT="[文本]" custT="1"/>
      <dgm:spPr/>
      <dgm:t>
        <a:bodyPr/>
        <a:lstStyle/>
        <a:p>
          <a:r>
            <a:rPr lang="zh-CN" altLang="en-US" sz="3200" dirty="0" smtClean="0"/>
            <a:t>②</a:t>
          </a:r>
          <a:endParaRPr lang="zh-CN" altLang="en-US" sz="3200" dirty="0"/>
        </a:p>
      </dgm:t>
    </dgm:pt>
    <dgm:pt modelId="{54B807DF-A692-4E3A-9CF3-DEEE582F7050}" cxnId="{1E388197-9FB9-46AB-8FCE-97E4D355F31D}" type="parTrans">
      <dgm:prSet/>
      <dgm:spPr/>
      <dgm:t>
        <a:bodyPr/>
        <a:lstStyle/>
        <a:p>
          <a:endParaRPr lang="zh-CN" altLang="en-US" sz="1800"/>
        </a:p>
      </dgm:t>
    </dgm:pt>
    <dgm:pt modelId="{EA9918C9-2C88-4755-BED0-E55BB028DDB9}" cxnId="{1E388197-9FB9-46AB-8FCE-97E4D355F31D}" type="sibTrans">
      <dgm:prSet/>
      <dgm:spPr/>
      <dgm:t>
        <a:bodyPr/>
        <a:lstStyle/>
        <a:p>
          <a:endParaRPr lang="zh-CN" altLang="en-US" sz="1800"/>
        </a:p>
      </dgm:t>
    </dgm:pt>
    <dgm:pt modelId="{8602BC47-DB20-446C-8E72-8B3EC55C6B11}">
      <dgm:prSet phldrT="[文本]" custT="1"/>
      <dgm:spPr/>
      <dgm:t>
        <a:bodyPr/>
        <a:lstStyle/>
        <a:p>
          <a:r>
            <a:rPr lang="en-US" altLang="zh-CN" sz="4000" dirty="0" smtClean="0"/>
            <a:t>ASCENT</a:t>
          </a:r>
          <a:endParaRPr lang="zh-CN" altLang="en-US" sz="4000" dirty="0"/>
        </a:p>
      </dgm:t>
    </dgm:pt>
    <dgm:pt modelId="{76364378-048D-4AFE-990D-3FBFE5915770}" cxnId="{BE7C93B6-7CA7-4F71-BCD0-1F4764FA2A9F}" type="parTrans">
      <dgm:prSet/>
      <dgm:spPr/>
      <dgm:t>
        <a:bodyPr/>
        <a:lstStyle/>
        <a:p>
          <a:endParaRPr lang="zh-CN" altLang="en-US" sz="1800"/>
        </a:p>
      </dgm:t>
    </dgm:pt>
    <dgm:pt modelId="{B233D194-3BDF-4A05-AB52-28886315A89D}" cxnId="{BE7C93B6-7CA7-4F71-BCD0-1F4764FA2A9F}" type="sibTrans">
      <dgm:prSet/>
      <dgm:spPr/>
      <dgm:t>
        <a:bodyPr/>
        <a:lstStyle/>
        <a:p>
          <a:endParaRPr lang="zh-CN" altLang="en-US" sz="1800"/>
        </a:p>
      </dgm:t>
    </dgm:pt>
    <dgm:pt modelId="{EA7E2E6D-38AF-4F2E-894B-034257B76E47}" type="pres">
      <dgm:prSet presAssocID="{BB20FC84-F189-432A-9992-5621C0FE89CA}" presName="Name0" presStyleCnt="0">
        <dgm:presLayoutVars>
          <dgm:dir/>
          <dgm:animLvl val="lvl"/>
          <dgm:resizeHandles/>
        </dgm:presLayoutVars>
      </dgm:prSet>
      <dgm:spPr/>
      <dgm:t>
        <a:bodyPr/>
        <a:lstStyle/>
        <a:p>
          <a:endParaRPr lang="zh-CN" altLang="en-US"/>
        </a:p>
      </dgm:t>
    </dgm:pt>
    <dgm:pt modelId="{293E45D4-717F-44FB-88FF-589B62220D0A}" type="pres">
      <dgm:prSet presAssocID="{DEA61729-9E8B-48EC-8EAC-316B6FBDE0D7}" presName="linNode" presStyleCnt="0"/>
      <dgm:spPr/>
    </dgm:pt>
    <dgm:pt modelId="{5AD6D762-979A-4AA1-A53F-3CF8E0F67CB3}" type="pres">
      <dgm:prSet presAssocID="{DEA61729-9E8B-48EC-8EAC-316B6FBDE0D7}" presName="parentShp" presStyleLbl="node1" presStyleIdx="0" presStyleCnt="2" custScaleX="46483">
        <dgm:presLayoutVars>
          <dgm:bulletEnabled val="1"/>
        </dgm:presLayoutVars>
      </dgm:prSet>
      <dgm:spPr/>
      <dgm:t>
        <a:bodyPr/>
        <a:lstStyle/>
        <a:p>
          <a:endParaRPr lang="zh-CN" altLang="en-US"/>
        </a:p>
      </dgm:t>
    </dgm:pt>
    <dgm:pt modelId="{1BBAB7E2-92E8-49E8-95F9-F1FFE704CE83}" type="pres">
      <dgm:prSet presAssocID="{DEA61729-9E8B-48EC-8EAC-316B6FBDE0D7}" presName="childShp" presStyleLbl="bgAccFollowNode1" presStyleIdx="0" presStyleCnt="2">
        <dgm:presLayoutVars>
          <dgm:bulletEnabled val="1"/>
        </dgm:presLayoutVars>
      </dgm:prSet>
      <dgm:spPr/>
      <dgm:t>
        <a:bodyPr/>
        <a:lstStyle/>
        <a:p>
          <a:endParaRPr lang="zh-CN" altLang="en-US"/>
        </a:p>
      </dgm:t>
    </dgm:pt>
    <dgm:pt modelId="{B5F4F12F-93AF-4A97-B49F-0226DEC14AF1}" type="pres">
      <dgm:prSet presAssocID="{7AA70CA8-5591-4D9E-9F63-F7459DDB2518}" presName="spacing" presStyleCnt="0"/>
      <dgm:spPr/>
    </dgm:pt>
    <dgm:pt modelId="{938FAE66-1431-4CAB-BB50-DBE7EBAECB96}" type="pres">
      <dgm:prSet presAssocID="{D03BE775-4809-4381-88F7-AA8A357C7133}" presName="linNode" presStyleCnt="0"/>
      <dgm:spPr/>
    </dgm:pt>
    <dgm:pt modelId="{9368EC99-91C6-4A23-8589-329B6FCCFA64}" type="pres">
      <dgm:prSet presAssocID="{D03BE775-4809-4381-88F7-AA8A357C7133}" presName="parentShp" presStyleLbl="node1" presStyleIdx="1" presStyleCnt="2" custScaleX="46483">
        <dgm:presLayoutVars>
          <dgm:bulletEnabled val="1"/>
        </dgm:presLayoutVars>
      </dgm:prSet>
      <dgm:spPr/>
      <dgm:t>
        <a:bodyPr/>
        <a:lstStyle/>
        <a:p>
          <a:endParaRPr lang="zh-CN" altLang="en-US"/>
        </a:p>
      </dgm:t>
    </dgm:pt>
    <dgm:pt modelId="{B7715CCA-2933-427C-9705-7DDF68D7072B}" type="pres">
      <dgm:prSet presAssocID="{D03BE775-4809-4381-88F7-AA8A357C7133}" presName="childShp" presStyleLbl="bgAccFollowNode1" presStyleIdx="1" presStyleCnt="2">
        <dgm:presLayoutVars>
          <dgm:bulletEnabled val="1"/>
        </dgm:presLayoutVars>
      </dgm:prSet>
      <dgm:spPr/>
      <dgm:t>
        <a:bodyPr/>
        <a:lstStyle/>
        <a:p>
          <a:endParaRPr lang="zh-CN" altLang="en-US"/>
        </a:p>
      </dgm:t>
    </dgm:pt>
  </dgm:ptLst>
  <dgm:cxnLst>
    <dgm:cxn modelId="{9BDCD816-171F-4C5B-9D50-FE6E54A5B7B8}" srcId="{BB20FC84-F189-432A-9992-5621C0FE89CA}" destId="{DEA61729-9E8B-48EC-8EAC-316B6FBDE0D7}" srcOrd="0" destOrd="0" parTransId="{3DB16C53-6573-43E5-A9F8-65D4073F3708}" sibTransId="{7AA70CA8-5591-4D9E-9F63-F7459DDB2518}"/>
    <dgm:cxn modelId="{1E388197-9FB9-46AB-8FCE-97E4D355F31D}" srcId="{BB20FC84-F189-432A-9992-5621C0FE89CA}" destId="{D03BE775-4809-4381-88F7-AA8A357C7133}" srcOrd="1" destOrd="0" parTransId="{54B807DF-A692-4E3A-9CF3-DEEE582F7050}" sibTransId="{EA9918C9-2C88-4755-BED0-E55BB028DDB9}"/>
    <dgm:cxn modelId="{E421133D-0727-42DB-94F0-91B85747E008}" type="presOf" srcId="{BB20FC84-F189-432A-9992-5621C0FE89CA}" destId="{EA7E2E6D-38AF-4F2E-894B-034257B76E47}" srcOrd="0" destOrd="0" presId="urn:microsoft.com/office/officeart/2005/8/layout/vList6"/>
    <dgm:cxn modelId="{FADD5B72-F489-4EC6-BA60-D2FCD0486516}" type="presOf" srcId="{D03BE775-4809-4381-88F7-AA8A357C7133}" destId="{9368EC99-91C6-4A23-8589-329B6FCCFA64}" srcOrd="0" destOrd="0" presId="urn:microsoft.com/office/officeart/2005/8/layout/vList6"/>
    <dgm:cxn modelId="{3ABB7E22-48C5-472E-82B1-8C9B0FFD014F}" type="presOf" srcId="{8602BC47-DB20-446C-8E72-8B3EC55C6B11}" destId="{B7715CCA-2933-427C-9705-7DDF68D7072B}" srcOrd="0" destOrd="0" presId="urn:microsoft.com/office/officeart/2005/8/layout/vList6"/>
    <dgm:cxn modelId="{BE7C93B6-7CA7-4F71-BCD0-1F4764FA2A9F}" srcId="{D03BE775-4809-4381-88F7-AA8A357C7133}" destId="{8602BC47-DB20-446C-8E72-8B3EC55C6B11}" srcOrd="0" destOrd="0" parTransId="{76364378-048D-4AFE-990D-3FBFE5915770}" sibTransId="{B233D194-3BDF-4A05-AB52-28886315A89D}"/>
    <dgm:cxn modelId="{5FFA7060-E0E9-4C8A-9D8A-1FCA33DA0175}" type="presOf" srcId="{DEA61729-9E8B-48EC-8EAC-316B6FBDE0D7}" destId="{5AD6D762-979A-4AA1-A53F-3CF8E0F67CB3}" srcOrd="0" destOrd="0" presId="urn:microsoft.com/office/officeart/2005/8/layout/vList6"/>
    <dgm:cxn modelId="{D7013CE6-EB69-405D-9F5A-9A78C1577346}" type="presOf" srcId="{2B25BFCD-A5E5-415E-A866-BCDFF9F4923E}" destId="{1BBAB7E2-92E8-49E8-95F9-F1FFE704CE83}" srcOrd="0" destOrd="0" presId="urn:microsoft.com/office/officeart/2005/8/layout/vList6"/>
    <dgm:cxn modelId="{CAAFC200-4C20-4BF8-99B7-2F7AD06B3393}" srcId="{DEA61729-9E8B-48EC-8EAC-316B6FBDE0D7}" destId="{2B25BFCD-A5E5-415E-A866-BCDFF9F4923E}" srcOrd="0" destOrd="0" parTransId="{670AA212-6D4A-4F36-BEA2-FC7E26A1A55E}" sibTransId="{169CA11A-67D8-4E6E-A2AE-5C561BA934B5}"/>
    <dgm:cxn modelId="{58242104-84DA-4E93-9A15-178DAE0464C1}" type="presParOf" srcId="{EA7E2E6D-38AF-4F2E-894B-034257B76E47}" destId="{293E45D4-717F-44FB-88FF-589B62220D0A}" srcOrd="0" destOrd="0" presId="urn:microsoft.com/office/officeart/2005/8/layout/vList6"/>
    <dgm:cxn modelId="{2B4CF015-2E75-4159-8787-DF5258731495}" type="presParOf" srcId="{293E45D4-717F-44FB-88FF-589B62220D0A}" destId="{5AD6D762-979A-4AA1-A53F-3CF8E0F67CB3}" srcOrd="0" destOrd="0" presId="urn:microsoft.com/office/officeart/2005/8/layout/vList6"/>
    <dgm:cxn modelId="{DDEFFD86-F6FF-4DF6-9878-7B2EFA09F052}" type="presParOf" srcId="{293E45D4-717F-44FB-88FF-589B62220D0A}" destId="{1BBAB7E2-92E8-49E8-95F9-F1FFE704CE83}" srcOrd="1" destOrd="0" presId="urn:microsoft.com/office/officeart/2005/8/layout/vList6"/>
    <dgm:cxn modelId="{47C1B2D2-3538-4414-AF27-D425D9796C47}" type="presParOf" srcId="{EA7E2E6D-38AF-4F2E-894B-034257B76E47}" destId="{B5F4F12F-93AF-4A97-B49F-0226DEC14AF1}" srcOrd="1" destOrd="0" presId="urn:microsoft.com/office/officeart/2005/8/layout/vList6"/>
    <dgm:cxn modelId="{0DC1D7BB-6964-4980-B463-76AA98790210}" type="presParOf" srcId="{EA7E2E6D-38AF-4F2E-894B-034257B76E47}" destId="{938FAE66-1431-4CAB-BB50-DBE7EBAECB96}" srcOrd="2" destOrd="0" presId="urn:microsoft.com/office/officeart/2005/8/layout/vList6"/>
    <dgm:cxn modelId="{86D55C92-3460-40B3-8BE3-B98ABF9A14A8}" type="presParOf" srcId="{938FAE66-1431-4CAB-BB50-DBE7EBAECB96}" destId="{9368EC99-91C6-4A23-8589-329B6FCCFA64}" srcOrd="0" destOrd="0" presId="urn:microsoft.com/office/officeart/2005/8/layout/vList6"/>
    <dgm:cxn modelId="{147D5467-35D2-43AD-ADAF-0DD6A4F76C05}" type="presParOf" srcId="{938FAE66-1431-4CAB-BB50-DBE7EBAECB96}" destId="{B7715CCA-2933-427C-9705-7DDF68D7072B}" srcOrd="1" destOrd="0" presId="urn:microsoft.com/office/officeart/2005/8/layout/vList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BB20FC84-F189-432A-9992-5621C0FE89CA}" type="doc">
      <dgm:prSet loTypeId="urn:microsoft.com/office/officeart/2005/8/layout/vList6" loCatId="list" qsTypeId="urn:microsoft.com/office/officeart/2005/8/quickstyle/simple1#12" qsCatId="simple" csTypeId="urn:microsoft.com/office/officeart/2005/8/colors/accent1_2#18" csCatId="accent1" phldr="1"/>
      <dgm:spPr/>
      <dgm:t>
        <a:bodyPr/>
        <a:lstStyle/>
        <a:p>
          <a:endParaRPr lang="zh-CN" altLang="en-US"/>
        </a:p>
      </dgm:t>
    </dgm:pt>
    <dgm:pt modelId="{DEA61729-9E8B-48EC-8EAC-316B6FBDE0D7}">
      <dgm:prSet phldrT="[文本]"/>
      <dgm:spPr/>
      <dgm:t>
        <a:bodyPr/>
        <a:lstStyle/>
        <a:p>
          <a:r>
            <a:rPr lang="zh-CN" altLang="zh-CN" dirty="0" smtClean="0"/>
            <a:t>③</a:t>
          </a:r>
          <a:endParaRPr lang="zh-CN" altLang="en-US" dirty="0"/>
        </a:p>
      </dgm:t>
    </dgm:pt>
    <dgm:pt modelId="{3DB16C53-6573-43E5-A9F8-65D4073F3708}" cxnId="{9BDCD816-171F-4C5B-9D50-FE6E54A5B7B8}" type="parTrans">
      <dgm:prSet/>
      <dgm:spPr/>
      <dgm:t>
        <a:bodyPr/>
        <a:lstStyle/>
        <a:p>
          <a:endParaRPr lang="zh-CN" altLang="en-US"/>
        </a:p>
      </dgm:t>
    </dgm:pt>
    <dgm:pt modelId="{7AA70CA8-5591-4D9E-9F63-F7459DDB2518}" cxnId="{9BDCD816-171F-4C5B-9D50-FE6E54A5B7B8}" type="sibTrans">
      <dgm:prSet/>
      <dgm:spPr/>
      <dgm:t>
        <a:bodyPr/>
        <a:lstStyle/>
        <a:p>
          <a:endParaRPr lang="zh-CN" altLang="en-US"/>
        </a:p>
      </dgm:t>
    </dgm:pt>
    <dgm:pt modelId="{2B25BFCD-A5E5-415E-A866-BCDFF9F4923E}">
      <dgm:prSet phldrT="[文本]"/>
      <dgm:spPr/>
      <dgm:t>
        <a:bodyPr/>
        <a:lstStyle/>
        <a:p>
          <a:r>
            <a:rPr lang="en-US" altLang="zh-CN" dirty="0" smtClean="0"/>
            <a:t>CCP</a:t>
          </a:r>
          <a:endParaRPr lang="zh-CN" altLang="en-US" dirty="0"/>
        </a:p>
      </dgm:t>
    </dgm:pt>
    <dgm:pt modelId="{670AA212-6D4A-4F36-BEA2-FC7E26A1A55E}" cxnId="{CAAFC200-4C20-4BF8-99B7-2F7AD06B3393}" type="parTrans">
      <dgm:prSet/>
      <dgm:spPr/>
      <dgm:t>
        <a:bodyPr/>
        <a:lstStyle/>
        <a:p>
          <a:endParaRPr lang="zh-CN" altLang="en-US"/>
        </a:p>
      </dgm:t>
    </dgm:pt>
    <dgm:pt modelId="{169CA11A-67D8-4E6E-A2AE-5C561BA934B5}" cxnId="{CAAFC200-4C20-4BF8-99B7-2F7AD06B3393}" type="sibTrans">
      <dgm:prSet/>
      <dgm:spPr/>
      <dgm:t>
        <a:bodyPr/>
        <a:lstStyle/>
        <a:p>
          <a:endParaRPr lang="zh-CN" altLang="en-US"/>
        </a:p>
      </dgm:t>
    </dgm:pt>
    <dgm:pt modelId="{D03BE775-4809-4381-88F7-AA8A357C7133}">
      <dgm:prSet phldrT="[文本]"/>
      <dgm:spPr/>
      <dgm:t>
        <a:bodyPr/>
        <a:lstStyle/>
        <a:p>
          <a:r>
            <a:rPr lang="zh-CN" altLang="zh-CN" dirty="0" smtClean="0"/>
            <a:t>④</a:t>
          </a:r>
          <a:endParaRPr lang="zh-CN" altLang="en-US" dirty="0"/>
        </a:p>
      </dgm:t>
    </dgm:pt>
    <dgm:pt modelId="{54B807DF-A692-4E3A-9CF3-DEEE582F7050}" cxnId="{1E388197-9FB9-46AB-8FCE-97E4D355F31D}" type="parTrans">
      <dgm:prSet/>
      <dgm:spPr/>
      <dgm:t>
        <a:bodyPr/>
        <a:lstStyle/>
        <a:p>
          <a:endParaRPr lang="zh-CN" altLang="en-US"/>
        </a:p>
      </dgm:t>
    </dgm:pt>
    <dgm:pt modelId="{EA9918C9-2C88-4755-BED0-E55BB028DDB9}" cxnId="{1E388197-9FB9-46AB-8FCE-97E4D355F31D}" type="sibTrans">
      <dgm:prSet/>
      <dgm:spPr/>
      <dgm:t>
        <a:bodyPr/>
        <a:lstStyle/>
        <a:p>
          <a:endParaRPr lang="zh-CN" altLang="en-US"/>
        </a:p>
      </dgm:t>
    </dgm:pt>
    <dgm:pt modelId="{8602BC47-DB20-446C-8E72-8B3EC55C6B11}">
      <dgm:prSet phldrT="[文本]"/>
      <dgm:spPr/>
      <dgm:t>
        <a:bodyPr/>
        <a:lstStyle/>
        <a:p>
          <a:r>
            <a:rPr lang="en-US" altLang="zh-CN" dirty="0" smtClean="0"/>
            <a:t>SPAN</a:t>
          </a:r>
          <a:endParaRPr lang="zh-CN" altLang="en-US" dirty="0"/>
        </a:p>
      </dgm:t>
    </dgm:pt>
    <dgm:pt modelId="{76364378-048D-4AFE-990D-3FBFE5915770}" cxnId="{BE7C93B6-7CA7-4F71-BCD0-1F4764FA2A9F}" type="parTrans">
      <dgm:prSet/>
      <dgm:spPr/>
      <dgm:t>
        <a:bodyPr/>
        <a:lstStyle/>
        <a:p>
          <a:endParaRPr lang="zh-CN" altLang="en-US"/>
        </a:p>
      </dgm:t>
    </dgm:pt>
    <dgm:pt modelId="{B233D194-3BDF-4A05-AB52-28886315A89D}" cxnId="{BE7C93B6-7CA7-4F71-BCD0-1F4764FA2A9F}" type="sibTrans">
      <dgm:prSet/>
      <dgm:spPr/>
      <dgm:t>
        <a:bodyPr/>
        <a:lstStyle/>
        <a:p>
          <a:endParaRPr lang="zh-CN" altLang="en-US"/>
        </a:p>
      </dgm:t>
    </dgm:pt>
    <dgm:pt modelId="{EA7E2E6D-38AF-4F2E-894B-034257B76E47}" type="pres">
      <dgm:prSet presAssocID="{BB20FC84-F189-432A-9992-5621C0FE89CA}" presName="Name0" presStyleCnt="0">
        <dgm:presLayoutVars>
          <dgm:dir/>
          <dgm:animLvl val="lvl"/>
          <dgm:resizeHandles/>
        </dgm:presLayoutVars>
      </dgm:prSet>
      <dgm:spPr/>
      <dgm:t>
        <a:bodyPr/>
        <a:lstStyle/>
        <a:p>
          <a:endParaRPr lang="zh-CN" altLang="en-US"/>
        </a:p>
      </dgm:t>
    </dgm:pt>
    <dgm:pt modelId="{293E45D4-717F-44FB-88FF-589B62220D0A}" type="pres">
      <dgm:prSet presAssocID="{DEA61729-9E8B-48EC-8EAC-316B6FBDE0D7}" presName="linNode" presStyleCnt="0"/>
      <dgm:spPr/>
    </dgm:pt>
    <dgm:pt modelId="{5AD6D762-979A-4AA1-A53F-3CF8E0F67CB3}" type="pres">
      <dgm:prSet presAssocID="{DEA61729-9E8B-48EC-8EAC-316B6FBDE0D7}" presName="parentShp" presStyleLbl="node1" presStyleIdx="0" presStyleCnt="2" custScaleX="46483">
        <dgm:presLayoutVars>
          <dgm:bulletEnabled val="1"/>
        </dgm:presLayoutVars>
      </dgm:prSet>
      <dgm:spPr/>
      <dgm:t>
        <a:bodyPr/>
        <a:lstStyle/>
        <a:p>
          <a:endParaRPr lang="zh-CN" altLang="en-US"/>
        </a:p>
      </dgm:t>
    </dgm:pt>
    <dgm:pt modelId="{1BBAB7E2-92E8-49E8-95F9-F1FFE704CE83}" type="pres">
      <dgm:prSet presAssocID="{DEA61729-9E8B-48EC-8EAC-316B6FBDE0D7}" presName="childShp" presStyleLbl="bgAccFollowNode1" presStyleIdx="0" presStyleCnt="2">
        <dgm:presLayoutVars>
          <dgm:bulletEnabled val="1"/>
        </dgm:presLayoutVars>
      </dgm:prSet>
      <dgm:spPr/>
      <dgm:t>
        <a:bodyPr/>
        <a:lstStyle/>
        <a:p>
          <a:endParaRPr lang="zh-CN" altLang="en-US"/>
        </a:p>
      </dgm:t>
    </dgm:pt>
    <dgm:pt modelId="{B5F4F12F-93AF-4A97-B49F-0226DEC14AF1}" type="pres">
      <dgm:prSet presAssocID="{7AA70CA8-5591-4D9E-9F63-F7459DDB2518}" presName="spacing" presStyleCnt="0"/>
      <dgm:spPr/>
    </dgm:pt>
    <dgm:pt modelId="{938FAE66-1431-4CAB-BB50-DBE7EBAECB96}" type="pres">
      <dgm:prSet presAssocID="{D03BE775-4809-4381-88F7-AA8A357C7133}" presName="linNode" presStyleCnt="0"/>
      <dgm:spPr/>
    </dgm:pt>
    <dgm:pt modelId="{9368EC99-91C6-4A23-8589-329B6FCCFA64}" type="pres">
      <dgm:prSet presAssocID="{D03BE775-4809-4381-88F7-AA8A357C7133}" presName="parentShp" presStyleLbl="node1" presStyleIdx="1" presStyleCnt="2" custScaleX="46483">
        <dgm:presLayoutVars>
          <dgm:bulletEnabled val="1"/>
        </dgm:presLayoutVars>
      </dgm:prSet>
      <dgm:spPr/>
      <dgm:t>
        <a:bodyPr/>
        <a:lstStyle/>
        <a:p>
          <a:endParaRPr lang="zh-CN" altLang="en-US"/>
        </a:p>
      </dgm:t>
    </dgm:pt>
    <dgm:pt modelId="{B7715CCA-2933-427C-9705-7DDF68D7072B}" type="pres">
      <dgm:prSet presAssocID="{D03BE775-4809-4381-88F7-AA8A357C7133}" presName="childShp" presStyleLbl="bgAccFollowNode1" presStyleIdx="1" presStyleCnt="2">
        <dgm:presLayoutVars>
          <dgm:bulletEnabled val="1"/>
        </dgm:presLayoutVars>
      </dgm:prSet>
      <dgm:spPr/>
      <dgm:t>
        <a:bodyPr/>
        <a:lstStyle/>
        <a:p>
          <a:endParaRPr lang="zh-CN" altLang="en-US"/>
        </a:p>
      </dgm:t>
    </dgm:pt>
  </dgm:ptLst>
  <dgm:cxnLst>
    <dgm:cxn modelId="{9BDCD816-171F-4C5B-9D50-FE6E54A5B7B8}" srcId="{BB20FC84-F189-432A-9992-5621C0FE89CA}" destId="{DEA61729-9E8B-48EC-8EAC-316B6FBDE0D7}" srcOrd="0" destOrd="0" parTransId="{3DB16C53-6573-43E5-A9F8-65D4073F3708}" sibTransId="{7AA70CA8-5591-4D9E-9F63-F7459DDB2518}"/>
    <dgm:cxn modelId="{5D5D50A6-F544-41CB-9946-42705FC4D60E}" type="presOf" srcId="{D03BE775-4809-4381-88F7-AA8A357C7133}" destId="{9368EC99-91C6-4A23-8589-329B6FCCFA64}" srcOrd="0" destOrd="0" presId="urn:microsoft.com/office/officeart/2005/8/layout/vList6"/>
    <dgm:cxn modelId="{5E4421DA-DA07-40EA-9D19-CD7BE3D67787}" type="presOf" srcId="{DEA61729-9E8B-48EC-8EAC-316B6FBDE0D7}" destId="{5AD6D762-979A-4AA1-A53F-3CF8E0F67CB3}" srcOrd="0" destOrd="0" presId="urn:microsoft.com/office/officeart/2005/8/layout/vList6"/>
    <dgm:cxn modelId="{532AD6C5-6BB9-4011-96D7-EDF92E312D41}" type="presOf" srcId="{8602BC47-DB20-446C-8E72-8B3EC55C6B11}" destId="{B7715CCA-2933-427C-9705-7DDF68D7072B}" srcOrd="0" destOrd="0" presId="urn:microsoft.com/office/officeart/2005/8/layout/vList6"/>
    <dgm:cxn modelId="{7961B83C-5A76-4340-817A-FDE1E4E45103}" type="presOf" srcId="{BB20FC84-F189-432A-9992-5621C0FE89CA}" destId="{EA7E2E6D-38AF-4F2E-894B-034257B76E47}" srcOrd="0" destOrd="0" presId="urn:microsoft.com/office/officeart/2005/8/layout/vList6"/>
    <dgm:cxn modelId="{6AAE42FE-84B4-4F08-84CA-38CCD9B4E082}" type="presOf" srcId="{2B25BFCD-A5E5-415E-A866-BCDFF9F4923E}" destId="{1BBAB7E2-92E8-49E8-95F9-F1FFE704CE83}" srcOrd="0" destOrd="0" presId="urn:microsoft.com/office/officeart/2005/8/layout/vList6"/>
    <dgm:cxn modelId="{CAAFC200-4C20-4BF8-99B7-2F7AD06B3393}" srcId="{DEA61729-9E8B-48EC-8EAC-316B6FBDE0D7}" destId="{2B25BFCD-A5E5-415E-A866-BCDFF9F4923E}" srcOrd="0" destOrd="0" parTransId="{670AA212-6D4A-4F36-BEA2-FC7E26A1A55E}" sibTransId="{169CA11A-67D8-4E6E-A2AE-5C561BA934B5}"/>
    <dgm:cxn modelId="{BE7C93B6-7CA7-4F71-BCD0-1F4764FA2A9F}" srcId="{D03BE775-4809-4381-88F7-AA8A357C7133}" destId="{8602BC47-DB20-446C-8E72-8B3EC55C6B11}" srcOrd="0" destOrd="0" parTransId="{76364378-048D-4AFE-990D-3FBFE5915770}" sibTransId="{B233D194-3BDF-4A05-AB52-28886315A89D}"/>
    <dgm:cxn modelId="{1E388197-9FB9-46AB-8FCE-97E4D355F31D}" srcId="{BB20FC84-F189-432A-9992-5621C0FE89CA}" destId="{D03BE775-4809-4381-88F7-AA8A357C7133}" srcOrd="1" destOrd="0" parTransId="{54B807DF-A692-4E3A-9CF3-DEEE582F7050}" sibTransId="{EA9918C9-2C88-4755-BED0-E55BB028DDB9}"/>
    <dgm:cxn modelId="{B198728A-73B2-4E47-A92B-DC8279B908C3}" type="presParOf" srcId="{EA7E2E6D-38AF-4F2E-894B-034257B76E47}" destId="{293E45D4-717F-44FB-88FF-589B62220D0A}" srcOrd="0" destOrd="0" presId="urn:microsoft.com/office/officeart/2005/8/layout/vList6"/>
    <dgm:cxn modelId="{6811AF78-8FAD-4B23-837C-44308736D901}" type="presParOf" srcId="{293E45D4-717F-44FB-88FF-589B62220D0A}" destId="{5AD6D762-979A-4AA1-A53F-3CF8E0F67CB3}" srcOrd="0" destOrd="0" presId="urn:microsoft.com/office/officeart/2005/8/layout/vList6"/>
    <dgm:cxn modelId="{0CB79319-0D11-4716-8886-2002A61D1A73}" type="presParOf" srcId="{293E45D4-717F-44FB-88FF-589B62220D0A}" destId="{1BBAB7E2-92E8-49E8-95F9-F1FFE704CE83}" srcOrd="1" destOrd="0" presId="urn:microsoft.com/office/officeart/2005/8/layout/vList6"/>
    <dgm:cxn modelId="{712BB973-BC19-43C0-A4AD-845DFF6944A9}" type="presParOf" srcId="{EA7E2E6D-38AF-4F2E-894B-034257B76E47}" destId="{B5F4F12F-93AF-4A97-B49F-0226DEC14AF1}" srcOrd="1" destOrd="0" presId="urn:microsoft.com/office/officeart/2005/8/layout/vList6"/>
    <dgm:cxn modelId="{F8B62D6B-1D7B-461C-97BF-282D7A5FA719}" type="presParOf" srcId="{EA7E2E6D-38AF-4F2E-894B-034257B76E47}" destId="{938FAE66-1431-4CAB-BB50-DBE7EBAECB96}" srcOrd="2" destOrd="0" presId="urn:microsoft.com/office/officeart/2005/8/layout/vList6"/>
    <dgm:cxn modelId="{AEAFC5C4-5C21-4777-92ED-1A31E9B6E52D}" type="presParOf" srcId="{938FAE66-1431-4CAB-BB50-DBE7EBAECB96}" destId="{9368EC99-91C6-4A23-8589-329B6FCCFA64}" srcOrd="0" destOrd="0" presId="urn:microsoft.com/office/officeart/2005/8/layout/vList6"/>
    <dgm:cxn modelId="{9DC19ED9-3E14-4B27-9064-017F98F96484}" type="presParOf" srcId="{938FAE66-1431-4CAB-BB50-DBE7EBAECB96}" destId="{B7715CCA-2933-427C-9705-7DDF68D7072B}" srcOrd="1" destOrd="0" presId="urn:microsoft.com/office/officeart/2005/8/layout/vList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BB20FC84-F189-432A-9992-5621C0FE89CA}" type="doc">
      <dgm:prSet loTypeId="urn:microsoft.com/office/officeart/2005/8/layout/vList6" loCatId="list" qsTypeId="urn:microsoft.com/office/officeart/2005/8/quickstyle/simple1#11" qsCatId="simple" csTypeId="urn:microsoft.com/office/officeart/2005/8/colors/accent1_2#17" csCatId="accent1" phldr="1"/>
      <dgm:spPr/>
      <dgm:t>
        <a:bodyPr/>
        <a:lstStyle/>
        <a:p>
          <a:endParaRPr lang="zh-CN" altLang="en-US"/>
        </a:p>
      </dgm:t>
    </dgm:pt>
    <dgm:pt modelId="{DEA61729-9E8B-48EC-8EAC-316B6FBDE0D7}">
      <dgm:prSet phldrT="[文本]" custT="1"/>
      <dgm:spPr/>
      <dgm:t>
        <a:bodyPr/>
        <a:lstStyle/>
        <a:p>
          <a:r>
            <a:rPr lang="zh-CN" altLang="en-US" sz="3200" dirty="0" smtClean="0"/>
            <a:t>①</a:t>
          </a:r>
          <a:endParaRPr lang="zh-CN" altLang="en-US" sz="3200" dirty="0"/>
        </a:p>
      </dgm:t>
    </dgm:pt>
    <dgm:pt modelId="{3DB16C53-6573-43E5-A9F8-65D4073F3708}" cxnId="{9BDCD816-171F-4C5B-9D50-FE6E54A5B7B8}" type="parTrans">
      <dgm:prSet/>
      <dgm:spPr/>
      <dgm:t>
        <a:bodyPr/>
        <a:lstStyle/>
        <a:p>
          <a:endParaRPr lang="zh-CN" altLang="en-US" sz="1800"/>
        </a:p>
      </dgm:t>
    </dgm:pt>
    <dgm:pt modelId="{7AA70CA8-5591-4D9E-9F63-F7459DDB2518}" cxnId="{9BDCD816-171F-4C5B-9D50-FE6E54A5B7B8}" type="sibTrans">
      <dgm:prSet/>
      <dgm:spPr/>
      <dgm:t>
        <a:bodyPr/>
        <a:lstStyle/>
        <a:p>
          <a:endParaRPr lang="zh-CN" altLang="en-US" sz="1800"/>
        </a:p>
      </dgm:t>
    </dgm:pt>
    <dgm:pt modelId="{2B25BFCD-A5E5-415E-A866-BCDFF9F4923E}">
      <dgm:prSet phldrT="[文本]" custT="1"/>
      <dgm:spPr>
        <a:effectLst>
          <a:glow rad="139700">
            <a:schemeClr val="accent2">
              <a:satMod val="175000"/>
              <a:alpha val="40000"/>
            </a:schemeClr>
          </a:glow>
        </a:effectLst>
      </dgm:spPr>
      <dgm:t>
        <a:bodyPr/>
        <a:lstStyle/>
        <a:p>
          <a:r>
            <a:rPr lang="en-US" altLang="zh-CN" sz="4000" dirty="0" smtClean="0"/>
            <a:t>STEM</a:t>
          </a:r>
          <a:endParaRPr lang="zh-CN" altLang="en-US" sz="4000" dirty="0"/>
        </a:p>
      </dgm:t>
    </dgm:pt>
    <dgm:pt modelId="{670AA212-6D4A-4F36-BEA2-FC7E26A1A55E}" cxnId="{CAAFC200-4C20-4BF8-99B7-2F7AD06B3393}" type="parTrans">
      <dgm:prSet/>
      <dgm:spPr/>
      <dgm:t>
        <a:bodyPr/>
        <a:lstStyle/>
        <a:p>
          <a:endParaRPr lang="zh-CN" altLang="en-US" sz="1800"/>
        </a:p>
      </dgm:t>
    </dgm:pt>
    <dgm:pt modelId="{169CA11A-67D8-4E6E-A2AE-5C561BA934B5}" cxnId="{CAAFC200-4C20-4BF8-99B7-2F7AD06B3393}" type="sibTrans">
      <dgm:prSet/>
      <dgm:spPr/>
      <dgm:t>
        <a:bodyPr/>
        <a:lstStyle/>
        <a:p>
          <a:endParaRPr lang="zh-CN" altLang="en-US" sz="1800"/>
        </a:p>
      </dgm:t>
    </dgm:pt>
    <dgm:pt modelId="{D03BE775-4809-4381-88F7-AA8A357C7133}">
      <dgm:prSet phldrT="[文本]" custT="1"/>
      <dgm:spPr/>
      <dgm:t>
        <a:bodyPr/>
        <a:lstStyle/>
        <a:p>
          <a:r>
            <a:rPr lang="zh-CN" altLang="en-US" sz="3200" dirty="0" smtClean="0"/>
            <a:t>②</a:t>
          </a:r>
          <a:endParaRPr lang="zh-CN" altLang="en-US" sz="3200" dirty="0"/>
        </a:p>
      </dgm:t>
    </dgm:pt>
    <dgm:pt modelId="{54B807DF-A692-4E3A-9CF3-DEEE582F7050}" cxnId="{1E388197-9FB9-46AB-8FCE-97E4D355F31D}" type="parTrans">
      <dgm:prSet/>
      <dgm:spPr/>
      <dgm:t>
        <a:bodyPr/>
        <a:lstStyle/>
        <a:p>
          <a:endParaRPr lang="zh-CN" altLang="en-US" sz="1800"/>
        </a:p>
      </dgm:t>
    </dgm:pt>
    <dgm:pt modelId="{EA9918C9-2C88-4755-BED0-E55BB028DDB9}" cxnId="{1E388197-9FB9-46AB-8FCE-97E4D355F31D}" type="sibTrans">
      <dgm:prSet/>
      <dgm:spPr/>
      <dgm:t>
        <a:bodyPr/>
        <a:lstStyle/>
        <a:p>
          <a:endParaRPr lang="zh-CN" altLang="en-US" sz="1800"/>
        </a:p>
      </dgm:t>
    </dgm:pt>
    <dgm:pt modelId="{8602BC47-DB20-446C-8E72-8B3EC55C6B11}">
      <dgm:prSet phldrT="[文本]" custT="1"/>
      <dgm:spPr/>
      <dgm:t>
        <a:bodyPr/>
        <a:lstStyle/>
        <a:p>
          <a:r>
            <a:rPr lang="en-US" altLang="zh-CN" sz="4000" dirty="0" smtClean="0"/>
            <a:t>ASCENT</a:t>
          </a:r>
          <a:endParaRPr lang="zh-CN" altLang="en-US" sz="4000" dirty="0"/>
        </a:p>
      </dgm:t>
    </dgm:pt>
    <dgm:pt modelId="{76364378-048D-4AFE-990D-3FBFE5915770}" cxnId="{BE7C93B6-7CA7-4F71-BCD0-1F4764FA2A9F}" type="parTrans">
      <dgm:prSet/>
      <dgm:spPr/>
      <dgm:t>
        <a:bodyPr/>
        <a:lstStyle/>
        <a:p>
          <a:endParaRPr lang="zh-CN" altLang="en-US" sz="1800"/>
        </a:p>
      </dgm:t>
    </dgm:pt>
    <dgm:pt modelId="{B233D194-3BDF-4A05-AB52-28886315A89D}" cxnId="{BE7C93B6-7CA7-4F71-BCD0-1F4764FA2A9F}" type="sibTrans">
      <dgm:prSet/>
      <dgm:spPr/>
      <dgm:t>
        <a:bodyPr/>
        <a:lstStyle/>
        <a:p>
          <a:endParaRPr lang="zh-CN" altLang="en-US" sz="1800"/>
        </a:p>
      </dgm:t>
    </dgm:pt>
    <dgm:pt modelId="{EA7E2E6D-38AF-4F2E-894B-034257B76E47}" type="pres">
      <dgm:prSet presAssocID="{BB20FC84-F189-432A-9992-5621C0FE89CA}" presName="Name0" presStyleCnt="0">
        <dgm:presLayoutVars>
          <dgm:dir/>
          <dgm:animLvl val="lvl"/>
          <dgm:resizeHandles/>
        </dgm:presLayoutVars>
      </dgm:prSet>
      <dgm:spPr/>
      <dgm:t>
        <a:bodyPr/>
        <a:lstStyle/>
        <a:p>
          <a:endParaRPr lang="zh-CN" altLang="en-US"/>
        </a:p>
      </dgm:t>
    </dgm:pt>
    <dgm:pt modelId="{293E45D4-717F-44FB-88FF-589B62220D0A}" type="pres">
      <dgm:prSet presAssocID="{DEA61729-9E8B-48EC-8EAC-316B6FBDE0D7}" presName="linNode" presStyleCnt="0"/>
      <dgm:spPr/>
    </dgm:pt>
    <dgm:pt modelId="{5AD6D762-979A-4AA1-A53F-3CF8E0F67CB3}" type="pres">
      <dgm:prSet presAssocID="{DEA61729-9E8B-48EC-8EAC-316B6FBDE0D7}" presName="parentShp" presStyleLbl="node1" presStyleIdx="0" presStyleCnt="2" custScaleX="46483">
        <dgm:presLayoutVars>
          <dgm:bulletEnabled val="1"/>
        </dgm:presLayoutVars>
      </dgm:prSet>
      <dgm:spPr/>
      <dgm:t>
        <a:bodyPr/>
        <a:lstStyle/>
        <a:p>
          <a:endParaRPr lang="zh-CN" altLang="en-US"/>
        </a:p>
      </dgm:t>
    </dgm:pt>
    <dgm:pt modelId="{1BBAB7E2-92E8-49E8-95F9-F1FFE704CE83}" type="pres">
      <dgm:prSet presAssocID="{DEA61729-9E8B-48EC-8EAC-316B6FBDE0D7}" presName="childShp" presStyleLbl="bgAccFollowNode1" presStyleIdx="0" presStyleCnt="2">
        <dgm:presLayoutVars>
          <dgm:bulletEnabled val="1"/>
        </dgm:presLayoutVars>
      </dgm:prSet>
      <dgm:spPr/>
      <dgm:t>
        <a:bodyPr/>
        <a:lstStyle/>
        <a:p>
          <a:endParaRPr lang="zh-CN" altLang="en-US"/>
        </a:p>
      </dgm:t>
    </dgm:pt>
    <dgm:pt modelId="{B5F4F12F-93AF-4A97-B49F-0226DEC14AF1}" type="pres">
      <dgm:prSet presAssocID="{7AA70CA8-5591-4D9E-9F63-F7459DDB2518}" presName="spacing" presStyleCnt="0"/>
      <dgm:spPr/>
    </dgm:pt>
    <dgm:pt modelId="{938FAE66-1431-4CAB-BB50-DBE7EBAECB96}" type="pres">
      <dgm:prSet presAssocID="{D03BE775-4809-4381-88F7-AA8A357C7133}" presName="linNode" presStyleCnt="0"/>
      <dgm:spPr/>
    </dgm:pt>
    <dgm:pt modelId="{9368EC99-91C6-4A23-8589-329B6FCCFA64}" type="pres">
      <dgm:prSet presAssocID="{D03BE775-4809-4381-88F7-AA8A357C7133}" presName="parentShp" presStyleLbl="node1" presStyleIdx="1" presStyleCnt="2" custScaleX="46483">
        <dgm:presLayoutVars>
          <dgm:bulletEnabled val="1"/>
        </dgm:presLayoutVars>
      </dgm:prSet>
      <dgm:spPr/>
      <dgm:t>
        <a:bodyPr/>
        <a:lstStyle/>
        <a:p>
          <a:endParaRPr lang="zh-CN" altLang="en-US"/>
        </a:p>
      </dgm:t>
    </dgm:pt>
    <dgm:pt modelId="{B7715CCA-2933-427C-9705-7DDF68D7072B}" type="pres">
      <dgm:prSet presAssocID="{D03BE775-4809-4381-88F7-AA8A357C7133}" presName="childShp" presStyleLbl="bgAccFollowNode1" presStyleIdx="1" presStyleCnt="2">
        <dgm:presLayoutVars>
          <dgm:bulletEnabled val="1"/>
        </dgm:presLayoutVars>
      </dgm:prSet>
      <dgm:spPr/>
      <dgm:t>
        <a:bodyPr/>
        <a:lstStyle/>
        <a:p>
          <a:endParaRPr lang="zh-CN" altLang="en-US"/>
        </a:p>
      </dgm:t>
    </dgm:pt>
  </dgm:ptLst>
  <dgm:cxnLst>
    <dgm:cxn modelId="{BDC9B42A-BFB6-4CCD-A068-268E51323194}" type="presOf" srcId="{8602BC47-DB20-446C-8E72-8B3EC55C6B11}" destId="{B7715CCA-2933-427C-9705-7DDF68D7072B}" srcOrd="0" destOrd="0" presId="urn:microsoft.com/office/officeart/2005/8/layout/vList6"/>
    <dgm:cxn modelId="{23581A66-1BEA-4E3C-9ECA-F9037857ABA0}" type="presOf" srcId="{BB20FC84-F189-432A-9992-5621C0FE89CA}" destId="{EA7E2E6D-38AF-4F2E-894B-034257B76E47}" srcOrd="0" destOrd="0" presId="urn:microsoft.com/office/officeart/2005/8/layout/vList6"/>
    <dgm:cxn modelId="{9BDCD816-171F-4C5B-9D50-FE6E54A5B7B8}" srcId="{BB20FC84-F189-432A-9992-5621C0FE89CA}" destId="{DEA61729-9E8B-48EC-8EAC-316B6FBDE0D7}" srcOrd="0" destOrd="0" parTransId="{3DB16C53-6573-43E5-A9F8-65D4073F3708}" sibTransId="{7AA70CA8-5591-4D9E-9F63-F7459DDB2518}"/>
    <dgm:cxn modelId="{CAC1AA72-5B89-49F7-B050-066AFC15AB62}" type="presOf" srcId="{D03BE775-4809-4381-88F7-AA8A357C7133}" destId="{9368EC99-91C6-4A23-8589-329B6FCCFA64}" srcOrd="0" destOrd="0" presId="urn:microsoft.com/office/officeart/2005/8/layout/vList6"/>
    <dgm:cxn modelId="{3D420F03-9408-4412-BD90-F5FCDC084BFD}" type="presOf" srcId="{2B25BFCD-A5E5-415E-A866-BCDFF9F4923E}" destId="{1BBAB7E2-92E8-49E8-95F9-F1FFE704CE83}" srcOrd="0" destOrd="0" presId="urn:microsoft.com/office/officeart/2005/8/layout/vList6"/>
    <dgm:cxn modelId="{CAAFC200-4C20-4BF8-99B7-2F7AD06B3393}" srcId="{DEA61729-9E8B-48EC-8EAC-316B6FBDE0D7}" destId="{2B25BFCD-A5E5-415E-A866-BCDFF9F4923E}" srcOrd="0" destOrd="0" parTransId="{670AA212-6D4A-4F36-BEA2-FC7E26A1A55E}" sibTransId="{169CA11A-67D8-4E6E-A2AE-5C561BA934B5}"/>
    <dgm:cxn modelId="{99557474-6787-43F5-93A3-9E0CEB200E18}" type="presOf" srcId="{DEA61729-9E8B-48EC-8EAC-316B6FBDE0D7}" destId="{5AD6D762-979A-4AA1-A53F-3CF8E0F67CB3}" srcOrd="0" destOrd="0" presId="urn:microsoft.com/office/officeart/2005/8/layout/vList6"/>
    <dgm:cxn modelId="{BE7C93B6-7CA7-4F71-BCD0-1F4764FA2A9F}" srcId="{D03BE775-4809-4381-88F7-AA8A357C7133}" destId="{8602BC47-DB20-446C-8E72-8B3EC55C6B11}" srcOrd="0" destOrd="0" parTransId="{76364378-048D-4AFE-990D-3FBFE5915770}" sibTransId="{B233D194-3BDF-4A05-AB52-28886315A89D}"/>
    <dgm:cxn modelId="{1E388197-9FB9-46AB-8FCE-97E4D355F31D}" srcId="{BB20FC84-F189-432A-9992-5621C0FE89CA}" destId="{D03BE775-4809-4381-88F7-AA8A357C7133}" srcOrd="1" destOrd="0" parTransId="{54B807DF-A692-4E3A-9CF3-DEEE582F7050}" sibTransId="{EA9918C9-2C88-4755-BED0-E55BB028DDB9}"/>
    <dgm:cxn modelId="{74386ABD-7DFB-4382-8498-70205C5F140D}" type="presParOf" srcId="{EA7E2E6D-38AF-4F2E-894B-034257B76E47}" destId="{293E45D4-717F-44FB-88FF-589B62220D0A}" srcOrd="0" destOrd="0" presId="urn:microsoft.com/office/officeart/2005/8/layout/vList6"/>
    <dgm:cxn modelId="{918372A9-036C-4786-A9E4-3CF91BD0DF0C}" type="presParOf" srcId="{293E45D4-717F-44FB-88FF-589B62220D0A}" destId="{5AD6D762-979A-4AA1-A53F-3CF8E0F67CB3}" srcOrd="0" destOrd="0" presId="urn:microsoft.com/office/officeart/2005/8/layout/vList6"/>
    <dgm:cxn modelId="{C60AA098-3FAE-4F1F-808A-46127ACD1B13}" type="presParOf" srcId="{293E45D4-717F-44FB-88FF-589B62220D0A}" destId="{1BBAB7E2-92E8-49E8-95F9-F1FFE704CE83}" srcOrd="1" destOrd="0" presId="urn:microsoft.com/office/officeart/2005/8/layout/vList6"/>
    <dgm:cxn modelId="{454EB539-4146-4424-BD50-AC02513D5108}" type="presParOf" srcId="{EA7E2E6D-38AF-4F2E-894B-034257B76E47}" destId="{B5F4F12F-93AF-4A97-B49F-0226DEC14AF1}" srcOrd="1" destOrd="0" presId="urn:microsoft.com/office/officeart/2005/8/layout/vList6"/>
    <dgm:cxn modelId="{2BA9FA70-3EDD-4E84-BB8D-162183DCF244}" type="presParOf" srcId="{EA7E2E6D-38AF-4F2E-894B-034257B76E47}" destId="{938FAE66-1431-4CAB-BB50-DBE7EBAECB96}" srcOrd="2" destOrd="0" presId="urn:microsoft.com/office/officeart/2005/8/layout/vList6"/>
    <dgm:cxn modelId="{B2440B0E-2FDD-462D-B50D-5BAEA0BE1AE2}" type="presParOf" srcId="{938FAE66-1431-4CAB-BB50-DBE7EBAECB96}" destId="{9368EC99-91C6-4A23-8589-329B6FCCFA64}" srcOrd="0" destOrd="0" presId="urn:microsoft.com/office/officeart/2005/8/layout/vList6"/>
    <dgm:cxn modelId="{05AC9437-C0B5-4D4F-81FA-0ED259FA471D}" type="presParOf" srcId="{938FAE66-1431-4CAB-BB50-DBE7EBAECB96}" destId="{B7715CCA-2933-427C-9705-7DDF68D7072B}" srcOrd="1" destOrd="0" presId="urn:microsoft.com/office/officeart/2005/8/layout/vList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BB20FC84-F189-432A-9992-5621C0FE89CA}" type="doc">
      <dgm:prSet loTypeId="urn:microsoft.com/office/officeart/2005/8/layout/vList6" loCatId="list" qsTypeId="urn:microsoft.com/office/officeart/2005/8/quickstyle/simple1#12" qsCatId="simple" csTypeId="urn:microsoft.com/office/officeart/2005/8/colors/accent1_2#18" csCatId="accent1" phldr="1"/>
      <dgm:spPr/>
      <dgm:t>
        <a:bodyPr/>
        <a:lstStyle/>
        <a:p>
          <a:endParaRPr lang="zh-CN" altLang="en-US"/>
        </a:p>
      </dgm:t>
    </dgm:pt>
    <dgm:pt modelId="{DEA61729-9E8B-48EC-8EAC-316B6FBDE0D7}">
      <dgm:prSet phldrT="[文本]"/>
      <dgm:spPr/>
      <dgm:t>
        <a:bodyPr/>
        <a:lstStyle/>
        <a:p>
          <a:r>
            <a:rPr lang="zh-CN" altLang="zh-CN" dirty="0" smtClean="0"/>
            <a:t>③</a:t>
          </a:r>
          <a:endParaRPr lang="zh-CN" altLang="en-US" dirty="0"/>
        </a:p>
      </dgm:t>
    </dgm:pt>
    <dgm:pt modelId="{3DB16C53-6573-43E5-A9F8-65D4073F3708}" cxnId="{9BDCD816-171F-4C5B-9D50-FE6E54A5B7B8}" type="parTrans">
      <dgm:prSet/>
      <dgm:spPr/>
      <dgm:t>
        <a:bodyPr/>
        <a:lstStyle/>
        <a:p>
          <a:endParaRPr lang="zh-CN" altLang="en-US"/>
        </a:p>
      </dgm:t>
    </dgm:pt>
    <dgm:pt modelId="{7AA70CA8-5591-4D9E-9F63-F7459DDB2518}" cxnId="{9BDCD816-171F-4C5B-9D50-FE6E54A5B7B8}" type="sibTrans">
      <dgm:prSet/>
      <dgm:spPr/>
      <dgm:t>
        <a:bodyPr/>
        <a:lstStyle/>
        <a:p>
          <a:endParaRPr lang="zh-CN" altLang="en-US"/>
        </a:p>
      </dgm:t>
    </dgm:pt>
    <dgm:pt modelId="{2B25BFCD-A5E5-415E-A866-BCDFF9F4923E}">
      <dgm:prSet phldrT="[文本]"/>
      <dgm:spPr/>
      <dgm:t>
        <a:bodyPr/>
        <a:lstStyle/>
        <a:p>
          <a:r>
            <a:rPr lang="en-US" altLang="zh-CN" dirty="0" smtClean="0"/>
            <a:t>CCP</a:t>
          </a:r>
          <a:endParaRPr lang="zh-CN" altLang="en-US" dirty="0"/>
        </a:p>
      </dgm:t>
    </dgm:pt>
    <dgm:pt modelId="{670AA212-6D4A-4F36-BEA2-FC7E26A1A55E}" cxnId="{CAAFC200-4C20-4BF8-99B7-2F7AD06B3393}" type="parTrans">
      <dgm:prSet/>
      <dgm:spPr/>
      <dgm:t>
        <a:bodyPr/>
        <a:lstStyle/>
        <a:p>
          <a:endParaRPr lang="zh-CN" altLang="en-US"/>
        </a:p>
      </dgm:t>
    </dgm:pt>
    <dgm:pt modelId="{169CA11A-67D8-4E6E-A2AE-5C561BA934B5}" cxnId="{CAAFC200-4C20-4BF8-99B7-2F7AD06B3393}" type="sibTrans">
      <dgm:prSet/>
      <dgm:spPr/>
      <dgm:t>
        <a:bodyPr/>
        <a:lstStyle/>
        <a:p>
          <a:endParaRPr lang="zh-CN" altLang="en-US"/>
        </a:p>
      </dgm:t>
    </dgm:pt>
    <dgm:pt modelId="{D03BE775-4809-4381-88F7-AA8A357C7133}">
      <dgm:prSet phldrT="[文本]"/>
      <dgm:spPr/>
      <dgm:t>
        <a:bodyPr/>
        <a:lstStyle/>
        <a:p>
          <a:r>
            <a:rPr lang="zh-CN" altLang="zh-CN" dirty="0" smtClean="0"/>
            <a:t>④</a:t>
          </a:r>
          <a:endParaRPr lang="zh-CN" altLang="en-US" dirty="0"/>
        </a:p>
      </dgm:t>
    </dgm:pt>
    <dgm:pt modelId="{54B807DF-A692-4E3A-9CF3-DEEE582F7050}" cxnId="{1E388197-9FB9-46AB-8FCE-97E4D355F31D}" type="parTrans">
      <dgm:prSet/>
      <dgm:spPr/>
      <dgm:t>
        <a:bodyPr/>
        <a:lstStyle/>
        <a:p>
          <a:endParaRPr lang="zh-CN" altLang="en-US"/>
        </a:p>
      </dgm:t>
    </dgm:pt>
    <dgm:pt modelId="{EA9918C9-2C88-4755-BED0-E55BB028DDB9}" cxnId="{1E388197-9FB9-46AB-8FCE-97E4D355F31D}" type="sibTrans">
      <dgm:prSet/>
      <dgm:spPr/>
      <dgm:t>
        <a:bodyPr/>
        <a:lstStyle/>
        <a:p>
          <a:endParaRPr lang="zh-CN" altLang="en-US"/>
        </a:p>
      </dgm:t>
    </dgm:pt>
    <dgm:pt modelId="{8602BC47-DB20-446C-8E72-8B3EC55C6B11}">
      <dgm:prSet phldrT="[文本]"/>
      <dgm:spPr/>
      <dgm:t>
        <a:bodyPr/>
        <a:lstStyle/>
        <a:p>
          <a:r>
            <a:rPr lang="en-US" altLang="zh-CN" dirty="0" smtClean="0"/>
            <a:t>SPAN</a:t>
          </a:r>
          <a:endParaRPr lang="zh-CN" altLang="en-US" dirty="0"/>
        </a:p>
      </dgm:t>
    </dgm:pt>
    <dgm:pt modelId="{76364378-048D-4AFE-990D-3FBFE5915770}" cxnId="{BE7C93B6-7CA7-4F71-BCD0-1F4764FA2A9F}" type="parTrans">
      <dgm:prSet/>
      <dgm:spPr/>
      <dgm:t>
        <a:bodyPr/>
        <a:lstStyle/>
        <a:p>
          <a:endParaRPr lang="zh-CN" altLang="en-US"/>
        </a:p>
      </dgm:t>
    </dgm:pt>
    <dgm:pt modelId="{B233D194-3BDF-4A05-AB52-28886315A89D}" cxnId="{BE7C93B6-7CA7-4F71-BCD0-1F4764FA2A9F}" type="sibTrans">
      <dgm:prSet/>
      <dgm:spPr/>
      <dgm:t>
        <a:bodyPr/>
        <a:lstStyle/>
        <a:p>
          <a:endParaRPr lang="zh-CN" altLang="en-US"/>
        </a:p>
      </dgm:t>
    </dgm:pt>
    <dgm:pt modelId="{EA7E2E6D-38AF-4F2E-894B-034257B76E47}" type="pres">
      <dgm:prSet presAssocID="{BB20FC84-F189-432A-9992-5621C0FE89CA}" presName="Name0" presStyleCnt="0">
        <dgm:presLayoutVars>
          <dgm:dir/>
          <dgm:animLvl val="lvl"/>
          <dgm:resizeHandles/>
        </dgm:presLayoutVars>
      </dgm:prSet>
      <dgm:spPr/>
      <dgm:t>
        <a:bodyPr/>
        <a:lstStyle/>
        <a:p>
          <a:endParaRPr lang="zh-CN" altLang="en-US"/>
        </a:p>
      </dgm:t>
    </dgm:pt>
    <dgm:pt modelId="{293E45D4-717F-44FB-88FF-589B62220D0A}" type="pres">
      <dgm:prSet presAssocID="{DEA61729-9E8B-48EC-8EAC-316B6FBDE0D7}" presName="linNode" presStyleCnt="0"/>
      <dgm:spPr/>
    </dgm:pt>
    <dgm:pt modelId="{5AD6D762-979A-4AA1-A53F-3CF8E0F67CB3}" type="pres">
      <dgm:prSet presAssocID="{DEA61729-9E8B-48EC-8EAC-316B6FBDE0D7}" presName="parentShp" presStyleLbl="node1" presStyleIdx="0" presStyleCnt="2" custScaleX="46483">
        <dgm:presLayoutVars>
          <dgm:bulletEnabled val="1"/>
        </dgm:presLayoutVars>
      </dgm:prSet>
      <dgm:spPr/>
      <dgm:t>
        <a:bodyPr/>
        <a:lstStyle/>
        <a:p>
          <a:endParaRPr lang="zh-CN" altLang="en-US"/>
        </a:p>
      </dgm:t>
    </dgm:pt>
    <dgm:pt modelId="{1BBAB7E2-92E8-49E8-95F9-F1FFE704CE83}" type="pres">
      <dgm:prSet presAssocID="{DEA61729-9E8B-48EC-8EAC-316B6FBDE0D7}" presName="childShp" presStyleLbl="bgAccFollowNode1" presStyleIdx="0" presStyleCnt="2">
        <dgm:presLayoutVars>
          <dgm:bulletEnabled val="1"/>
        </dgm:presLayoutVars>
      </dgm:prSet>
      <dgm:spPr/>
      <dgm:t>
        <a:bodyPr/>
        <a:lstStyle/>
        <a:p>
          <a:endParaRPr lang="zh-CN" altLang="en-US"/>
        </a:p>
      </dgm:t>
    </dgm:pt>
    <dgm:pt modelId="{B5F4F12F-93AF-4A97-B49F-0226DEC14AF1}" type="pres">
      <dgm:prSet presAssocID="{7AA70CA8-5591-4D9E-9F63-F7459DDB2518}" presName="spacing" presStyleCnt="0"/>
      <dgm:spPr/>
    </dgm:pt>
    <dgm:pt modelId="{938FAE66-1431-4CAB-BB50-DBE7EBAECB96}" type="pres">
      <dgm:prSet presAssocID="{D03BE775-4809-4381-88F7-AA8A357C7133}" presName="linNode" presStyleCnt="0"/>
      <dgm:spPr/>
    </dgm:pt>
    <dgm:pt modelId="{9368EC99-91C6-4A23-8589-329B6FCCFA64}" type="pres">
      <dgm:prSet presAssocID="{D03BE775-4809-4381-88F7-AA8A357C7133}" presName="parentShp" presStyleLbl="node1" presStyleIdx="1" presStyleCnt="2" custScaleX="46483">
        <dgm:presLayoutVars>
          <dgm:bulletEnabled val="1"/>
        </dgm:presLayoutVars>
      </dgm:prSet>
      <dgm:spPr/>
      <dgm:t>
        <a:bodyPr/>
        <a:lstStyle/>
        <a:p>
          <a:endParaRPr lang="zh-CN" altLang="en-US"/>
        </a:p>
      </dgm:t>
    </dgm:pt>
    <dgm:pt modelId="{B7715CCA-2933-427C-9705-7DDF68D7072B}" type="pres">
      <dgm:prSet presAssocID="{D03BE775-4809-4381-88F7-AA8A357C7133}" presName="childShp" presStyleLbl="bgAccFollowNode1" presStyleIdx="1" presStyleCnt="2">
        <dgm:presLayoutVars>
          <dgm:bulletEnabled val="1"/>
        </dgm:presLayoutVars>
      </dgm:prSet>
      <dgm:spPr/>
      <dgm:t>
        <a:bodyPr/>
        <a:lstStyle/>
        <a:p>
          <a:endParaRPr lang="zh-CN" altLang="en-US"/>
        </a:p>
      </dgm:t>
    </dgm:pt>
  </dgm:ptLst>
  <dgm:cxnLst>
    <dgm:cxn modelId="{9BDCD816-171F-4C5B-9D50-FE6E54A5B7B8}" srcId="{BB20FC84-F189-432A-9992-5621C0FE89CA}" destId="{DEA61729-9E8B-48EC-8EAC-316B6FBDE0D7}" srcOrd="0" destOrd="0" parTransId="{3DB16C53-6573-43E5-A9F8-65D4073F3708}" sibTransId="{7AA70CA8-5591-4D9E-9F63-F7459DDB2518}"/>
    <dgm:cxn modelId="{CD3650EE-F367-4555-84A9-FE5DBAAFA4AA}" type="presOf" srcId="{DEA61729-9E8B-48EC-8EAC-316B6FBDE0D7}" destId="{5AD6D762-979A-4AA1-A53F-3CF8E0F67CB3}" srcOrd="0" destOrd="0" presId="urn:microsoft.com/office/officeart/2005/8/layout/vList6"/>
    <dgm:cxn modelId="{5E423721-E4F0-4E0A-B566-CFB48043BA24}" type="presOf" srcId="{BB20FC84-F189-432A-9992-5621C0FE89CA}" destId="{EA7E2E6D-38AF-4F2E-894B-034257B76E47}" srcOrd="0" destOrd="0" presId="urn:microsoft.com/office/officeart/2005/8/layout/vList6"/>
    <dgm:cxn modelId="{D0816C28-5BD8-4184-BF42-F525BDABC393}" type="presOf" srcId="{2B25BFCD-A5E5-415E-A866-BCDFF9F4923E}" destId="{1BBAB7E2-92E8-49E8-95F9-F1FFE704CE83}" srcOrd="0" destOrd="0" presId="urn:microsoft.com/office/officeart/2005/8/layout/vList6"/>
    <dgm:cxn modelId="{6D33D6D3-E417-4CAD-8BCC-80A713478E85}" type="presOf" srcId="{D03BE775-4809-4381-88F7-AA8A357C7133}" destId="{9368EC99-91C6-4A23-8589-329B6FCCFA64}" srcOrd="0" destOrd="0" presId="urn:microsoft.com/office/officeart/2005/8/layout/vList6"/>
    <dgm:cxn modelId="{CAAFC200-4C20-4BF8-99B7-2F7AD06B3393}" srcId="{DEA61729-9E8B-48EC-8EAC-316B6FBDE0D7}" destId="{2B25BFCD-A5E5-415E-A866-BCDFF9F4923E}" srcOrd="0" destOrd="0" parTransId="{670AA212-6D4A-4F36-BEA2-FC7E26A1A55E}" sibTransId="{169CA11A-67D8-4E6E-A2AE-5C561BA934B5}"/>
    <dgm:cxn modelId="{F17B1ACB-14E3-46F2-AAC5-8ECC244C4A77}" type="presOf" srcId="{8602BC47-DB20-446C-8E72-8B3EC55C6B11}" destId="{B7715CCA-2933-427C-9705-7DDF68D7072B}" srcOrd="0" destOrd="0" presId="urn:microsoft.com/office/officeart/2005/8/layout/vList6"/>
    <dgm:cxn modelId="{BE7C93B6-7CA7-4F71-BCD0-1F4764FA2A9F}" srcId="{D03BE775-4809-4381-88F7-AA8A357C7133}" destId="{8602BC47-DB20-446C-8E72-8B3EC55C6B11}" srcOrd="0" destOrd="0" parTransId="{76364378-048D-4AFE-990D-3FBFE5915770}" sibTransId="{B233D194-3BDF-4A05-AB52-28886315A89D}"/>
    <dgm:cxn modelId="{1E388197-9FB9-46AB-8FCE-97E4D355F31D}" srcId="{BB20FC84-F189-432A-9992-5621C0FE89CA}" destId="{D03BE775-4809-4381-88F7-AA8A357C7133}" srcOrd="1" destOrd="0" parTransId="{54B807DF-A692-4E3A-9CF3-DEEE582F7050}" sibTransId="{EA9918C9-2C88-4755-BED0-E55BB028DDB9}"/>
    <dgm:cxn modelId="{BFBECE86-CA04-4D91-85C8-17298B4D5507}" type="presParOf" srcId="{EA7E2E6D-38AF-4F2E-894B-034257B76E47}" destId="{293E45D4-717F-44FB-88FF-589B62220D0A}" srcOrd="0" destOrd="0" presId="urn:microsoft.com/office/officeart/2005/8/layout/vList6"/>
    <dgm:cxn modelId="{7ABF0CFC-5DE4-41C3-B12F-7CE54C6C5FF5}" type="presParOf" srcId="{293E45D4-717F-44FB-88FF-589B62220D0A}" destId="{5AD6D762-979A-4AA1-A53F-3CF8E0F67CB3}" srcOrd="0" destOrd="0" presId="urn:microsoft.com/office/officeart/2005/8/layout/vList6"/>
    <dgm:cxn modelId="{4183A4BA-7131-4FDB-9252-02E0F93DC3B8}" type="presParOf" srcId="{293E45D4-717F-44FB-88FF-589B62220D0A}" destId="{1BBAB7E2-92E8-49E8-95F9-F1FFE704CE83}" srcOrd="1" destOrd="0" presId="urn:microsoft.com/office/officeart/2005/8/layout/vList6"/>
    <dgm:cxn modelId="{7D1D2F78-350B-4E6F-88A7-A499610FD54B}" type="presParOf" srcId="{EA7E2E6D-38AF-4F2E-894B-034257B76E47}" destId="{B5F4F12F-93AF-4A97-B49F-0226DEC14AF1}" srcOrd="1" destOrd="0" presId="urn:microsoft.com/office/officeart/2005/8/layout/vList6"/>
    <dgm:cxn modelId="{F51736DA-60AE-4F0F-ACA4-36DB5C20564B}" type="presParOf" srcId="{EA7E2E6D-38AF-4F2E-894B-034257B76E47}" destId="{938FAE66-1431-4CAB-BB50-DBE7EBAECB96}" srcOrd="2" destOrd="0" presId="urn:microsoft.com/office/officeart/2005/8/layout/vList6"/>
    <dgm:cxn modelId="{2F298FE0-996A-45B0-9DB1-295E555A265A}" type="presParOf" srcId="{938FAE66-1431-4CAB-BB50-DBE7EBAECB96}" destId="{9368EC99-91C6-4A23-8589-329B6FCCFA64}" srcOrd="0" destOrd="0" presId="urn:microsoft.com/office/officeart/2005/8/layout/vList6"/>
    <dgm:cxn modelId="{1603D01F-902B-4B93-A395-37623D40D3A1}" type="presParOf" srcId="{938FAE66-1431-4CAB-BB50-DBE7EBAECB96}" destId="{B7715CCA-2933-427C-9705-7DDF68D7072B}" srcOrd="1" destOrd="0" presId="urn:microsoft.com/office/officeart/2005/8/layout/vList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BB20FC84-F189-432A-9992-5621C0FE89CA}" type="doc">
      <dgm:prSet loTypeId="urn:microsoft.com/office/officeart/2005/8/layout/vList6" loCatId="list" qsTypeId="urn:microsoft.com/office/officeart/2005/8/quickstyle/simple1#11" qsCatId="simple" csTypeId="urn:microsoft.com/office/officeart/2005/8/colors/accent1_2#17" csCatId="accent1" phldr="1"/>
      <dgm:spPr/>
      <dgm:t>
        <a:bodyPr/>
        <a:lstStyle/>
        <a:p>
          <a:endParaRPr lang="zh-CN" altLang="en-US"/>
        </a:p>
      </dgm:t>
    </dgm:pt>
    <dgm:pt modelId="{DEA61729-9E8B-48EC-8EAC-316B6FBDE0D7}">
      <dgm:prSet phldrT="[文本]" custT="1"/>
      <dgm:spPr/>
      <dgm:t>
        <a:bodyPr/>
        <a:lstStyle/>
        <a:p>
          <a:r>
            <a:rPr lang="zh-CN" altLang="en-US" sz="3200" dirty="0" smtClean="0"/>
            <a:t>①</a:t>
          </a:r>
          <a:endParaRPr lang="zh-CN" altLang="en-US" sz="3200" dirty="0"/>
        </a:p>
      </dgm:t>
    </dgm:pt>
    <dgm:pt modelId="{3DB16C53-6573-43E5-A9F8-65D4073F3708}" cxnId="{9BDCD816-171F-4C5B-9D50-FE6E54A5B7B8}" type="parTrans">
      <dgm:prSet/>
      <dgm:spPr/>
      <dgm:t>
        <a:bodyPr/>
        <a:lstStyle/>
        <a:p>
          <a:endParaRPr lang="zh-CN" altLang="en-US" sz="1800"/>
        </a:p>
      </dgm:t>
    </dgm:pt>
    <dgm:pt modelId="{7AA70CA8-5591-4D9E-9F63-F7459DDB2518}" cxnId="{9BDCD816-171F-4C5B-9D50-FE6E54A5B7B8}" type="sibTrans">
      <dgm:prSet/>
      <dgm:spPr/>
      <dgm:t>
        <a:bodyPr/>
        <a:lstStyle/>
        <a:p>
          <a:endParaRPr lang="zh-CN" altLang="en-US" sz="1800"/>
        </a:p>
      </dgm:t>
    </dgm:pt>
    <dgm:pt modelId="{2B25BFCD-A5E5-415E-A866-BCDFF9F4923E}">
      <dgm:prSet phldrT="[文本]" custT="1"/>
      <dgm:spPr>
        <a:effectLst>
          <a:glow rad="139700">
            <a:schemeClr val="accent2">
              <a:satMod val="175000"/>
              <a:alpha val="40000"/>
            </a:schemeClr>
          </a:glow>
        </a:effectLst>
      </dgm:spPr>
      <dgm:t>
        <a:bodyPr/>
        <a:lstStyle/>
        <a:p>
          <a:r>
            <a:rPr lang="en-US" altLang="zh-CN" sz="4000" dirty="0" smtClean="0"/>
            <a:t>STEM</a:t>
          </a:r>
          <a:endParaRPr lang="zh-CN" altLang="en-US" sz="4000" dirty="0"/>
        </a:p>
      </dgm:t>
    </dgm:pt>
    <dgm:pt modelId="{670AA212-6D4A-4F36-BEA2-FC7E26A1A55E}" cxnId="{CAAFC200-4C20-4BF8-99B7-2F7AD06B3393}" type="parTrans">
      <dgm:prSet/>
      <dgm:spPr/>
      <dgm:t>
        <a:bodyPr/>
        <a:lstStyle/>
        <a:p>
          <a:endParaRPr lang="zh-CN" altLang="en-US" sz="1800"/>
        </a:p>
      </dgm:t>
    </dgm:pt>
    <dgm:pt modelId="{169CA11A-67D8-4E6E-A2AE-5C561BA934B5}" cxnId="{CAAFC200-4C20-4BF8-99B7-2F7AD06B3393}" type="sibTrans">
      <dgm:prSet/>
      <dgm:spPr/>
      <dgm:t>
        <a:bodyPr/>
        <a:lstStyle/>
        <a:p>
          <a:endParaRPr lang="zh-CN" altLang="en-US" sz="1800"/>
        </a:p>
      </dgm:t>
    </dgm:pt>
    <dgm:pt modelId="{D03BE775-4809-4381-88F7-AA8A357C7133}">
      <dgm:prSet phldrT="[文本]" custT="1"/>
      <dgm:spPr/>
      <dgm:t>
        <a:bodyPr/>
        <a:lstStyle/>
        <a:p>
          <a:r>
            <a:rPr lang="zh-CN" altLang="en-US" sz="3200" dirty="0" smtClean="0"/>
            <a:t>②</a:t>
          </a:r>
          <a:endParaRPr lang="zh-CN" altLang="en-US" sz="3200" dirty="0"/>
        </a:p>
      </dgm:t>
    </dgm:pt>
    <dgm:pt modelId="{54B807DF-A692-4E3A-9CF3-DEEE582F7050}" cxnId="{1E388197-9FB9-46AB-8FCE-97E4D355F31D}" type="parTrans">
      <dgm:prSet/>
      <dgm:spPr/>
      <dgm:t>
        <a:bodyPr/>
        <a:lstStyle/>
        <a:p>
          <a:endParaRPr lang="zh-CN" altLang="en-US" sz="1800"/>
        </a:p>
      </dgm:t>
    </dgm:pt>
    <dgm:pt modelId="{EA9918C9-2C88-4755-BED0-E55BB028DDB9}" cxnId="{1E388197-9FB9-46AB-8FCE-97E4D355F31D}" type="sibTrans">
      <dgm:prSet/>
      <dgm:spPr/>
      <dgm:t>
        <a:bodyPr/>
        <a:lstStyle/>
        <a:p>
          <a:endParaRPr lang="zh-CN" altLang="en-US" sz="1800"/>
        </a:p>
      </dgm:t>
    </dgm:pt>
    <dgm:pt modelId="{8602BC47-DB20-446C-8E72-8B3EC55C6B11}">
      <dgm:prSet phldrT="[文本]" custT="1"/>
      <dgm:spPr/>
      <dgm:t>
        <a:bodyPr/>
        <a:lstStyle/>
        <a:p>
          <a:r>
            <a:rPr lang="en-US" altLang="zh-CN" sz="4000" dirty="0" smtClean="0"/>
            <a:t>ASCENT</a:t>
          </a:r>
          <a:endParaRPr lang="zh-CN" altLang="en-US" sz="4000" dirty="0"/>
        </a:p>
      </dgm:t>
    </dgm:pt>
    <dgm:pt modelId="{76364378-048D-4AFE-990D-3FBFE5915770}" cxnId="{BE7C93B6-7CA7-4F71-BCD0-1F4764FA2A9F}" type="parTrans">
      <dgm:prSet/>
      <dgm:spPr/>
      <dgm:t>
        <a:bodyPr/>
        <a:lstStyle/>
        <a:p>
          <a:endParaRPr lang="zh-CN" altLang="en-US" sz="1800"/>
        </a:p>
      </dgm:t>
    </dgm:pt>
    <dgm:pt modelId="{B233D194-3BDF-4A05-AB52-28886315A89D}" cxnId="{BE7C93B6-7CA7-4F71-BCD0-1F4764FA2A9F}" type="sibTrans">
      <dgm:prSet/>
      <dgm:spPr/>
      <dgm:t>
        <a:bodyPr/>
        <a:lstStyle/>
        <a:p>
          <a:endParaRPr lang="zh-CN" altLang="en-US" sz="1800"/>
        </a:p>
      </dgm:t>
    </dgm:pt>
    <dgm:pt modelId="{EA7E2E6D-38AF-4F2E-894B-034257B76E47}" type="pres">
      <dgm:prSet presAssocID="{BB20FC84-F189-432A-9992-5621C0FE89CA}" presName="Name0" presStyleCnt="0">
        <dgm:presLayoutVars>
          <dgm:dir/>
          <dgm:animLvl val="lvl"/>
          <dgm:resizeHandles/>
        </dgm:presLayoutVars>
      </dgm:prSet>
      <dgm:spPr/>
      <dgm:t>
        <a:bodyPr/>
        <a:lstStyle/>
        <a:p>
          <a:endParaRPr lang="zh-CN" altLang="en-US"/>
        </a:p>
      </dgm:t>
    </dgm:pt>
    <dgm:pt modelId="{293E45D4-717F-44FB-88FF-589B62220D0A}" type="pres">
      <dgm:prSet presAssocID="{DEA61729-9E8B-48EC-8EAC-316B6FBDE0D7}" presName="linNode" presStyleCnt="0"/>
      <dgm:spPr/>
    </dgm:pt>
    <dgm:pt modelId="{5AD6D762-979A-4AA1-A53F-3CF8E0F67CB3}" type="pres">
      <dgm:prSet presAssocID="{DEA61729-9E8B-48EC-8EAC-316B6FBDE0D7}" presName="parentShp" presStyleLbl="node1" presStyleIdx="0" presStyleCnt="2" custScaleX="46483">
        <dgm:presLayoutVars>
          <dgm:bulletEnabled val="1"/>
        </dgm:presLayoutVars>
      </dgm:prSet>
      <dgm:spPr/>
      <dgm:t>
        <a:bodyPr/>
        <a:lstStyle/>
        <a:p>
          <a:endParaRPr lang="zh-CN" altLang="en-US"/>
        </a:p>
      </dgm:t>
    </dgm:pt>
    <dgm:pt modelId="{1BBAB7E2-92E8-49E8-95F9-F1FFE704CE83}" type="pres">
      <dgm:prSet presAssocID="{DEA61729-9E8B-48EC-8EAC-316B6FBDE0D7}" presName="childShp" presStyleLbl="bgAccFollowNode1" presStyleIdx="0" presStyleCnt="2">
        <dgm:presLayoutVars>
          <dgm:bulletEnabled val="1"/>
        </dgm:presLayoutVars>
      </dgm:prSet>
      <dgm:spPr/>
      <dgm:t>
        <a:bodyPr/>
        <a:lstStyle/>
        <a:p>
          <a:endParaRPr lang="zh-CN" altLang="en-US"/>
        </a:p>
      </dgm:t>
    </dgm:pt>
    <dgm:pt modelId="{B5F4F12F-93AF-4A97-B49F-0226DEC14AF1}" type="pres">
      <dgm:prSet presAssocID="{7AA70CA8-5591-4D9E-9F63-F7459DDB2518}" presName="spacing" presStyleCnt="0"/>
      <dgm:spPr/>
    </dgm:pt>
    <dgm:pt modelId="{938FAE66-1431-4CAB-BB50-DBE7EBAECB96}" type="pres">
      <dgm:prSet presAssocID="{D03BE775-4809-4381-88F7-AA8A357C7133}" presName="linNode" presStyleCnt="0"/>
      <dgm:spPr/>
    </dgm:pt>
    <dgm:pt modelId="{9368EC99-91C6-4A23-8589-329B6FCCFA64}" type="pres">
      <dgm:prSet presAssocID="{D03BE775-4809-4381-88F7-AA8A357C7133}" presName="parentShp" presStyleLbl="node1" presStyleIdx="1" presStyleCnt="2" custScaleX="46483">
        <dgm:presLayoutVars>
          <dgm:bulletEnabled val="1"/>
        </dgm:presLayoutVars>
      </dgm:prSet>
      <dgm:spPr/>
      <dgm:t>
        <a:bodyPr/>
        <a:lstStyle/>
        <a:p>
          <a:endParaRPr lang="zh-CN" altLang="en-US"/>
        </a:p>
      </dgm:t>
    </dgm:pt>
    <dgm:pt modelId="{B7715CCA-2933-427C-9705-7DDF68D7072B}" type="pres">
      <dgm:prSet presAssocID="{D03BE775-4809-4381-88F7-AA8A357C7133}" presName="childShp" presStyleLbl="bgAccFollowNode1" presStyleIdx="1" presStyleCnt="2">
        <dgm:presLayoutVars>
          <dgm:bulletEnabled val="1"/>
        </dgm:presLayoutVars>
      </dgm:prSet>
      <dgm:spPr/>
      <dgm:t>
        <a:bodyPr/>
        <a:lstStyle/>
        <a:p>
          <a:endParaRPr lang="zh-CN" altLang="en-US"/>
        </a:p>
      </dgm:t>
    </dgm:pt>
  </dgm:ptLst>
  <dgm:cxnLst>
    <dgm:cxn modelId="{9BDCD816-171F-4C5B-9D50-FE6E54A5B7B8}" srcId="{BB20FC84-F189-432A-9992-5621C0FE89CA}" destId="{DEA61729-9E8B-48EC-8EAC-316B6FBDE0D7}" srcOrd="0" destOrd="0" parTransId="{3DB16C53-6573-43E5-A9F8-65D4073F3708}" sibTransId="{7AA70CA8-5591-4D9E-9F63-F7459DDB2518}"/>
    <dgm:cxn modelId="{885D5EF4-FD04-420E-A711-633D09B6AB58}" type="presOf" srcId="{DEA61729-9E8B-48EC-8EAC-316B6FBDE0D7}" destId="{5AD6D762-979A-4AA1-A53F-3CF8E0F67CB3}" srcOrd="0" destOrd="0" presId="urn:microsoft.com/office/officeart/2005/8/layout/vList6"/>
    <dgm:cxn modelId="{8AC1A1BF-698B-402E-8FD9-01E5C76092FB}" type="presOf" srcId="{2B25BFCD-A5E5-415E-A866-BCDFF9F4923E}" destId="{1BBAB7E2-92E8-49E8-95F9-F1FFE704CE83}" srcOrd="0" destOrd="0" presId="urn:microsoft.com/office/officeart/2005/8/layout/vList6"/>
    <dgm:cxn modelId="{EF2FD90D-10BC-4403-8E7A-9BE146136E1B}" type="presOf" srcId="{D03BE775-4809-4381-88F7-AA8A357C7133}" destId="{9368EC99-91C6-4A23-8589-329B6FCCFA64}" srcOrd="0" destOrd="0" presId="urn:microsoft.com/office/officeart/2005/8/layout/vList6"/>
    <dgm:cxn modelId="{A7A6AABD-4307-4C3F-9F84-EABCF028353A}" type="presOf" srcId="{8602BC47-DB20-446C-8E72-8B3EC55C6B11}" destId="{B7715CCA-2933-427C-9705-7DDF68D7072B}" srcOrd="0" destOrd="0" presId="urn:microsoft.com/office/officeart/2005/8/layout/vList6"/>
    <dgm:cxn modelId="{CAAFC200-4C20-4BF8-99B7-2F7AD06B3393}" srcId="{DEA61729-9E8B-48EC-8EAC-316B6FBDE0D7}" destId="{2B25BFCD-A5E5-415E-A866-BCDFF9F4923E}" srcOrd="0" destOrd="0" parTransId="{670AA212-6D4A-4F36-BEA2-FC7E26A1A55E}" sibTransId="{169CA11A-67D8-4E6E-A2AE-5C561BA934B5}"/>
    <dgm:cxn modelId="{4F5FD2FA-EF18-46E9-8A81-E156CDA8436D}" type="presOf" srcId="{BB20FC84-F189-432A-9992-5621C0FE89CA}" destId="{EA7E2E6D-38AF-4F2E-894B-034257B76E47}" srcOrd="0" destOrd="0" presId="urn:microsoft.com/office/officeart/2005/8/layout/vList6"/>
    <dgm:cxn modelId="{BE7C93B6-7CA7-4F71-BCD0-1F4764FA2A9F}" srcId="{D03BE775-4809-4381-88F7-AA8A357C7133}" destId="{8602BC47-DB20-446C-8E72-8B3EC55C6B11}" srcOrd="0" destOrd="0" parTransId="{76364378-048D-4AFE-990D-3FBFE5915770}" sibTransId="{B233D194-3BDF-4A05-AB52-28886315A89D}"/>
    <dgm:cxn modelId="{1E388197-9FB9-46AB-8FCE-97E4D355F31D}" srcId="{BB20FC84-F189-432A-9992-5621C0FE89CA}" destId="{D03BE775-4809-4381-88F7-AA8A357C7133}" srcOrd="1" destOrd="0" parTransId="{54B807DF-A692-4E3A-9CF3-DEEE582F7050}" sibTransId="{EA9918C9-2C88-4755-BED0-E55BB028DDB9}"/>
    <dgm:cxn modelId="{92054799-0C17-4BE4-8CC9-299FC8C5148A}" type="presParOf" srcId="{EA7E2E6D-38AF-4F2E-894B-034257B76E47}" destId="{293E45D4-717F-44FB-88FF-589B62220D0A}" srcOrd="0" destOrd="0" presId="urn:microsoft.com/office/officeart/2005/8/layout/vList6"/>
    <dgm:cxn modelId="{48DEE592-85AC-4606-AF6F-B6847C71AB4B}" type="presParOf" srcId="{293E45D4-717F-44FB-88FF-589B62220D0A}" destId="{5AD6D762-979A-4AA1-A53F-3CF8E0F67CB3}" srcOrd="0" destOrd="0" presId="urn:microsoft.com/office/officeart/2005/8/layout/vList6"/>
    <dgm:cxn modelId="{57DC5C55-A555-4AF5-9E56-ACDDA6EE7DEA}" type="presParOf" srcId="{293E45D4-717F-44FB-88FF-589B62220D0A}" destId="{1BBAB7E2-92E8-49E8-95F9-F1FFE704CE83}" srcOrd="1" destOrd="0" presId="urn:microsoft.com/office/officeart/2005/8/layout/vList6"/>
    <dgm:cxn modelId="{CBA6DD6A-79FA-493E-A1E8-92806BDAEDA9}" type="presParOf" srcId="{EA7E2E6D-38AF-4F2E-894B-034257B76E47}" destId="{B5F4F12F-93AF-4A97-B49F-0226DEC14AF1}" srcOrd="1" destOrd="0" presId="urn:microsoft.com/office/officeart/2005/8/layout/vList6"/>
    <dgm:cxn modelId="{62E21D35-1874-4E04-8346-9D41EC837EF0}" type="presParOf" srcId="{EA7E2E6D-38AF-4F2E-894B-034257B76E47}" destId="{938FAE66-1431-4CAB-BB50-DBE7EBAECB96}" srcOrd="2" destOrd="0" presId="urn:microsoft.com/office/officeart/2005/8/layout/vList6"/>
    <dgm:cxn modelId="{95C26F00-0C1E-4104-AAD0-E25E947FEED8}" type="presParOf" srcId="{938FAE66-1431-4CAB-BB50-DBE7EBAECB96}" destId="{9368EC99-91C6-4A23-8589-329B6FCCFA64}" srcOrd="0" destOrd="0" presId="urn:microsoft.com/office/officeart/2005/8/layout/vList6"/>
    <dgm:cxn modelId="{0C189828-948E-4F25-9191-AD74CFF69075}" type="presParOf" srcId="{938FAE66-1431-4CAB-BB50-DBE7EBAECB96}" destId="{B7715CCA-2933-427C-9705-7DDF68D7072B}" srcOrd="1" destOrd="0" presId="urn:microsoft.com/office/officeart/2005/8/layout/vList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BB20FC84-F189-432A-9992-5621C0FE89CA}" type="doc">
      <dgm:prSet loTypeId="urn:microsoft.com/office/officeart/2005/8/layout/vList6" loCatId="list" qsTypeId="urn:microsoft.com/office/officeart/2005/8/quickstyle/simple1#12" qsCatId="simple" csTypeId="urn:microsoft.com/office/officeart/2005/8/colors/accent1_2#18" csCatId="accent1" phldr="1"/>
      <dgm:spPr/>
      <dgm:t>
        <a:bodyPr/>
        <a:lstStyle/>
        <a:p>
          <a:endParaRPr lang="zh-CN" altLang="en-US"/>
        </a:p>
      </dgm:t>
    </dgm:pt>
    <dgm:pt modelId="{DEA61729-9E8B-48EC-8EAC-316B6FBDE0D7}">
      <dgm:prSet phldrT="[文本]"/>
      <dgm:spPr/>
      <dgm:t>
        <a:bodyPr/>
        <a:lstStyle/>
        <a:p>
          <a:r>
            <a:rPr lang="zh-CN" altLang="zh-CN" dirty="0" smtClean="0"/>
            <a:t>③</a:t>
          </a:r>
          <a:endParaRPr lang="zh-CN" altLang="en-US" dirty="0"/>
        </a:p>
      </dgm:t>
    </dgm:pt>
    <dgm:pt modelId="{3DB16C53-6573-43E5-A9F8-65D4073F3708}" cxnId="{9BDCD816-171F-4C5B-9D50-FE6E54A5B7B8}" type="parTrans">
      <dgm:prSet/>
      <dgm:spPr/>
      <dgm:t>
        <a:bodyPr/>
        <a:lstStyle/>
        <a:p>
          <a:endParaRPr lang="zh-CN" altLang="en-US"/>
        </a:p>
      </dgm:t>
    </dgm:pt>
    <dgm:pt modelId="{7AA70CA8-5591-4D9E-9F63-F7459DDB2518}" cxnId="{9BDCD816-171F-4C5B-9D50-FE6E54A5B7B8}" type="sibTrans">
      <dgm:prSet/>
      <dgm:spPr/>
      <dgm:t>
        <a:bodyPr/>
        <a:lstStyle/>
        <a:p>
          <a:endParaRPr lang="zh-CN" altLang="en-US"/>
        </a:p>
      </dgm:t>
    </dgm:pt>
    <dgm:pt modelId="{2B25BFCD-A5E5-415E-A866-BCDFF9F4923E}">
      <dgm:prSet phldrT="[文本]"/>
      <dgm:spPr/>
      <dgm:t>
        <a:bodyPr/>
        <a:lstStyle/>
        <a:p>
          <a:r>
            <a:rPr lang="en-US" altLang="zh-CN" dirty="0" smtClean="0"/>
            <a:t>CCP</a:t>
          </a:r>
          <a:endParaRPr lang="zh-CN" altLang="en-US" dirty="0"/>
        </a:p>
      </dgm:t>
    </dgm:pt>
    <dgm:pt modelId="{670AA212-6D4A-4F36-BEA2-FC7E26A1A55E}" cxnId="{CAAFC200-4C20-4BF8-99B7-2F7AD06B3393}" type="parTrans">
      <dgm:prSet/>
      <dgm:spPr/>
      <dgm:t>
        <a:bodyPr/>
        <a:lstStyle/>
        <a:p>
          <a:endParaRPr lang="zh-CN" altLang="en-US"/>
        </a:p>
      </dgm:t>
    </dgm:pt>
    <dgm:pt modelId="{169CA11A-67D8-4E6E-A2AE-5C561BA934B5}" cxnId="{CAAFC200-4C20-4BF8-99B7-2F7AD06B3393}" type="sibTrans">
      <dgm:prSet/>
      <dgm:spPr/>
      <dgm:t>
        <a:bodyPr/>
        <a:lstStyle/>
        <a:p>
          <a:endParaRPr lang="zh-CN" altLang="en-US"/>
        </a:p>
      </dgm:t>
    </dgm:pt>
    <dgm:pt modelId="{D03BE775-4809-4381-88F7-AA8A357C7133}">
      <dgm:prSet phldrT="[文本]"/>
      <dgm:spPr/>
      <dgm:t>
        <a:bodyPr/>
        <a:lstStyle/>
        <a:p>
          <a:r>
            <a:rPr lang="zh-CN" altLang="zh-CN" dirty="0" smtClean="0"/>
            <a:t>④</a:t>
          </a:r>
          <a:endParaRPr lang="zh-CN" altLang="en-US" dirty="0"/>
        </a:p>
      </dgm:t>
    </dgm:pt>
    <dgm:pt modelId="{54B807DF-A692-4E3A-9CF3-DEEE582F7050}" cxnId="{1E388197-9FB9-46AB-8FCE-97E4D355F31D}" type="parTrans">
      <dgm:prSet/>
      <dgm:spPr/>
      <dgm:t>
        <a:bodyPr/>
        <a:lstStyle/>
        <a:p>
          <a:endParaRPr lang="zh-CN" altLang="en-US"/>
        </a:p>
      </dgm:t>
    </dgm:pt>
    <dgm:pt modelId="{EA9918C9-2C88-4755-BED0-E55BB028DDB9}" cxnId="{1E388197-9FB9-46AB-8FCE-97E4D355F31D}" type="sibTrans">
      <dgm:prSet/>
      <dgm:spPr/>
      <dgm:t>
        <a:bodyPr/>
        <a:lstStyle/>
        <a:p>
          <a:endParaRPr lang="zh-CN" altLang="en-US"/>
        </a:p>
      </dgm:t>
    </dgm:pt>
    <dgm:pt modelId="{8602BC47-DB20-446C-8E72-8B3EC55C6B11}">
      <dgm:prSet phldrT="[文本]"/>
      <dgm:spPr/>
      <dgm:t>
        <a:bodyPr/>
        <a:lstStyle/>
        <a:p>
          <a:r>
            <a:rPr lang="en-US" altLang="zh-CN" dirty="0" smtClean="0"/>
            <a:t>SPAN</a:t>
          </a:r>
          <a:endParaRPr lang="zh-CN" altLang="en-US" dirty="0"/>
        </a:p>
      </dgm:t>
    </dgm:pt>
    <dgm:pt modelId="{76364378-048D-4AFE-990D-3FBFE5915770}" cxnId="{BE7C93B6-7CA7-4F71-BCD0-1F4764FA2A9F}" type="parTrans">
      <dgm:prSet/>
      <dgm:spPr/>
      <dgm:t>
        <a:bodyPr/>
        <a:lstStyle/>
        <a:p>
          <a:endParaRPr lang="zh-CN" altLang="en-US"/>
        </a:p>
      </dgm:t>
    </dgm:pt>
    <dgm:pt modelId="{B233D194-3BDF-4A05-AB52-28886315A89D}" cxnId="{BE7C93B6-7CA7-4F71-BCD0-1F4764FA2A9F}" type="sibTrans">
      <dgm:prSet/>
      <dgm:spPr/>
      <dgm:t>
        <a:bodyPr/>
        <a:lstStyle/>
        <a:p>
          <a:endParaRPr lang="zh-CN" altLang="en-US"/>
        </a:p>
      </dgm:t>
    </dgm:pt>
    <dgm:pt modelId="{EA7E2E6D-38AF-4F2E-894B-034257B76E47}" type="pres">
      <dgm:prSet presAssocID="{BB20FC84-F189-432A-9992-5621C0FE89CA}" presName="Name0" presStyleCnt="0">
        <dgm:presLayoutVars>
          <dgm:dir/>
          <dgm:animLvl val="lvl"/>
          <dgm:resizeHandles/>
        </dgm:presLayoutVars>
      </dgm:prSet>
      <dgm:spPr/>
      <dgm:t>
        <a:bodyPr/>
        <a:lstStyle/>
        <a:p>
          <a:endParaRPr lang="zh-CN" altLang="en-US"/>
        </a:p>
      </dgm:t>
    </dgm:pt>
    <dgm:pt modelId="{293E45D4-717F-44FB-88FF-589B62220D0A}" type="pres">
      <dgm:prSet presAssocID="{DEA61729-9E8B-48EC-8EAC-316B6FBDE0D7}" presName="linNode" presStyleCnt="0"/>
      <dgm:spPr/>
    </dgm:pt>
    <dgm:pt modelId="{5AD6D762-979A-4AA1-A53F-3CF8E0F67CB3}" type="pres">
      <dgm:prSet presAssocID="{DEA61729-9E8B-48EC-8EAC-316B6FBDE0D7}" presName="parentShp" presStyleLbl="node1" presStyleIdx="0" presStyleCnt="2" custScaleX="46483">
        <dgm:presLayoutVars>
          <dgm:bulletEnabled val="1"/>
        </dgm:presLayoutVars>
      </dgm:prSet>
      <dgm:spPr/>
      <dgm:t>
        <a:bodyPr/>
        <a:lstStyle/>
        <a:p>
          <a:endParaRPr lang="zh-CN" altLang="en-US"/>
        </a:p>
      </dgm:t>
    </dgm:pt>
    <dgm:pt modelId="{1BBAB7E2-92E8-49E8-95F9-F1FFE704CE83}" type="pres">
      <dgm:prSet presAssocID="{DEA61729-9E8B-48EC-8EAC-316B6FBDE0D7}" presName="childShp" presStyleLbl="bgAccFollowNode1" presStyleIdx="0" presStyleCnt="2">
        <dgm:presLayoutVars>
          <dgm:bulletEnabled val="1"/>
        </dgm:presLayoutVars>
      </dgm:prSet>
      <dgm:spPr/>
      <dgm:t>
        <a:bodyPr/>
        <a:lstStyle/>
        <a:p>
          <a:endParaRPr lang="zh-CN" altLang="en-US"/>
        </a:p>
      </dgm:t>
    </dgm:pt>
    <dgm:pt modelId="{B5F4F12F-93AF-4A97-B49F-0226DEC14AF1}" type="pres">
      <dgm:prSet presAssocID="{7AA70CA8-5591-4D9E-9F63-F7459DDB2518}" presName="spacing" presStyleCnt="0"/>
      <dgm:spPr/>
    </dgm:pt>
    <dgm:pt modelId="{938FAE66-1431-4CAB-BB50-DBE7EBAECB96}" type="pres">
      <dgm:prSet presAssocID="{D03BE775-4809-4381-88F7-AA8A357C7133}" presName="linNode" presStyleCnt="0"/>
      <dgm:spPr/>
    </dgm:pt>
    <dgm:pt modelId="{9368EC99-91C6-4A23-8589-329B6FCCFA64}" type="pres">
      <dgm:prSet presAssocID="{D03BE775-4809-4381-88F7-AA8A357C7133}" presName="parentShp" presStyleLbl="node1" presStyleIdx="1" presStyleCnt="2" custScaleX="46483">
        <dgm:presLayoutVars>
          <dgm:bulletEnabled val="1"/>
        </dgm:presLayoutVars>
      </dgm:prSet>
      <dgm:spPr/>
      <dgm:t>
        <a:bodyPr/>
        <a:lstStyle/>
        <a:p>
          <a:endParaRPr lang="zh-CN" altLang="en-US"/>
        </a:p>
      </dgm:t>
    </dgm:pt>
    <dgm:pt modelId="{B7715CCA-2933-427C-9705-7DDF68D7072B}" type="pres">
      <dgm:prSet presAssocID="{D03BE775-4809-4381-88F7-AA8A357C7133}" presName="childShp" presStyleLbl="bgAccFollowNode1" presStyleIdx="1" presStyleCnt="2">
        <dgm:presLayoutVars>
          <dgm:bulletEnabled val="1"/>
        </dgm:presLayoutVars>
      </dgm:prSet>
      <dgm:spPr/>
      <dgm:t>
        <a:bodyPr/>
        <a:lstStyle/>
        <a:p>
          <a:endParaRPr lang="zh-CN" altLang="en-US"/>
        </a:p>
      </dgm:t>
    </dgm:pt>
  </dgm:ptLst>
  <dgm:cxnLst>
    <dgm:cxn modelId="{2F9B5F44-F131-4E3C-826D-37898FA644B1}" type="presOf" srcId="{2B25BFCD-A5E5-415E-A866-BCDFF9F4923E}" destId="{1BBAB7E2-92E8-49E8-95F9-F1FFE704CE83}" srcOrd="0" destOrd="0" presId="urn:microsoft.com/office/officeart/2005/8/layout/vList6"/>
    <dgm:cxn modelId="{9BDCD816-171F-4C5B-9D50-FE6E54A5B7B8}" srcId="{BB20FC84-F189-432A-9992-5621C0FE89CA}" destId="{DEA61729-9E8B-48EC-8EAC-316B6FBDE0D7}" srcOrd="0" destOrd="0" parTransId="{3DB16C53-6573-43E5-A9F8-65D4073F3708}" sibTransId="{7AA70CA8-5591-4D9E-9F63-F7459DDB2518}"/>
    <dgm:cxn modelId="{C8C67A83-6148-47B6-BBB7-3DA0AE6F5E9A}" type="presOf" srcId="{D03BE775-4809-4381-88F7-AA8A357C7133}" destId="{9368EC99-91C6-4A23-8589-329B6FCCFA64}" srcOrd="0" destOrd="0" presId="urn:microsoft.com/office/officeart/2005/8/layout/vList6"/>
    <dgm:cxn modelId="{7216FCCC-6458-4A3A-AD16-A70CA9B81D7D}" type="presOf" srcId="{BB20FC84-F189-432A-9992-5621C0FE89CA}" destId="{EA7E2E6D-38AF-4F2E-894B-034257B76E47}" srcOrd="0" destOrd="0" presId="urn:microsoft.com/office/officeart/2005/8/layout/vList6"/>
    <dgm:cxn modelId="{1A26EB08-A72C-4D96-8242-C51D56F21C5C}" type="presOf" srcId="{DEA61729-9E8B-48EC-8EAC-316B6FBDE0D7}" destId="{5AD6D762-979A-4AA1-A53F-3CF8E0F67CB3}" srcOrd="0" destOrd="0" presId="urn:microsoft.com/office/officeart/2005/8/layout/vList6"/>
    <dgm:cxn modelId="{3D5AB7D9-8BFC-40DF-A7B9-1F485752DF50}" type="presOf" srcId="{8602BC47-DB20-446C-8E72-8B3EC55C6B11}" destId="{B7715CCA-2933-427C-9705-7DDF68D7072B}" srcOrd="0" destOrd="0" presId="urn:microsoft.com/office/officeart/2005/8/layout/vList6"/>
    <dgm:cxn modelId="{CAAFC200-4C20-4BF8-99B7-2F7AD06B3393}" srcId="{DEA61729-9E8B-48EC-8EAC-316B6FBDE0D7}" destId="{2B25BFCD-A5E5-415E-A866-BCDFF9F4923E}" srcOrd="0" destOrd="0" parTransId="{670AA212-6D4A-4F36-BEA2-FC7E26A1A55E}" sibTransId="{169CA11A-67D8-4E6E-A2AE-5C561BA934B5}"/>
    <dgm:cxn modelId="{BE7C93B6-7CA7-4F71-BCD0-1F4764FA2A9F}" srcId="{D03BE775-4809-4381-88F7-AA8A357C7133}" destId="{8602BC47-DB20-446C-8E72-8B3EC55C6B11}" srcOrd="0" destOrd="0" parTransId="{76364378-048D-4AFE-990D-3FBFE5915770}" sibTransId="{B233D194-3BDF-4A05-AB52-28886315A89D}"/>
    <dgm:cxn modelId="{1E388197-9FB9-46AB-8FCE-97E4D355F31D}" srcId="{BB20FC84-F189-432A-9992-5621C0FE89CA}" destId="{D03BE775-4809-4381-88F7-AA8A357C7133}" srcOrd="1" destOrd="0" parTransId="{54B807DF-A692-4E3A-9CF3-DEEE582F7050}" sibTransId="{EA9918C9-2C88-4755-BED0-E55BB028DDB9}"/>
    <dgm:cxn modelId="{6E85ABD8-DDCC-4BC4-B1C5-CEAA15622E2A}" type="presParOf" srcId="{EA7E2E6D-38AF-4F2E-894B-034257B76E47}" destId="{293E45D4-717F-44FB-88FF-589B62220D0A}" srcOrd="0" destOrd="0" presId="urn:microsoft.com/office/officeart/2005/8/layout/vList6"/>
    <dgm:cxn modelId="{6B989974-A7F3-4B87-A94E-B8E03829F2EB}" type="presParOf" srcId="{293E45D4-717F-44FB-88FF-589B62220D0A}" destId="{5AD6D762-979A-4AA1-A53F-3CF8E0F67CB3}" srcOrd="0" destOrd="0" presId="urn:microsoft.com/office/officeart/2005/8/layout/vList6"/>
    <dgm:cxn modelId="{38EC9740-2369-4B25-8718-0B097AD1BD60}" type="presParOf" srcId="{293E45D4-717F-44FB-88FF-589B62220D0A}" destId="{1BBAB7E2-92E8-49E8-95F9-F1FFE704CE83}" srcOrd="1" destOrd="0" presId="urn:microsoft.com/office/officeart/2005/8/layout/vList6"/>
    <dgm:cxn modelId="{6F2DF83D-D9E4-4071-A4B9-A852D7D21BCE}" type="presParOf" srcId="{EA7E2E6D-38AF-4F2E-894B-034257B76E47}" destId="{B5F4F12F-93AF-4A97-B49F-0226DEC14AF1}" srcOrd="1" destOrd="0" presId="urn:microsoft.com/office/officeart/2005/8/layout/vList6"/>
    <dgm:cxn modelId="{AA6643C4-296C-4C06-9766-6F262225E027}" type="presParOf" srcId="{EA7E2E6D-38AF-4F2E-894B-034257B76E47}" destId="{938FAE66-1431-4CAB-BB50-DBE7EBAECB96}" srcOrd="2" destOrd="0" presId="urn:microsoft.com/office/officeart/2005/8/layout/vList6"/>
    <dgm:cxn modelId="{B061AB0A-886B-405F-967B-2D5595ECCA30}" type="presParOf" srcId="{938FAE66-1431-4CAB-BB50-DBE7EBAECB96}" destId="{9368EC99-91C6-4A23-8589-329B6FCCFA64}" srcOrd="0" destOrd="0" presId="urn:microsoft.com/office/officeart/2005/8/layout/vList6"/>
    <dgm:cxn modelId="{44B41543-255F-41ED-A1A2-9F66AC26DD12}" type="presParOf" srcId="{938FAE66-1431-4CAB-BB50-DBE7EBAECB96}" destId="{B7715CCA-2933-427C-9705-7DDF68D7072B}" srcOrd="1" destOrd="0" presId="urn:microsoft.com/office/officeart/2005/8/layout/vList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6E71C47-BEFB-41D0-9C91-93172C1083E5}" type="doc">
      <dgm:prSet loTypeId="urn:microsoft.com/office/officeart/2005/8/layout/list1#2" loCatId="list" qsTypeId="urn:microsoft.com/office/officeart/2005/8/quickstyle/simple3#2" qsCatId="simple" csTypeId="urn:microsoft.com/office/officeart/2005/8/colors/accent1_2#2" csCatId="accent1" phldr="1"/>
      <dgm:spPr/>
      <dgm:t>
        <a:bodyPr/>
        <a:lstStyle/>
        <a:p>
          <a:endParaRPr lang="zh-CN" altLang="en-US"/>
        </a:p>
      </dgm:t>
    </dgm:pt>
    <dgm:pt modelId="{C5FB60C3-06AF-4DDA-BD82-9765F1B2112C}">
      <dgm:prSet phldrT="[文本]" phldr="0" custT="0">
        <dgm:style>
          <a:lnRef idx="1">
            <a:schemeClr val="accent4"/>
          </a:lnRef>
          <a:fillRef idx="2">
            <a:schemeClr val="accent4"/>
          </a:fillRef>
          <a:effectRef idx="1">
            <a:schemeClr val="accent4"/>
          </a:effectRef>
          <a:fontRef idx="minor">
            <a:schemeClr val="dk1"/>
          </a:fontRef>
        </dgm:style>
      </dgm:prSet>
      <dgm:spPr>
        <a:effectLst>
          <a:glow rad="228600">
            <a:schemeClr val="accent4">
              <a:satMod val="175000"/>
              <a:alpha val="40000"/>
            </a:schemeClr>
          </a:glow>
        </a:effectLst>
      </dgm:spPr>
      <dgm:t>
        <a:bodyPr vert="horz" wrap="square"/>
        <a:lstStyle>
          <a:lvl1pPr algn="l">
            <a:defRPr sz="20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a:lnSpc>
              <a:spcPct val="100000"/>
            </a:lnSpc>
            <a:spcBef>
              <a:spcPct val="0"/>
            </a:spcBef>
            <a:spcAft>
              <a:spcPct val="35000"/>
            </a:spcAft>
          </a:pPr>
          <a:r>
            <a:rPr lang="zh-CN" altLang="en-US" b="1" dirty="0" smtClean="0"/>
            <a:t>③为路由协议、时间同步提供基础</a:t>
          </a:r>
          <a:endParaRPr lang="zh-CN" altLang="en-US" b="1" dirty="0"/>
        </a:p>
      </dgm:t>
    </dgm:pt>
    <dgm:pt modelId="{4033E633-0901-4F15-80AC-D81763E17018}" cxnId="{9D4E5542-9A28-4FE2-B898-5EF70F44D0D4}" type="parTrans">
      <dgm:prSet/>
      <dgm:spPr/>
      <dgm:t>
        <a:bodyPr/>
        <a:lstStyle/>
        <a:p>
          <a:endParaRPr lang="zh-CN" altLang="en-US"/>
        </a:p>
      </dgm:t>
    </dgm:pt>
    <dgm:pt modelId="{E32100BD-894D-4721-9B19-CA8BABA8FE37}" cxnId="{9D4E5542-9A28-4FE2-B898-5EF70F44D0D4}" type="sibTrans">
      <dgm:prSet/>
      <dgm:spPr/>
      <dgm:t>
        <a:bodyPr/>
        <a:lstStyle/>
        <a:p>
          <a:endParaRPr lang="zh-CN" altLang="en-US"/>
        </a:p>
      </dgm:t>
    </dgm:pt>
    <dgm:pt modelId="{4060FF34-D853-4E19-B676-943399C061E7}">
      <dgm:prSet phldrT="[文本]" phldr="0" custT="0">
        <dgm:style>
          <a:lnRef idx="1">
            <a:schemeClr val="accent4"/>
          </a:lnRef>
          <a:fillRef idx="2">
            <a:schemeClr val="accent4"/>
          </a:fillRef>
          <a:effectRef idx="1">
            <a:schemeClr val="accent4"/>
          </a:effectRef>
          <a:fontRef idx="minor">
            <a:schemeClr val="dk1"/>
          </a:fontRef>
        </dgm:style>
      </dgm:prSet>
      <dgm:spPr>
        <a:effectLst>
          <a:glow rad="228600">
            <a:schemeClr val="accent4">
              <a:satMod val="175000"/>
              <a:alpha val="40000"/>
            </a:schemeClr>
          </a:glow>
        </a:effectLst>
      </dgm:spPr>
      <dgm:t>
        <a:bodyPr vert="horz" wrap="square"/>
        <a:lstStyle>
          <a:lvl1pPr algn="l">
            <a:defRPr sz="20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a:lnSpc>
              <a:spcPct val="100000"/>
            </a:lnSpc>
            <a:spcBef>
              <a:spcPct val="0"/>
            </a:spcBef>
            <a:spcAft>
              <a:spcPct val="35000"/>
            </a:spcAft>
          </a:pPr>
          <a:r>
            <a:rPr lang="zh-CN" altLang="en-US" b="1" dirty="0" smtClean="0"/>
            <a:t>④ 影响数据融合</a:t>
          </a:r>
          <a:endParaRPr lang="zh-CN" altLang="en-US" b="1" dirty="0"/>
        </a:p>
      </dgm:t>
    </dgm:pt>
    <dgm:pt modelId="{6F4DEF1D-C435-4D34-B80C-40E1E66AA190}" cxnId="{ACFC39C7-128F-4668-8787-7E30500EBE51}" type="parTrans">
      <dgm:prSet/>
      <dgm:spPr/>
      <dgm:t>
        <a:bodyPr/>
        <a:lstStyle/>
        <a:p>
          <a:endParaRPr lang="zh-CN" altLang="en-US"/>
        </a:p>
      </dgm:t>
    </dgm:pt>
    <dgm:pt modelId="{CD1380A5-3739-4B19-8C59-D6EA4D7E9FC8}" cxnId="{ACFC39C7-128F-4668-8787-7E30500EBE51}" type="sibTrans">
      <dgm:prSet/>
      <dgm:spPr/>
      <dgm:t>
        <a:bodyPr/>
        <a:lstStyle/>
        <a:p>
          <a:endParaRPr lang="zh-CN" altLang="en-US"/>
        </a:p>
      </dgm:t>
    </dgm:pt>
    <dgm:pt modelId="{BD6F8216-A9B9-4C0C-A835-504ECBBF4579}">
      <dgm:prSet phldrT="[文本]" phldr="0" custT="0">
        <dgm:style>
          <a:lnRef idx="1">
            <a:schemeClr val="accent4"/>
          </a:lnRef>
          <a:fillRef idx="2">
            <a:schemeClr val="accent4"/>
          </a:fillRef>
          <a:effectRef idx="1">
            <a:schemeClr val="accent4"/>
          </a:effectRef>
          <a:fontRef idx="minor">
            <a:schemeClr val="dk1"/>
          </a:fontRef>
        </dgm:style>
      </dgm:prSet>
      <dgm:spPr>
        <a:effectLst>
          <a:glow rad="228600">
            <a:schemeClr val="accent4">
              <a:satMod val="175000"/>
              <a:alpha val="40000"/>
            </a:schemeClr>
          </a:glow>
        </a:effectLst>
      </dgm:spPr>
      <dgm:t>
        <a:bodyPr vert="horz" wrap="square"/>
        <a:lstStyle>
          <a:lvl1pPr algn="l">
            <a:defRPr sz="20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a:lnSpc>
              <a:spcPct val="100000"/>
            </a:lnSpc>
            <a:spcBef>
              <a:spcPct val="0"/>
            </a:spcBef>
            <a:spcAft>
              <a:spcPct val="35000"/>
            </a:spcAft>
          </a:pPr>
          <a:r>
            <a:rPr lang="zh-CN" altLang="en-US" b="1" dirty="0" smtClean="0"/>
            <a:t>⑤ 弥补节点失效的影响</a:t>
          </a:r>
          <a:endParaRPr lang="zh-CN" altLang="en-US" b="1" dirty="0"/>
        </a:p>
      </dgm:t>
    </dgm:pt>
    <dgm:pt modelId="{0FD40BA6-F66B-480E-B3C7-24915BE4324D}" cxnId="{69A7E237-C419-4908-BA02-2B14AB5DD504}" type="parTrans">
      <dgm:prSet/>
      <dgm:spPr/>
      <dgm:t>
        <a:bodyPr/>
        <a:lstStyle/>
        <a:p>
          <a:endParaRPr lang="zh-CN" altLang="en-US"/>
        </a:p>
      </dgm:t>
    </dgm:pt>
    <dgm:pt modelId="{E8A354AD-A2FB-4D42-9706-617C9F51E273}" cxnId="{69A7E237-C419-4908-BA02-2B14AB5DD504}" type="sibTrans">
      <dgm:prSet/>
      <dgm:spPr/>
      <dgm:t>
        <a:bodyPr/>
        <a:lstStyle/>
        <a:p>
          <a:endParaRPr lang="zh-CN" altLang="en-US"/>
        </a:p>
      </dgm:t>
    </dgm:pt>
    <dgm:pt modelId="{696287B9-2E49-44C0-9803-608F05C7F1E3}" type="pres">
      <dgm:prSet presAssocID="{06E71C47-BEFB-41D0-9C91-93172C1083E5}" presName="linear" presStyleCnt="0">
        <dgm:presLayoutVars>
          <dgm:dir/>
          <dgm:animLvl val="lvl"/>
          <dgm:resizeHandles val="exact"/>
        </dgm:presLayoutVars>
      </dgm:prSet>
      <dgm:spPr/>
      <dgm:t>
        <a:bodyPr/>
        <a:lstStyle/>
        <a:p>
          <a:endParaRPr lang="zh-CN" altLang="en-US"/>
        </a:p>
      </dgm:t>
    </dgm:pt>
    <dgm:pt modelId="{A53F3C80-13E8-4E79-87A6-B3E89092C2A9}" type="pres">
      <dgm:prSet presAssocID="{C5FB60C3-06AF-4DDA-BD82-9765F1B2112C}" presName="parentLin" presStyleCnt="0"/>
      <dgm:spPr/>
    </dgm:pt>
    <dgm:pt modelId="{38B245AF-ABD7-4BE1-8B39-5A35F3AB2026}" type="pres">
      <dgm:prSet presAssocID="{C5FB60C3-06AF-4DDA-BD82-9765F1B2112C}" presName="parentLeftMargin" presStyleLbl="node1" presStyleIdx="0" presStyleCnt="3"/>
      <dgm:spPr/>
      <dgm:t>
        <a:bodyPr/>
        <a:lstStyle/>
        <a:p>
          <a:endParaRPr lang="zh-CN" altLang="en-US"/>
        </a:p>
      </dgm:t>
    </dgm:pt>
    <dgm:pt modelId="{7B4CF5E1-6148-48A0-8A53-7D5011DE90F3}" type="pres">
      <dgm:prSet presAssocID="{C5FB60C3-06AF-4DDA-BD82-9765F1B2112C}" presName="parentText" presStyleLbl="node1" presStyleIdx="0" presStyleCnt="3" custScaleX="114286">
        <dgm:presLayoutVars>
          <dgm:chMax val="0"/>
          <dgm:bulletEnabled val="1"/>
        </dgm:presLayoutVars>
      </dgm:prSet>
      <dgm:spPr/>
      <dgm:t>
        <a:bodyPr/>
        <a:lstStyle/>
        <a:p>
          <a:endParaRPr lang="zh-CN" altLang="en-US"/>
        </a:p>
      </dgm:t>
    </dgm:pt>
    <dgm:pt modelId="{D9ED349D-B76E-4673-A5AF-E587F424649C}" type="pres">
      <dgm:prSet presAssocID="{C5FB60C3-06AF-4DDA-BD82-9765F1B2112C}" presName="negativeSpace" presStyleCnt="0"/>
      <dgm:spPr/>
    </dgm:pt>
    <dgm:pt modelId="{4EABC56A-0A6E-4DA1-B926-3BEA919D6343}" type="pres">
      <dgm:prSet presAssocID="{C5FB60C3-06AF-4DDA-BD82-9765F1B2112C}" presName="childText" presStyleLbl="conFgAcc1" presStyleIdx="0" presStyleCnt="3" custLinFactNeighborY="9226">
        <dgm:presLayoutVars>
          <dgm:bulletEnabled val="1"/>
        </dgm:presLayoutVars>
      </dgm:prSet>
      <dgm:spPr>
        <a:ln>
          <a:noFill/>
        </a:ln>
      </dgm:spPr>
      <dgm:t>
        <a:bodyPr/>
        <a:lstStyle/>
        <a:p>
          <a:endParaRPr lang="zh-CN" altLang="en-US"/>
        </a:p>
      </dgm:t>
    </dgm:pt>
    <dgm:pt modelId="{C3D6EEA7-A82D-41DE-938C-248A2371F22D}" type="pres">
      <dgm:prSet presAssocID="{E32100BD-894D-4721-9B19-CA8BABA8FE37}" presName="spaceBetweenRectangles" presStyleCnt="0"/>
      <dgm:spPr/>
    </dgm:pt>
    <dgm:pt modelId="{AA34146C-7599-4EB2-941A-B878C5EFC914}" type="pres">
      <dgm:prSet presAssocID="{4060FF34-D853-4E19-B676-943399C061E7}" presName="parentLin" presStyleCnt="0"/>
      <dgm:spPr/>
    </dgm:pt>
    <dgm:pt modelId="{59F57605-29CF-4DE3-BC27-444E3277FDA2}" type="pres">
      <dgm:prSet presAssocID="{4060FF34-D853-4E19-B676-943399C061E7}" presName="parentLeftMargin" presStyleLbl="node1" presStyleIdx="0" presStyleCnt="3"/>
      <dgm:spPr/>
      <dgm:t>
        <a:bodyPr/>
        <a:lstStyle/>
        <a:p>
          <a:endParaRPr lang="zh-CN" altLang="en-US"/>
        </a:p>
      </dgm:t>
    </dgm:pt>
    <dgm:pt modelId="{61684A82-C02E-46F5-A043-4A893069C814}" type="pres">
      <dgm:prSet presAssocID="{4060FF34-D853-4E19-B676-943399C061E7}" presName="parentText" presStyleLbl="node1" presStyleIdx="1" presStyleCnt="3" custScaleX="114286">
        <dgm:presLayoutVars>
          <dgm:chMax val="0"/>
          <dgm:bulletEnabled val="1"/>
        </dgm:presLayoutVars>
      </dgm:prSet>
      <dgm:spPr/>
      <dgm:t>
        <a:bodyPr/>
        <a:lstStyle/>
        <a:p>
          <a:endParaRPr lang="zh-CN" altLang="en-US"/>
        </a:p>
      </dgm:t>
    </dgm:pt>
    <dgm:pt modelId="{15DD531E-71BA-4E1D-B3A9-15552C9789EA}" type="pres">
      <dgm:prSet presAssocID="{4060FF34-D853-4E19-B676-943399C061E7}" presName="negativeSpace" presStyleCnt="0"/>
      <dgm:spPr/>
    </dgm:pt>
    <dgm:pt modelId="{06F032AF-4CFE-455B-A005-BB25B85DD8B5}" type="pres">
      <dgm:prSet presAssocID="{4060FF34-D853-4E19-B676-943399C061E7}" presName="childText" presStyleLbl="conFgAcc1" presStyleIdx="1" presStyleCnt="3">
        <dgm:presLayoutVars>
          <dgm:bulletEnabled val="1"/>
        </dgm:presLayoutVars>
      </dgm:prSet>
      <dgm:spPr>
        <a:ln>
          <a:noFill/>
        </a:ln>
      </dgm:spPr>
      <dgm:t>
        <a:bodyPr/>
        <a:lstStyle/>
        <a:p>
          <a:endParaRPr lang="zh-CN" altLang="en-US"/>
        </a:p>
      </dgm:t>
    </dgm:pt>
    <dgm:pt modelId="{9317C092-FED7-4B4A-9809-F975572D0C3B}" type="pres">
      <dgm:prSet presAssocID="{CD1380A5-3739-4B19-8C59-D6EA4D7E9FC8}" presName="spaceBetweenRectangles" presStyleCnt="0"/>
      <dgm:spPr/>
    </dgm:pt>
    <dgm:pt modelId="{BA5484AE-6EE2-416E-A447-76865D495DC3}" type="pres">
      <dgm:prSet presAssocID="{BD6F8216-A9B9-4C0C-A835-504ECBBF4579}" presName="parentLin" presStyleCnt="0"/>
      <dgm:spPr/>
    </dgm:pt>
    <dgm:pt modelId="{B0C3F3FF-8F5A-4074-B3FC-680512CD930D}" type="pres">
      <dgm:prSet presAssocID="{BD6F8216-A9B9-4C0C-A835-504ECBBF4579}" presName="parentLeftMargin" presStyleLbl="node1" presStyleIdx="1" presStyleCnt="3"/>
      <dgm:spPr/>
      <dgm:t>
        <a:bodyPr/>
        <a:lstStyle/>
        <a:p>
          <a:endParaRPr lang="zh-CN" altLang="en-US"/>
        </a:p>
      </dgm:t>
    </dgm:pt>
    <dgm:pt modelId="{034D200E-7311-4E18-B13A-BDCA428CC7B7}" type="pres">
      <dgm:prSet presAssocID="{BD6F8216-A9B9-4C0C-A835-504ECBBF4579}" presName="parentText" presStyleLbl="node1" presStyleIdx="2" presStyleCnt="3" custScaleX="114286">
        <dgm:presLayoutVars>
          <dgm:chMax val="0"/>
          <dgm:bulletEnabled val="1"/>
        </dgm:presLayoutVars>
      </dgm:prSet>
      <dgm:spPr/>
      <dgm:t>
        <a:bodyPr/>
        <a:lstStyle/>
        <a:p>
          <a:endParaRPr lang="zh-CN" altLang="en-US"/>
        </a:p>
      </dgm:t>
    </dgm:pt>
    <dgm:pt modelId="{CF02914B-A0EB-42FB-B008-7DF31F9BC4B3}" type="pres">
      <dgm:prSet presAssocID="{BD6F8216-A9B9-4C0C-A835-504ECBBF4579}" presName="negativeSpace" presStyleCnt="0"/>
      <dgm:spPr/>
    </dgm:pt>
    <dgm:pt modelId="{A5F85856-D497-4A57-9E74-8611F2D80E7D}" type="pres">
      <dgm:prSet presAssocID="{BD6F8216-A9B9-4C0C-A835-504ECBBF4579}" presName="childText" presStyleLbl="conFgAcc1" presStyleIdx="2" presStyleCnt="3">
        <dgm:presLayoutVars>
          <dgm:bulletEnabled val="1"/>
        </dgm:presLayoutVars>
      </dgm:prSet>
      <dgm:spPr>
        <a:ln>
          <a:noFill/>
        </a:ln>
      </dgm:spPr>
      <dgm:t>
        <a:bodyPr/>
        <a:lstStyle/>
        <a:p>
          <a:endParaRPr lang="zh-CN" altLang="en-US"/>
        </a:p>
      </dgm:t>
    </dgm:pt>
  </dgm:ptLst>
  <dgm:cxnLst>
    <dgm:cxn modelId="{D30241DE-4078-4435-8ED4-87AD29813763}" type="presOf" srcId="{BD6F8216-A9B9-4C0C-A835-504ECBBF4579}" destId="{B0C3F3FF-8F5A-4074-B3FC-680512CD930D}" srcOrd="0" destOrd="0" presId="urn:microsoft.com/office/officeart/2005/8/layout/list1#2"/>
    <dgm:cxn modelId="{2E608FE9-FC45-409D-B53A-8D9F0C088476}" type="presOf" srcId="{C5FB60C3-06AF-4DDA-BD82-9765F1B2112C}" destId="{38B245AF-ABD7-4BE1-8B39-5A35F3AB2026}" srcOrd="0" destOrd="0" presId="urn:microsoft.com/office/officeart/2005/8/layout/list1#2"/>
    <dgm:cxn modelId="{56BD3607-D430-4495-9B65-B48005F0AE73}" type="presOf" srcId="{4060FF34-D853-4E19-B676-943399C061E7}" destId="{61684A82-C02E-46F5-A043-4A893069C814}" srcOrd="1" destOrd="0" presId="urn:microsoft.com/office/officeart/2005/8/layout/list1#2"/>
    <dgm:cxn modelId="{ACFC39C7-128F-4668-8787-7E30500EBE51}" srcId="{06E71C47-BEFB-41D0-9C91-93172C1083E5}" destId="{4060FF34-D853-4E19-B676-943399C061E7}" srcOrd="1" destOrd="0" parTransId="{6F4DEF1D-C435-4D34-B80C-40E1E66AA190}" sibTransId="{CD1380A5-3739-4B19-8C59-D6EA4D7E9FC8}"/>
    <dgm:cxn modelId="{1C94EBA7-BBDA-424E-984C-3C650A1671D3}" type="presOf" srcId="{4060FF34-D853-4E19-B676-943399C061E7}" destId="{59F57605-29CF-4DE3-BC27-444E3277FDA2}" srcOrd="0" destOrd="0" presId="urn:microsoft.com/office/officeart/2005/8/layout/list1#2"/>
    <dgm:cxn modelId="{9D4E5542-9A28-4FE2-B898-5EF70F44D0D4}" srcId="{06E71C47-BEFB-41D0-9C91-93172C1083E5}" destId="{C5FB60C3-06AF-4DDA-BD82-9765F1B2112C}" srcOrd="0" destOrd="0" parTransId="{4033E633-0901-4F15-80AC-D81763E17018}" sibTransId="{E32100BD-894D-4721-9B19-CA8BABA8FE37}"/>
    <dgm:cxn modelId="{00706B33-141D-4A8B-A516-026E8A08E291}" type="presOf" srcId="{C5FB60C3-06AF-4DDA-BD82-9765F1B2112C}" destId="{7B4CF5E1-6148-48A0-8A53-7D5011DE90F3}" srcOrd="1" destOrd="0" presId="urn:microsoft.com/office/officeart/2005/8/layout/list1#2"/>
    <dgm:cxn modelId="{4B5D8255-059C-45AD-AB0D-19619C7544E2}" type="presOf" srcId="{BD6F8216-A9B9-4C0C-A835-504ECBBF4579}" destId="{034D200E-7311-4E18-B13A-BDCA428CC7B7}" srcOrd="1" destOrd="0" presId="urn:microsoft.com/office/officeart/2005/8/layout/list1#2"/>
    <dgm:cxn modelId="{69A7E237-C419-4908-BA02-2B14AB5DD504}" srcId="{06E71C47-BEFB-41D0-9C91-93172C1083E5}" destId="{BD6F8216-A9B9-4C0C-A835-504ECBBF4579}" srcOrd="2" destOrd="0" parTransId="{0FD40BA6-F66B-480E-B3C7-24915BE4324D}" sibTransId="{E8A354AD-A2FB-4D42-9706-617C9F51E273}"/>
    <dgm:cxn modelId="{B37FEF6E-7E5D-4403-9CAC-0A19F01354C9}" type="presOf" srcId="{06E71C47-BEFB-41D0-9C91-93172C1083E5}" destId="{696287B9-2E49-44C0-9803-608F05C7F1E3}" srcOrd="0" destOrd="0" presId="urn:microsoft.com/office/officeart/2005/8/layout/list1#2"/>
    <dgm:cxn modelId="{9A9CB143-6161-48BB-A007-287B58103380}" type="presParOf" srcId="{696287B9-2E49-44C0-9803-608F05C7F1E3}" destId="{A53F3C80-13E8-4E79-87A6-B3E89092C2A9}" srcOrd="0" destOrd="0" presId="urn:microsoft.com/office/officeart/2005/8/layout/list1#2"/>
    <dgm:cxn modelId="{FC70A7A0-95E4-40DC-9E29-8603A9A80446}" type="presParOf" srcId="{A53F3C80-13E8-4E79-87A6-B3E89092C2A9}" destId="{38B245AF-ABD7-4BE1-8B39-5A35F3AB2026}" srcOrd="0" destOrd="0" presId="urn:microsoft.com/office/officeart/2005/8/layout/list1#2"/>
    <dgm:cxn modelId="{A6B0CF87-67A0-44D6-8DB4-020C6DACEE56}" type="presParOf" srcId="{A53F3C80-13E8-4E79-87A6-B3E89092C2A9}" destId="{7B4CF5E1-6148-48A0-8A53-7D5011DE90F3}" srcOrd="1" destOrd="0" presId="urn:microsoft.com/office/officeart/2005/8/layout/list1#2"/>
    <dgm:cxn modelId="{1FBBD453-1290-4875-B284-C34BCDAD66CE}" type="presParOf" srcId="{696287B9-2E49-44C0-9803-608F05C7F1E3}" destId="{D9ED349D-B76E-4673-A5AF-E587F424649C}" srcOrd="1" destOrd="0" presId="urn:microsoft.com/office/officeart/2005/8/layout/list1#2"/>
    <dgm:cxn modelId="{0F36DC39-1BF7-4F4E-8AFC-3B464BFE569E}" type="presParOf" srcId="{696287B9-2E49-44C0-9803-608F05C7F1E3}" destId="{4EABC56A-0A6E-4DA1-B926-3BEA919D6343}" srcOrd="2" destOrd="0" presId="urn:microsoft.com/office/officeart/2005/8/layout/list1#2"/>
    <dgm:cxn modelId="{C415B250-D72F-4370-8594-D338F96E84CD}" type="presParOf" srcId="{696287B9-2E49-44C0-9803-608F05C7F1E3}" destId="{C3D6EEA7-A82D-41DE-938C-248A2371F22D}" srcOrd="3" destOrd="0" presId="urn:microsoft.com/office/officeart/2005/8/layout/list1#2"/>
    <dgm:cxn modelId="{54184D45-BD52-4103-BA5F-B35CE2689337}" type="presParOf" srcId="{696287B9-2E49-44C0-9803-608F05C7F1E3}" destId="{AA34146C-7599-4EB2-941A-B878C5EFC914}" srcOrd="4" destOrd="0" presId="urn:microsoft.com/office/officeart/2005/8/layout/list1#2"/>
    <dgm:cxn modelId="{672CCEDA-3FDE-47F7-9EA9-90D45D5D29F7}" type="presParOf" srcId="{AA34146C-7599-4EB2-941A-B878C5EFC914}" destId="{59F57605-29CF-4DE3-BC27-444E3277FDA2}" srcOrd="0" destOrd="0" presId="urn:microsoft.com/office/officeart/2005/8/layout/list1#2"/>
    <dgm:cxn modelId="{FD463E4D-9894-4698-8DE3-7348576901F1}" type="presParOf" srcId="{AA34146C-7599-4EB2-941A-B878C5EFC914}" destId="{61684A82-C02E-46F5-A043-4A893069C814}" srcOrd="1" destOrd="0" presId="urn:microsoft.com/office/officeart/2005/8/layout/list1#2"/>
    <dgm:cxn modelId="{32E2A2EC-FE66-4964-BFA0-5E15C4F4EDD6}" type="presParOf" srcId="{696287B9-2E49-44C0-9803-608F05C7F1E3}" destId="{15DD531E-71BA-4E1D-B3A9-15552C9789EA}" srcOrd="5" destOrd="0" presId="urn:microsoft.com/office/officeart/2005/8/layout/list1#2"/>
    <dgm:cxn modelId="{13709E59-0FC9-4589-9C2F-A041CD1AD83E}" type="presParOf" srcId="{696287B9-2E49-44C0-9803-608F05C7F1E3}" destId="{06F032AF-4CFE-455B-A005-BB25B85DD8B5}" srcOrd="6" destOrd="0" presId="urn:microsoft.com/office/officeart/2005/8/layout/list1#2"/>
    <dgm:cxn modelId="{13A3158D-94DE-47F0-A628-6FC713276691}" type="presParOf" srcId="{696287B9-2E49-44C0-9803-608F05C7F1E3}" destId="{9317C092-FED7-4B4A-9809-F975572D0C3B}" srcOrd="7" destOrd="0" presId="urn:microsoft.com/office/officeart/2005/8/layout/list1#2"/>
    <dgm:cxn modelId="{18B0E201-B7CD-4D50-86AA-ACAB628EEB21}" type="presParOf" srcId="{696287B9-2E49-44C0-9803-608F05C7F1E3}" destId="{BA5484AE-6EE2-416E-A447-76865D495DC3}" srcOrd="8" destOrd="0" presId="urn:microsoft.com/office/officeart/2005/8/layout/list1#2"/>
    <dgm:cxn modelId="{BE2FB2C4-C17C-4E0B-9EBC-04FC4E2AE916}" type="presParOf" srcId="{BA5484AE-6EE2-416E-A447-76865D495DC3}" destId="{B0C3F3FF-8F5A-4074-B3FC-680512CD930D}" srcOrd="0" destOrd="0" presId="urn:microsoft.com/office/officeart/2005/8/layout/list1#2"/>
    <dgm:cxn modelId="{52FF3F5D-B254-4D70-850D-139A60211BBC}" type="presParOf" srcId="{BA5484AE-6EE2-416E-A447-76865D495DC3}" destId="{034D200E-7311-4E18-B13A-BDCA428CC7B7}" srcOrd="1" destOrd="0" presId="urn:microsoft.com/office/officeart/2005/8/layout/list1#2"/>
    <dgm:cxn modelId="{895E2F4C-9B99-4019-BD44-E3B50B82BA54}" type="presParOf" srcId="{696287B9-2E49-44C0-9803-608F05C7F1E3}" destId="{CF02914B-A0EB-42FB-B008-7DF31F9BC4B3}" srcOrd="9" destOrd="0" presId="urn:microsoft.com/office/officeart/2005/8/layout/list1#2"/>
    <dgm:cxn modelId="{E42F8914-C53E-4237-83FB-86780D4D1A32}" type="presParOf" srcId="{696287B9-2E49-44C0-9803-608F05C7F1E3}" destId="{A5F85856-D497-4A57-9E74-8611F2D80E7D}" srcOrd="10" destOrd="0" presId="urn:microsoft.com/office/officeart/2005/8/layout/list1#2"/>
  </dgm:cxnLst>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BB20FC84-F189-432A-9992-5621C0FE89CA}" type="doc">
      <dgm:prSet loTypeId="urn:microsoft.com/office/officeart/2005/8/layout/vList6" loCatId="list" qsTypeId="urn:microsoft.com/office/officeart/2005/8/quickstyle/simple1#11" qsCatId="simple" csTypeId="urn:microsoft.com/office/officeart/2005/8/colors/accent1_2#17" csCatId="accent1" phldr="1"/>
      <dgm:spPr/>
      <dgm:t>
        <a:bodyPr/>
        <a:lstStyle/>
        <a:p>
          <a:endParaRPr lang="zh-CN" altLang="en-US"/>
        </a:p>
      </dgm:t>
    </dgm:pt>
    <dgm:pt modelId="{DEA61729-9E8B-48EC-8EAC-316B6FBDE0D7}">
      <dgm:prSet phldrT="[文本]" custT="1"/>
      <dgm:spPr/>
      <dgm:t>
        <a:bodyPr/>
        <a:lstStyle/>
        <a:p>
          <a:r>
            <a:rPr lang="zh-CN" altLang="en-US" sz="3200" dirty="0" smtClean="0"/>
            <a:t>①</a:t>
          </a:r>
          <a:endParaRPr lang="zh-CN" altLang="en-US" sz="3200" dirty="0"/>
        </a:p>
      </dgm:t>
    </dgm:pt>
    <dgm:pt modelId="{3DB16C53-6573-43E5-A9F8-65D4073F3708}" cxnId="{9BDCD816-171F-4C5B-9D50-FE6E54A5B7B8}" type="parTrans">
      <dgm:prSet/>
      <dgm:spPr/>
      <dgm:t>
        <a:bodyPr/>
        <a:lstStyle/>
        <a:p>
          <a:endParaRPr lang="zh-CN" altLang="en-US" sz="1800"/>
        </a:p>
      </dgm:t>
    </dgm:pt>
    <dgm:pt modelId="{7AA70CA8-5591-4D9E-9F63-F7459DDB2518}" cxnId="{9BDCD816-171F-4C5B-9D50-FE6E54A5B7B8}" type="sibTrans">
      <dgm:prSet/>
      <dgm:spPr/>
      <dgm:t>
        <a:bodyPr/>
        <a:lstStyle/>
        <a:p>
          <a:endParaRPr lang="zh-CN" altLang="en-US" sz="1800"/>
        </a:p>
      </dgm:t>
    </dgm:pt>
    <dgm:pt modelId="{2B25BFCD-A5E5-415E-A866-BCDFF9F4923E}">
      <dgm:prSet phldrT="[文本]" custT="1"/>
      <dgm:spPr>
        <a:effectLst>
          <a:glow rad="139700">
            <a:schemeClr val="accent2">
              <a:satMod val="175000"/>
              <a:alpha val="40000"/>
            </a:schemeClr>
          </a:glow>
        </a:effectLst>
      </dgm:spPr>
      <dgm:t>
        <a:bodyPr/>
        <a:lstStyle/>
        <a:p>
          <a:r>
            <a:rPr lang="en-US" altLang="zh-CN" sz="4000" dirty="0" smtClean="0"/>
            <a:t>STEM</a:t>
          </a:r>
          <a:endParaRPr lang="zh-CN" altLang="en-US" sz="4000" dirty="0"/>
        </a:p>
      </dgm:t>
    </dgm:pt>
    <dgm:pt modelId="{670AA212-6D4A-4F36-BEA2-FC7E26A1A55E}" cxnId="{CAAFC200-4C20-4BF8-99B7-2F7AD06B3393}" type="parTrans">
      <dgm:prSet/>
      <dgm:spPr/>
      <dgm:t>
        <a:bodyPr/>
        <a:lstStyle/>
        <a:p>
          <a:endParaRPr lang="zh-CN" altLang="en-US" sz="1800"/>
        </a:p>
      </dgm:t>
    </dgm:pt>
    <dgm:pt modelId="{169CA11A-67D8-4E6E-A2AE-5C561BA934B5}" cxnId="{CAAFC200-4C20-4BF8-99B7-2F7AD06B3393}" type="sibTrans">
      <dgm:prSet/>
      <dgm:spPr/>
      <dgm:t>
        <a:bodyPr/>
        <a:lstStyle/>
        <a:p>
          <a:endParaRPr lang="zh-CN" altLang="en-US" sz="1800"/>
        </a:p>
      </dgm:t>
    </dgm:pt>
    <dgm:pt modelId="{D03BE775-4809-4381-88F7-AA8A357C7133}">
      <dgm:prSet phldrT="[文本]" custT="1"/>
      <dgm:spPr/>
      <dgm:t>
        <a:bodyPr/>
        <a:lstStyle/>
        <a:p>
          <a:r>
            <a:rPr lang="zh-CN" altLang="en-US" sz="3200" dirty="0" smtClean="0"/>
            <a:t>②</a:t>
          </a:r>
          <a:endParaRPr lang="zh-CN" altLang="en-US" sz="3200" dirty="0"/>
        </a:p>
      </dgm:t>
    </dgm:pt>
    <dgm:pt modelId="{54B807DF-A692-4E3A-9CF3-DEEE582F7050}" cxnId="{1E388197-9FB9-46AB-8FCE-97E4D355F31D}" type="parTrans">
      <dgm:prSet/>
      <dgm:spPr/>
      <dgm:t>
        <a:bodyPr/>
        <a:lstStyle/>
        <a:p>
          <a:endParaRPr lang="zh-CN" altLang="en-US" sz="1800"/>
        </a:p>
      </dgm:t>
    </dgm:pt>
    <dgm:pt modelId="{EA9918C9-2C88-4755-BED0-E55BB028DDB9}" cxnId="{1E388197-9FB9-46AB-8FCE-97E4D355F31D}" type="sibTrans">
      <dgm:prSet/>
      <dgm:spPr/>
      <dgm:t>
        <a:bodyPr/>
        <a:lstStyle/>
        <a:p>
          <a:endParaRPr lang="zh-CN" altLang="en-US" sz="1800"/>
        </a:p>
      </dgm:t>
    </dgm:pt>
    <dgm:pt modelId="{8602BC47-DB20-446C-8E72-8B3EC55C6B11}">
      <dgm:prSet phldrT="[文本]" custT="1"/>
      <dgm:spPr/>
      <dgm:t>
        <a:bodyPr/>
        <a:lstStyle/>
        <a:p>
          <a:r>
            <a:rPr lang="en-US" altLang="zh-CN" sz="4000" dirty="0" smtClean="0"/>
            <a:t>ASCENT</a:t>
          </a:r>
          <a:endParaRPr lang="zh-CN" altLang="en-US" sz="4000" dirty="0"/>
        </a:p>
      </dgm:t>
    </dgm:pt>
    <dgm:pt modelId="{76364378-048D-4AFE-990D-3FBFE5915770}" cxnId="{BE7C93B6-7CA7-4F71-BCD0-1F4764FA2A9F}" type="parTrans">
      <dgm:prSet/>
      <dgm:spPr/>
      <dgm:t>
        <a:bodyPr/>
        <a:lstStyle/>
        <a:p>
          <a:endParaRPr lang="zh-CN" altLang="en-US" sz="1800"/>
        </a:p>
      </dgm:t>
    </dgm:pt>
    <dgm:pt modelId="{B233D194-3BDF-4A05-AB52-28886315A89D}" cxnId="{BE7C93B6-7CA7-4F71-BCD0-1F4764FA2A9F}" type="sibTrans">
      <dgm:prSet/>
      <dgm:spPr/>
      <dgm:t>
        <a:bodyPr/>
        <a:lstStyle/>
        <a:p>
          <a:endParaRPr lang="zh-CN" altLang="en-US" sz="1800"/>
        </a:p>
      </dgm:t>
    </dgm:pt>
    <dgm:pt modelId="{EA7E2E6D-38AF-4F2E-894B-034257B76E47}" type="pres">
      <dgm:prSet presAssocID="{BB20FC84-F189-432A-9992-5621C0FE89CA}" presName="Name0" presStyleCnt="0">
        <dgm:presLayoutVars>
          <dgm:dir/>
          <dgm:animLvl val="lvl"/>
          <dgm:resizeHandles/>
        </dgm:presLayoutVars>
      </dgm:prSet>
      <dgm:spPr/>
      <dgm:t>
        <a:bodyPr/>
        <a:lstStyle/>
        <a:p>
          <a:endParaRPr lang="zh-CN" altLang="en-US"/>
        </a:p>
      </dgm:t>
    </dgm:pt>
    <dgm:pt modelId="{293E45D4-717F-44FB-88FF-589B62220D0A}" type="pres">
      <dgm:prSet presAssocID="{DEA61729-9E8B-48EC-8EAC-316B6FBDE0D7}" presName="linNode" presStyleCnt="0"/>
      <dgm:spPr/>
    </dgm:pt>
    <dgm:pt modelId="{5AD6D762-979A-4AA1-A53F-3CF8E0F67CB3}" type="pres">
      <dgm:prSet presAssocID="{DEA61729-9E8B-48EC-8EAC-316B6FBDE0D7}" presName="parentShp" presStyleLbl="node1" presStyleIdx="0" presStyleCnt="2" custScaleX="46483">
        <dgm:presLayoutVars>
          <dgm:bulletEnabled val="1"/>
        </dgm:presLayoutVars>
      </dgm:prSet>
      <dgm:spPr/>
      <dgm:t>
        <a:bodyPr/>
        <a:lstStyle/>
        <a:p>
          <a:endParaRPr lang="zh-CN" altLang="en-US"/>
        </a:p>
      </dgm:t>
    </dgm:pt>
    <dgm:pt modelId="{1BBAB7E2-92E8-49E8-95F9-F1FFE704CE83}" type="pres">
      <dgm:prSet presAssocID="{DEA61729-9E8B-48EC-8EAC-316B6FBDE0D7}" presName="childShp" presStyleLbl="bgAccFollowNode1" presStyleIdx="0" presStyleCnt="2">
        <dgm:presLayoutVars>
          <dgm:bulletEnabled val="1"/>
        </dgm:presLayoutVars>
      </dgm:prSet>
      <dgm:spPr/>
      <dgm:t>
        <a:bodyPr/>
        <a:lstStyle/>
        <a:p>
          <a:endParaRPr lang="zh-CN" altLang="en-US"/>
        </a:p>
      </dgm:t>
    </dgm:pt>
    <dgm:pt modelId="{B5F4F12F-93AF-4A97-B49F-0226DEC14AF1}" type="pres">
      <dgm:prSet presAssocID="{7AA70CA8-5591-4D9E-9F63-F7459DDB2518}" presName="spacing" presStyleCnt="0"/>
      <dgm:spPr/>
    </dgm:pt>
    <dgm:pt modelId="{938FAE66-1431-4CAB-BB50-DBE7EBAECB96}" type="pres">
      <dgm:prSet presAssocID="{D03BE775-4809-4381-88F7-AA8A357C7133}" presName="linNode" presStyleCnt="0"/>
      <dgm:spPr/>
    </dgm:pt>
    <dgm:pt modelId="{9368EC99-91C6-4A23-8589-329B6FCCFA64}" type="pres">
      <dgm:prSet presAssocID="{D03BE775-4809-4381-88F7-AA8A357C7133}" presName="parentShp" presStyleLbl="node1" presStyleIdx="1" presStyleCnt="2" custScaleX="46483">
        <dgm:presLayoutVars>
          <dgm:bulletEnabled val="1"/>
        </dgm:presLayoutVars>
      </dgm:prSet>
      <dgm:spPr/>
      <dgm:t>
        <a:bodyPr/>
        <a:lstStyle/>
        <a:p>
          <a:endParaRPr lang="zh-CN" altLang="en-US"/>
        </a:p>
      </dgm:t>
    </dgm:pt>
    <dgm:pt modelId="{B7715CCA-2933-427C-9705-7DDF68D7072B}" type="pres">
      <dgm:prSet presAssocID="{D03BE775-4809-4381-88F7-AA8A357C7133}" presName="childShp" presStyleLbl="bgAccFollowNode1" presStyleIdx="1" presStyleCnt="2">
        <dgm:presLayoutVars>
          <dgm:bulletEnabled val="1"/>
        </dgm:presLayoutVars>
      </dgm:prSet>
      <dgm:spPr/>
      <dgm:t>
        <a:bodyPr/>
        <a:lstStyle/>
        <a:p>
          <a:endParaRPr lang="zh-CN" altLang="en-US"/>
        </a:p>
      </dgm:t>
    </dgm:pt>
  </dgm:ptLst>
  <dgm:cxnLst>
    <dgm:cxn modelId="{802C9239-8A96-4F88-A95D-CE855AB1D290}" type="presOf" srcId="{2B25BFCD-A5E5-415E-A866-BCDFF9F4923E}" destId="{1BBAB7E2-92E8-49E8-95F9-F1FFE704CE83}" srcOrd="0" destOrd="0" presId="urn:microsoft.com/office/officeart/2005/8/layout/vList6"/>
    <dgm:cxn modelId="{9BDCD816-171F-4C5B-9D50-FE6E54A5B7B8}" srcId="{BB20FC84-F189-432A-9992-5621C0FE89CA}" destId="{DEA61729-9E8B-48EC-8EAC-316B6FBDE0D7}" srcOrd="0" destOrd="0" parTransId="{3DB16C53-6573-43E5-A9F8-65D4073F3708}" sibTransId="{7AA70CA8-5591-4D9E-9F63-F7459DDB2518}"/>
    <dgm:cxn modelId="{00775DE4-B915-41DD-9809-FFE8B2460143}" type="presOf" srcId="{D03BE775-4809-4381-88F7-AA8A357C7133}" destId="{9368EC99-91C6-4A23-8589-329B6FCCFA64}" srcOrd="0" destOrd="0" presId="urn:microsoft.com/office/officeart/2005/8/layout/vList6"/>
    <dgm:cxn modelId="{4BB86FF1-0100-4516-B2E8-21B2C47BFF63}" type="presOf" srcId="{8602BC47-DB20-446C-8E72-8B3EC55C6B11}" destId="{B7715CCA-2933-427C-9705-7DDF68D7072B}" srcOrd="0" destOrd="0" presId="urn:microsoft.com/office/officeart/2005/8/layout/vList6"/>
    <dgm:cxn modelId="{7514485B-0484-4E11-AC33-4DF6F221A69E}" type="presOf" srcId="{DEA61729-9E8B-48EC-8EAC-316B6FBDE0D7}" destId="{5AD6D762-979A-4AA1-A53F-3CF8E0F67CB3}" srcOrd="0" destOrd="0" presId="urn:microsoft.com/office/officeart/2005/8/layout/vList6"/>
    <dgm:cxn modelId="{E41BBC68-350D-42F9-8B1F-B9A2098EFC6F}" type="presOf" srcId="{BB20FC84-F189-432A-9992-5621C0FE89CA}" destId="{EA7E2E6D-38AF-4F2E-894B-034257B76E47}" srcOrd="0" destOrd="0" presId="urn:microsoft.com/office/officeart/2005/8/layout/vList6"/>
    <dgm:cxn modelId="{CAAFC200-4C20-4BF8-99B7-2F7AD06B3393}" srcId="{DEA61729-9E8B-48EC-8EAC-316B6FBDE0D7}" destId="{2B25BFCD-A5E5-415E-A866-BCDFF9F4923E}" srcOrd="0" destOrd="0" parTransId="{670AA212-6D4A-4F36-BEA2-FC7E26A1A55E}" sibTransId="{169CA11A-67D8-4E6E-A2AE-5C561BA934B5}"/>
    <dgm:cxn modelId="{BE7C93B6-7CA7-4F71-BCD0-1F4764FA2A9F}" srcId="{D03BE775-4809-4381-88F7-AA8A357C7133}" destId="{8602BC47-DB20-446C-8E72-8B3EC55C6B11}" srcOrd="0" destOrd="0" parTransId="{76364378-048D-4AFE-990D-3FBFE5915770}" sibTransId="{B233D194-3BDF-4A05-AB52-28886315A89D}"/>
    <dgm:cxn modelId="{1E388197-9FB9-46AB-8FCE-97E4D355F31D}" srcId="{BB20FC84-F189-432A-9992-5621C0FE89CA}" destId="{D03BE775-4809-4381-88F7-AA8A357C7133}" srcOrd="1" destOrd="0" parTransId="{54B807DF-A692-4E3A-9CF3-DEEE582F7050}" sibTransId="{EA9918C9-2C88-4755-BED0-E55BB028DDB9}"/>
    <dgm:cxn modelId="{8DBF1819-BA60-43A0-A7C4-C89FB3DB0780}" type="presParOf" srcId="{EA7E2E6D-38AF-4F2E-894B-034257B76E47}" destId="{293E45D4-717F-44FB-88FF-589B62220D0A}" srcOrd="0" destOrd="0" presId="urn:microsoft.com/office/officeart/2005/8/layout/vList6"/>
    <dgm:cxn modelId="{A4DE9EF7-4CC9-42D2-A76F-90FE691EE340}" type="presParOf" srcId="{293E45D4-717F-44FB-88FF-589B62220D0A}" destId="{5AD6D762-979A-4AA1-A53F-3CF8E0F67CB3}" srcOrd="0" destOrd="0" presId="urn:microsoft.com/office/officeart/2005/8/layout/vList6"/>
    <dgm:cxn modelId="{30205395-3D3C-4E61-8918-548A43B53C33}" type="presParOf" srcId="{293E45D4-717F-44FB-88FF-589B62220D0A}" destId="{1BBAB7E2-92E8-49E8-95F9-F1FFE704CE83}" srcOrd="1" destOrd="0" presId="urn:microsoft.com/office/officeart/2005/8/layout/vList6"/>
    <dgm:cxn modelId="{CB38E468-CCBE-4881-BFF6-EA7A41B45C1C}" type="presParOf" srcId="{EA7E2E6D-38AF-4F2E-894B-034257B76E47}" destId="{B5F4F12F-93AF-4A97-B49F-0226DEC14AF1}" srcOrd="1" destOrd="0" presId="urn:microsoft.com/office/officeart/2005/8/layout/vList6"/>
    <dgm:cxn modelId="{D94BF10C-52E1-4B3B-92DB-12EB2CD090F8}" type="presParOf" srcId="{EA7E2E6D-38AF-4F2E-894B-034257B76E47}" destId="{938FAE66-1431-4CAB-BB50-DBE7EBAECB96}" srcOrd="2" destOrd="0" presId="urn:microsoft.com/office/officeart/2005/8/layout/vList6"/>
    <dgm:cxn modelId="{C4FCA005-916A-487A-BC0E-3B0EC51C3711}" type="presParOf" srcId="{938FAE66-1431-4CAB-BB50-DBE7EBAECB96}" destId="{9368EC99-91C6-4A23-8589-329B6FCCFA64}" srcOrd="0" destOrd="0" presId="urn:microsoft.com/office/officeart/2005/8/layout/vList6"/>
    <dgm:cxn modelId="{34A73112-B324-432B-9F37-AA7E430F3C1F}" type="presParOf" srcId="{938FAE66-1431-4CAB-BB50-DBE7EBAECB96}" destId="{B7715CCA-2933-427C-9705-7DDF68D7072B}" srcOrd="1" destOrd="0" presId="urn:microsoft.com/office/officeart/2005/8/layout/vList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BB20FC84-F189-432A-9992-5621C0FE89CA}" type="doc">
      <dgm:prSet loTypeId="urn:microsoft.com/office/officeart/2005/8/layout/vList6" loCatId="list" qsTypeId="urn:microsoft.com/office/officeart/2005/8/quickstyle/simple1#12" qsCatId="simple" csTypeId="urn:microsoft.com/office/officeart/2005/8/colors/accent1_2#18" csCatId="accent1" phldr="1"/>
      <dgm:spPr/>
      <dgm:t>
        <a:bodyPr/>
        <a:lstStyle/>
        <a:p>
          <a:endParaRPr lang="zh-CN" altLang="en-US"/>
        </a:p>
      </dgm:t>
    </dgm:pt>
    <dgm:pt modelId="{DEA61729-9E8B-48EC-8EAC-316B6FBDE0D7}">
      <dgm:prSet phldrT="[文本]"/>
      <dgm:spPr/>
      <dgm:t>
        <a:bodyPr/>
        <a:lstStyle/>
        <a:p>
          <a:r>
            <a:rPr lang="zh-CN" altLang="zh-CN" dirty="0" smtClean="0"/>
            <a:t>③</a:t>
          </a:r>
          <a:endParaRPr lang="zh-CN" altLang="en-US" dirty="0"/>
        </a:p>
      </dgm:t>
    </dgm:pt>
    <dgm:pt modelId="{3DB16C53-6573-43E5-A9F8-65D4073F3708}" cxnId="{9BDCD816-171F-4C5B-9D50-FE6E54A5B7B8}" type="parTrans">
      <dgm:prSet/>
      <dgm:spPr/>
      <dgm:t>
        <a:bodyPr/>
        <a:lstStyle/>
        <a:p>
          <a:endParaRPr lang="zh-CN" altLang="en-US"/>
        </a:p>
      </dgm:t>
    </dgm:pt>
    <dgm:pt modelId="{7AA70CA8-5591-4D9E-9F63-F7459DDB2518}" cxnId="{9BDCD816-171F-4C5B-9D50-FE6E54A5B7B8}" type="sibTrans">
      <dgm:prSet/>
      <dgm:spPr/>
      <dgm:t>
        <a:bodyPr/>
        <a:lstStyle/>
        <a:p>
          <a:endParaRPr lang="zh-CN" altLang="en-US"/>
        </a:p>
      </dgm:t>
    </dgm:pt>
    <dgm:pt modelId="{2B25BFCD-A5E5-415E-A866-BCDFF9F4923E}">
      <dgm:prSet phldrT="[文本]"/>
      <dgm:spPr/>
      <dgm:t>
        <a:bodyPr/>
        <a:lstStyle/>
        <a:p>
          <a:r>
            <a:rPr lang="en-US" altLang="zh-CN" dirty="0" smtClean="0"/>
            <a:t>CCP</a:t>
          </a:r>
          <a:endParaRPr lang="zh-CN" altLang="en-US" dirty="0"/>
        </a:p>
      </dgm:t>
    </dgm:pt>
    <dgm:pt modelId="{670AA212-6D4A-4F36-BEA2-FC7E26A1A55E}" cxnId="{CAAFC200-4C20-4BF8-99B7-2F7AD06B3393}" type="parTrans">
      <dgm:prSet/>
      <dgm:spPr/>
      <dgm:t>
        <a:bodyPr/>
        <a:lstStyle/>
        <a:p>
          <a:endParaRPr lang="zh-CN" altLang="en-US"/>
        </a:p>
      </dgm:t>
    </dgm:pt>
    <dgm:pt modelId="{169CA11A-67D8-4E6E-A2AE-5C561BA934B5}" cxnId="{CAAFC200-4C20-4BF8-99B7-2F7AD06B3393}" type="sibTrans">
      <dgm:prSet/>
      <dgm:spPr/>
      <dgm:t>
        <a:bodyPr/>
        <a:lstStyle/>
        <a:p>
          <a:endParaRPr lang="zh-CN" altLang="en-US"/>
        </a:p>
      </dgm:t>
    </dgm:pt>
    <dgm:pt modelId="{D03BE775-4809-4381-88F7-AA8A357C7133}">
      <dgm:prSet phldrT="[文本]"/>
      <dgm:spPr/>
      <dgm:t>
        <a:bodyPr/>
        <a:lstStyle/>
        <a:p>
          <a:r>
            <a:rPr lang="zh-CN" altLang="zh-CN" dirty="0" smtClean="0"/>
            <a:t>④</a:t>
          </a:r>
          <a:endParaRPr lang="zh-CN" altLang="en-US" dirty="0"/>
        </a:p>
      </dgm:t>
    </dgm:pt>
    <dgm:pt modelId="{54B807DF-A692-4E3A-9CF3-DEEE582F7050}" cxnId="{1E388197-9FB9-46AB-8FCE-97E4D355F31D}" type="parTrans">
      <dgm:prSet/>
      <dgm:spPr/>
      <dgm:t>
        <a:bodyPr/>
        <a:lstStyle/>
        <a:p>
          <a:endParaRPr lang="zh-CN" altLang="en-US"/>
        </a:p>
      </dgm:t>
    </dgm:pt>
    <dgm:pt modelId="{EA9918C9-2C88-4755-BED0-E55BB028DDB9}" cxnId="{1E388197-9FB9-46AB-8FCE-97E4D355F31D}" type="sibTrans">
      <dgm:prSet/>
      <dgm:spPr/>
      <dgm:t>
        <a:bodyPr/>
        <a:lstStyle/>
        <a:p>
          <a:endParaRPr lang="zh-CN" altLang="en-US"/>
        </a:p>
      </dgm:t>
    </dgm:pt>
    <dgm:pt modelId="{8602BC47-DB20-446C-8E72-8B3EC55C6B11}">
      <dgm:prSet phldrT="[文本]"/>
      <dgm:spPr/>
      <dgm:t>
        <a:bodyPr/>
        <a:lstStyle/>
        <a:p>
          <a:r>
            <a:rPr lang="en-US" altLang="zh-CN" dirty="0" smtClean="0"/>
            <a:t>SPAN</a:t>
          </a:r>
          <a:endParaRPr lang="zh-CN" altLang="en-US" dirty="0"/>
        </a:p>
      </dgm:t>
    </dgm:pt>
    <dgm:pt modelId="{76364378-048D-4AFE-990D-3FBFE5915770}" cxnId="{BE7C93B6-7CA7-4F71-BCD0-1F4764FA2A9F}" type="parTrans">
      <dgm:prSet/>
      <dgm:spPr/>
      <dgm:t>
        <a:bodyPr/>
        <a:lstStyle/>
        <a:p>
          <a:endParaRPr lang="zh-CN" altLang="en-US"/>
        </a:p>
      </dgm:t>
    </dgm:pt>
    <dgm:pt modelId="{B233D194-3BDF-4A05-AB52-28886315A89D}" cxnId="{BE7C93B6-7CA7-4F71-BCD0-1F4764FA2A9F}" type="sibTrans">
      <dgm:prSet/>
      <dgm:spPr/>
      <dgm:t>
        <a:bodyPr/>
        <a:lstStyle/>
        <a:p>
          <a:endParaRPr lang="zh-CN" altLang="en-US"/>
        </a:p>
      </dgm:t>
    </dgm:pt>
    <dgm:pt modelId="{EA7E2E6D-38AF-4F2E-894B-034257B76E47}" type="pres">
      <dgm:prSet presAssocID="{BB20FC84-F189-432A-9992-5621C0FE89CA}" presName="Name0" presStyleCnt="0">
        <dgm:presLayoutVars>
          <dgm:dir/>
          <dgm:animLvl val="lvl"/>
          <dgm:resizeHandles/>
        </dgm:presLayoutVars>
      </dgm:prSet>
      <dgm:spPr/>
      <dgm:t>
        <a:bodyPr/>
        <a:lstStyle/>
        <a:p>
          <a:endParaRPr lang="zh-CN" altLang="en-US"/>
        </a:p>
      </dgm:t>
    </dgm:pt>
    <dgm:pt modelId="{293E45D4-717F-44FB-88FF-589B62220D0A}" type="pres">
      <dgm:prSet presAssocID="{DEA61729-9E8B-48EC-8EAC-316B6FBDE0D7}" presName="linNode" presStyleCnt="0"/>
      <dgm:spPr/>
    </dgm:pt>
    <dgm:pt modelId="{5AD6D762-979A-4AA1-A53F-3CF8E0F67CB3}" type="pres">
      <dgm:prSet presAssocID="{DEA61729-9E8B-48EC-8EAC-316B6FBDE0D7}" presName="parentShp" presStyleLbl="node1" presStyleIdx="0" presStyleCnt="2" custScaleX="46483">
        <dgm:presLayoutVars>
          <dgm:bulletEnabled val="1"/>
        </dgm:presLayoutVars>
      </dgm:prSet>
      <dgm:spPr/>
      <dgm:t>
        <a:bodyPr/>
        <a:lstStyle/>
        <a:p>
          <a:endParaRPr lang="zh-CN" altLang="en-US"/>
        </a:p>
      </dgm:t>
    </dgm:pt>
    <dgm:pt modelId="{1BBAB7E2-92E8-49E8-95F9-F1FFE704CE83}" type="pres">
      <dgm:prSet presAssocID="{DEA61729-9E8B-48EC-8EAC-316B6FBDE0D7}" presName="childShp" presStyleLbl="bgAccFollowNode1" presStyleIdx="0" presStyleCnt="2">
        <dgm:presLayoutVars>
          <dgm:bulletEnabled val="1"/>
        </dgm:presLayoutVars>
      </dgm:prSet>
      <dgm:spPr/>
      <dgm:t>
        <a:bodyPr/>
        <a:lstStyle/>
        <a:p>
          <a:endParaRPr lang="zh-CN" altLang="en-US"/>
        </a:p>
      </dgm:t>
    </dgm:pt>
    <dgm:pt modelId="{B5F4F12F-93AF-4A97-B49F-0226DEC14AF1}" type="pres">
      <dgm:prSet presAssocID="{7AA70CA8-5591-4D9E-9F63-F7459DDB2518}" presName="spacing" presStyleCnt="0"/>
      <dgm:spPr/>
    </dgm:pt>
    <dgm:pt modelId="{938FAE66-1431-4CAB-BB50-DBE7EBAECB96}" type="pres">
      <dgm:prSet presAssocID="{D03BE775-4809-4381-88F7-AA8A357C7133}" presName="linNode" presStyleCnt="0"/>
      <dgm:spPr/>
    </dgm:pt>
    <dgm:pt modelId="{9368EC99-91C6-4A23-8589-329B6FCCFA64}" type="pres">
      <dgm:prSet presAssocID="{D03BE775-4809-4381-88F7-AA8A357C7133}" presName="parentShp" presStyleLbl="node1" presStyleIdx="1" presStyleCnt="2" custScaleX="46483">
        <dgm:presLayoutVars>
          <dgm:bulletEnabled val="1"/>
        </dgm:presLayoutVars>
      </dgm:prSet>
      <dgm:spPr/>
      <dgm:t>
        <a:bodyPr/>
        <a:lstStyle/>
        <a:p>
          <a:endParaRPr lang="zh-CN" altLang="en-US"/>
        </a:p>
      </dgm:t>
    </dgm:pt>
    <dgm:pt modelId="{B7715CCA-2933-427C-9705-7DDF68D7072B}" type="pres">
      <dgm:prSet presAssocID="{D03BE775-4809-4381-88F7-AA8A357C7133}" presName="childShp" presStyleLbl="bgAccFollowNode1" presStyleIdx="1" presStyleCnt="2">
        <dgm:presLayoutVars>
          <dgm:bulletEnabled val="1"/>
        </dgm:presLayoutVars>
      </dgm:prSet>
      <dgm:spPr/>
      <dgm:t>
        <a:bodyPr/>
        <a:lstStyle/>
        <a:p>
          <a:endParaRPr lang="zh-CN" altLang="en-US"/>
        </a:p>
      </dgm:t>
    </dgm:pt>
  </dgm:ptLst>
  <dgm:cxnLst>
    <dgm:cxn modelId="{9BDCD816-171F-4C5B-9D50-FE6E54A5B7B8}" srcId="{BB20FC84-F189-432A-9992-5621C0FE89CA}" destId="{DEA61729-9E8B-48EC-8EAC-316B6FBDE0D7}" srcOrd="0" destOrd="0" parTransId="{3DB16C53-6573-43E5-A9F8-65D4073F3708}" sibTransId="{7AA70CA8-5591-4D9E-9F63-F7459DDB2518}"/>
    <dgm:cxn modelId="{1E388197-9FB9-46AB-8FCE-97E4D355F31D}" srcId="{BB20FC84-F189-432A-9992-5621C0FE89CA}" destId="{D03BE775-4809-4381-88F7-AA8A357C7133}" srcOrd="1" destOrd="0" parTransId="{54B807DF-A692-4E3A-9CF3-DEEE582F7050}" sibTransId="{EA9918C9-2C88-4755-BED0-E55BB028DDB9}"/>
    <dgm:cxn modelId="{D03CECBC-4305-4DEF-800B-87D707A09475}" type="presOf" srcId="{D03BE775-4809-4381-88F7-AA8A357C7133}" destId="{9368EC99-91C6-4A23-8589-329B6FCCFA64}" srcOrd="0" destOrd="0" presId="urn:microsoft.com/office/officeart/2005/8/layout/vList6"/>
    <dgm:cxn modelId="{BFD107CF-D04E-46F0-8449-8695B2DCAE7F}" type="presOf" srcId="{2B25BFCD-A5E5-415E-A866-BCDFF9F4923E}" destId="{1BBAB7E2-92E8-49E8-95F9-F1FFE704CE83}" srcOrd="0" destOrd="0" presId="urn:microsoft.com/office/officeart/2005/8/layout/vList6"/>
    <dgm:cxn modelId="{9FC0794D-1914-479D-8AAD-44C26B1D925D}" type="presOf" srcId="{DEA61729-9E8B-48EC-8EAC-316B6FBDE0D7}" destId="{5AD6D762-979A-4AA1-A53F-3CF8E0F67CB3}" srcOrd="0" destOrd="0" presId="urn:microsoft.com/office/officeart/2005/8/layout/vList6"/>
    <dgm:cxn modelId="{9F2919BF-886A-4CCC-8B7D-B6B0DCBC212F}" type="presOf" srcId="{BB20FC84-F189-432A-9992-5621C0FE89CA}" destId="{EA7E2E6D-38AF-4F2E-894B-034257B76E47}" srcOrd="0" destOrd="0" presId="urn:microsoft.com/office/officeart/2005/8/layout/vList6"/>
    <dgm:cxn modelId="{F3A491B7-0AB5-4E38-B63A-7A531BABA6C1}" type="presOf" srcId="{8602BC47-DB20-446C-8E72-8B3EC55C6B11}" destId="{B7715CCA-2933-427C-9705-7DDF68D7072B}" srcOrd="0" destOrd="0" presId="urn:microsoft.com/office/officeart/2005/8/layout/vList6"/>
    <dgm:cxn modelId="{BE7C93B6-7CA7-4F71-BCD0-1F4764FA2A9F}" srcId="{D03BE775-4809-4381-88F7-AA8A357C7133}" destId="{8602BC47-DB20-446C-8E72-8B3EC55C6B11}" srcOrd="0" destOrd="0" parTransId="{76364378-048D-4AFE-990D-3FBFE5915770}" sibTransId="{B233D194-3BDF-4A05-AB52-28886315A89D}"/>
    <dgm:cxn modelId="{CAAFC200-4C20-4BF8-99B7-2F7AD06B3393}" srcId="{DEA61729-9E8B-48EC-8EAC-316B6FBDE0D7}" destId="{2B25BFCD-A5E5-415E-A866-BCDFF9F4923E}" srcOrd="0" destOrd="0" parTransId="{670AA212-6D4A-4F36-BEA2-FC7E26A1A55E}" sibTransId="{169CA11A-67D8-4E6E-A2AE-5C561BA934B5}"/>
    <dgm:cxn modelId="{EE27CD2A-E640-47E3-AEF8-ED7CBDFC533D}" type="presParOf" srcId="{EA7E2E6D-38AF-4F2E-894B-034257B76E47}" destId="{293E45D4-717F-44FB-88FF-589B62220D0A}" srcOrd="0" destOrd="0" presId="urn:microsoft.com/office/officeart/2005/8/layout/vList6"/>
    <dgm:cxn modelId="{DE3E71C3-F02F-4846-9031-EBC4DF5387F0}" type="presParOf" srcId="{293E45D4-717F-44FB-88FF-589B62220D0A}" destId="{5AD6D762-979A-4AA1-A53F-3CF8E0F67CB3}" srcOrd="0" destOrd="0" presId="urn:microsoft.com/office/officeart/2005/8/layout/vList6"/>
    <dgm:cxn modelId="{6D5B828C-20F7-49BF-A923-DF62C5314216}" type="presParOf" srcId="{293E45D4-717F-44FB-88FF-589B62220D0A}" destId="{1BBAB7E2-92E8-49E8-95F9-F1FFE704CE83}" srcOrd="1" destOrd="0" presId="urn:microsoft.com/office/officeart/2005/8/layout/vList6"/>
    <dgm:cxn modelId="{7C26A3B6-7975-4309-A733-728AF76A3130}" type="presParOf" srcId="{EA7E2E6D-38AF-4F2E-894B-034257B76E47}" destId="{B5F4F12F-93AF-4A97-B49F-0226DEC14AF1}" srcOrd="1" destOrd="0" presId="urn:microsoft.com/office/officeart/2005/8/layout/vList6"/>
    <dgm:cxn modelId="{B2F60A47-827E-4B6E-A958-654989B827B6}" type="presParOf" srcId="{EA7E2E6D-38AF-4F2E-894B-034257B76E47}" destId="{938FAE66-1431-4CAB-BB50-DBE7EBAECB96}" srcOrd="2" destOrd="0" presId="urn:microsoft.com/office/officeart/2005/8/layout/vList6"/>
    <dgm:cxn modelId="{ED29D321-0D73-47A9-AA88-6D21210893EE}" type="presParOf" srcId="{938FAE66-1431-4CAB-BB50-DBE7EBAECB96}" destId="{9368EC99-91C6-4A23-8589-329B6FCCFA64}" srcOrd="0" destOrd="0" presId="urn:microsoft.com/office/officeart/2005/8/layout/vList6"/>
    <dgm:cxn modelId="{522837EC-22CD-4E54-A6C6-27EB7AB4898D}" type="presParOf" srcId="{938FAE66-1431-4CAB-BB50-DBE7EBAECB96}" destId="{B7715CCA-2933-427C-9705-7DDF68D7072B}" srcOrd="1" destOrd="0" presId="urn:microsoft.com/office/officeart/2005/8/layout/vList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BB20FC84-F189-432A-9992-5621C0FE89CA}" type="doc">
      <dgm:prSet loTypeId="urn:microsoft.com/office/officeart/2005/8/layout/vList6" loCatId="list" qsTypeId="urn:microsoft.com/office/officeart/2005/8/quickstyle/simple1#11" qsCatId="simple" csTypeId="urn:microsoft.com/office/officeart/2005/8/colors/accent1_2#17" csCatId="accent1" phldr="1"/>
      <dgm:spPr/>
      <dgm:t>
        <a:bodyPr/>
        <a:lstStyle/>
        <a:p>
          <a:endParaRPr lang="zh-CN" altLang="en-US"/>
        </a:p>
      </dgm:t>
    </dgm:pt>
    <dgm:pt modelId="{DEA61729-9E8B-48EC-8EAC-316B6FBDE0D7}">
      <dgm:prSet phldrT="[文本]" custT="1"/>
      <dgm:spPr/>
      <dgm:t>
        <a:bodyPr/>
        <a:lstStyle/>
        <a:p>
          <a:r>
            <a:rPr lang="zh-CN" altLang="en-US" sz="3200" dirty="0" smtClean="0"/>
            <a:t>①</a:t>
          </a:r>
          <a:endParaRPr lang="zh-CN" altLang="en-US" sz="3200" dirty="0"/>
        </a:p>
      </dgm:t>
    </dgm:pt>
    <dgm:pt modelId="{3DB16C53-6573-43E5-A9F8-65D4073F3708}" cxnId="{9BDCD816-171F-4C5B-9D50-FE6E54A5B7B8}" type="parTrans">
      <dgm:prSet/>
      <dgm:spPr/>
      <dgm:t>
        <a:bodyPr/>
        <a:lstStyle/>
        <a:p>
          <a:endParaRPr lang="zh-CN" altLang="en-US" sz="1800"/>
        </a:p>
      </dgm:t>
    </dgm:pt>
    <dgm:pt modelId="{7AA70CA8-5591-4D9E-9F63-F7459DDB2518}" cxnId="{9BDCD816-171F-4C5B-9D50-FE6E54A5B7B8}" type="sibTrans">
      <dgm:prSet/>
      <dgm:spPr/>
      <dgm:t>
        <a:bodyPr/>
        <a:lstStyle/>
        <a:p>
          <a:endParaRPr lang="zh-CN" altLang="en-US" sz="1800"/>
        </a:p>
      </dgm:t>
    </dgm:pt>
    <dgm:pt modelId="{2B25BFCD-A5E5-415E-A866-BCDFF9F4923E}">
      <dgm:prSet phldrT="[文本]" custT="1"/>
      <dgm:spPr/>
      <dgm:t>
        <a:bodyPr/>
        <a:lstStyle/>
        <a:p>
          <a:r>
            <a:rPr lang="en-US" altLang="zh-CN" sz="4000" dirty="0" smtClean="0"/>
            <a:t>STEM</a:t>
          </a:r>
          <a:endParaRPr lang="zh-CN" altLang="en-US" sz="4000" dirty="0"/>
        </a:p>
      </dgm:t>
    </dgm:pt>
    <dgm:pt modelId="{670AA212-6D4A-4F36-BEA2-FC7E26A1A55E}" cxnId="{CAAFC200-4C20-4BF8-99B7-2F7AD06B3393}" type="parTrans">
      <dgm:prSet/>
      <dgm:spPr/>
      <dgm:t>
        <a:bodyPr/>
        <a:lstStyle/>
        <a:p>
          <a:endParaRPr lang="zh-CN" altLang="en-US" sz="1800"/>
        </a:p>
      </dgm:t>
    </dgm:pt>
    <dgm:pt modelId="{169CA11A-67D8-4E6E-A2AE-5C561BA934B5}" cxnId="{CAAFC200-4C20-4BF8-99B7-2F7AD06B3393}" type="sibTrans">
      <dgm:prSet/>
      <dgm:spPr/>
      <dgm:t>
        <a:bodyPr/>
        <a:lstStyle/>
        <a:p>
          <a:endParaRPr lang="zh-CN" altLang="en-US" sz="1800"/>
        </a:p>
      </dgm:t>
    </dgm:pt>
    <dgm:pt modelId="{D03BE775-4809-4381-88F7-AA8A357C7133}">
      <dgm:prSet phldrT="[文本]" custT="1"/>
      <dgm:spPr/>
      <dgm:t>
        <a:bodyPr/>
        <a:lstStyle/>
        <a:p>
          <a:r>
            <a:rPr lang="zh-CN" altLang="en-US" sz="3200" dirty="0" smtClean="0"/>
            <a:t>②</a:t>
          </a:r>
          <a:endParaRPr lang="zh-CN" altLang="en-US" sz="3200" dirty="0"/>
        </a:p>
      </dgm:t>
    </dgm:pt>
    <dgm:pt modelId="{54B807DF-A692-4E3A-9CF3-DEEE582F7050}" cxnId="{1E388197-9FB9-46AB-8FCE-97E4D355F31D}" type="parTrans">
      <dgm:prSet/>
      <dgm:spPr/>
      <dgm:t>
        <a:bodyPr/>
        <a:lstStyle/>
        <a:p>
          <a:endParaRPr lang="zh-CN" altLang="en-US" sz="1800"/>
        </a:p>
      </dgm:t>
    </dgm:pt>
    <dgm:pt modelId="{EA9918C9-2C88-4755-BED0-E55BB028DDB9}" cxnId="{1E388197-9FB9-46AB-8FCE-97E4D355F31D}" type="sibTrans">
      <dgm:prSet/>
      <dgm:spPr/>
      <dgm:t>
        <a:bodyPr/>
        <a:lstStyle/>
        <a:p>
          <a:endParaRPr lang="zh-CN" altLang="en-US" sz="1800"/>
        </a:p>
      </dgm:t>
    </dgm:pt>
    <dgm:pt modelId="{8602BC47-DB20-446C-8E72-8B3EC55C6B11}">
      <dgm:prSet phldrT="[文本]" custT="1"/>
      <dgm:spPr>
        <a:effectLst>
          <a:glow rad="139700">
            <a:schemeClr val="accent2">
              <a:satMod val="175000"/>
              <a:alpha val="40000"/>
            </a:schemeClr>
          </a:glow>
        </a:effectLst>
      </dgm:spPr>
      <dgm:t>
        <a:bodyPr/>
        <a:lstStyle/>
        <a:p>
          <a:r>
            <a:rPr lang="en-US" altLang="zh-CN" sz="4000" dirty="0" smtClean="0"/>
            <a:t>ASCENT</a:t>
          </a:r>
          <a:endParaRPr lang="zh-CN" altLang="en-US" sz="4000" dirty="0"/>
        </a:p>
      </dgm:t>
    </dgm:pt>
    <dgm:pt modelId="{76364378-048D-4AFE-990D-3FBFE5915770}" cxnId="{BE7C93B6-7CA7-4F71-BCD0-1F4764FA2A9F}" type="parTrans">
      <dgm:prSet/>
      <dgm:spPr/>
      <dgm:t>
        <a:bodyPr/>
        <a:lstStyle/>
        <a:p>
          <a:endParaRPr lang="zh-CN" altLang="en-US" sz="1800"/>
        </a:p>
      </dgm:t>
    </dgm:pt>
    <dgm:pt modelId="{B233D194-3BDF-4A05-AB52-28886315A89D}" cxnId="{BE7C93B6-7CA7-4F71-BCD0-1F4764FA2A9F}" type="sibTrans">
      <dgm:prSet/>
      <dgm:spPr/>
      <dgm:t>
        <a:bodyPr/>
        <a:lstStyle/>
        <a:p>
          <a:endParaRPr lang="zh-CN" altLang="en-US" sz="1800"/>
        </a:p>
      </dgm:t>
    </dgm:pt>
    <dgm:pt modelId="{EA7E2E6D-38AF-4F2E-894B-034257B76E47}" type="pres">
      <dgm:prSet presAssocID="{BB20FC84-F189-432A-9992-5621C0FE89CA}" presName="Name0" presStyleCnt="0">
        <dgm:presLayoutVars>
          <dgm:dir/>
          <dgm:animLvl val="lvl"/>
          <dgm:resizeHandles/>
        </dgm:presLayoutVars>
      </dgm:prSet>
      <dgm:spPr/>
      <dgm:t>
        <a:bodyPr/>
        <a:lstStyle/>
        <a:p>
          <a:endParaRPr lang="zh-CN" altLang="en-US"/>
        </a:p>
      </dgm:t>
    </dgm:pt>
    <dgm:pt modelId="{293E45D4-717F-44FB-88FF-589B62220D0A}" type="pres">
      <dgm:prSet presAssocID="{DEA61729-9E8B-48EC-8EAC-316B6FBDE0D7}" presName="linNode" presStyleCnt="0"/>
      <dgm:spPr/>
    </dgm:pt>
    <dgm:pt modelId="{5AD6D762-979A-4AA1-A53F-3CF8E0F67CB3}" type="pres">
      <dgm:prSet presAssocID="{DEA61729-9E8B-48EC-8EAC-316B6FBDE0D7}" presName="parentShp" presStyleLbl="node1" presStyleIdx="0" presStyleCnt="2" custScaleX="46483">
        <dgm:presLayoutVars>
          <dgm:bulletEnabled val="1"/>
        </dgm:presLayoutVars>
      </dgm:prSet>
      <dgm:spPr/>
      <dgm:t>
        <a:bodyPr/>
        <a:lstStyle/>
        <a:p>
          <a:endParaRPr lang="zh-CN" altLang="en-US"/>
        </a:p>
      </dgm:t>
    </dgm:pt>
    <dgm:pt modelId="{1BBAB7E2-92E8-49E8-95F9-F1FFE704CE83}" type="pres">
      <dgm:prSet presAssocID="{DEA61729-9E8B-48EC-8EAC-316B6FBDE0D7}" presName="childShp" presStyleLbl="bgAccFollowNode1" presStyleIdx="0" presStyleCnt="2">
        <dgm:presLayoutVars>
          <dgm:bulletEnabled val="1"/>
        </dgm:presLayoutVars>
      </dgm:prSet>
      <dgm:spPr/>
      <dgm:t>
        <a:bodyPr/>
        <a:lstStyle/>
        <a:p>
          <a:endParaRPr lang="zh-CN" altLang="en-US"/>
        </a:p>
      </dgm:t>
    </dgm:pt>
    <dgm:pt modelId="{B5F4F12F-93AF-4A97-B49F-0226DEC14AF1}" type="pres">
      <dgm:prSet presAssocID="{7AA70CA8-5591-4D9E-9F63-F7459DDB2518}" presName="spacing" presStyleCnt="0"/>
      <dgm:spPr/>
    </dgm:pt>
    <dgm:pt modelId="{938FAE66-1431-4CAB-BB50-DBE7EBAECB96}" type="pres">
      <dgm:prSet presAssocID="{D03BE775-4809-4381-88F7-AA8A357C7133}" presName="linNode" presStyleCnt="0"/>
      <dgm:spPr/>
    </dgm:pt>
    <dgm:pt modelId="{9368EC99-91C6-4A23-8589-329B6FCCFA64}" type="pres">
      <dgm:prSet presAssocID="{D03BE775-4809-4381-88F7-AA8A357C7133}" presName="parentShp" presStyleLbl="node1" presStyleIdx="1" presStyleCnt="2" custScaleX="46483">
        <dgm:presLayoutVars>
          <dgm:bulletEnabled val="1"/>
        </dgm:presLayoutVars>
      </dgm:prSet>
      <dgm:spPr/>
      <dgm:t>
        <a:bodyPr/>
        <a:lstStyle/>
        <a:p>
          <a:endParaRPr lang="zh-CN" altLang="en-US"/>
        </a:p>
      </dgm:t>
    </dgm:pt>
    <dgm:pt modelId="{B7715CCA-2933-427C-9705-7DDF68D7072B}" type="pres">
      <dgm:prSet presAssocID="{D03BE775-4809-4381-88F7-AA8A357C7133}" presName="childShp" presStyleLbl="bgAccFollowNode1" presStyleIdx="1" presStyleCnt="2">
        <dgm:presLayoutVars>
          <dgm:bulletEnabled val="1"/>
        </dgm:presLayoutVars>
      </dgm:prSet>
      <dgm:spPr/>
      <dgm:t>
        <a:bodyPr/>
        <a:lstStyle/>
        <a:p>
          <a:endParaRPr lang="zh-CN" altLang="en-US"/>
        </a:p>
      </dgm:t>
    </dgm:pt>
  </dgm:ptLst>
  <dgm:cxnLst>
    <dgm:cxn modelId="{9BDCD816-171F-4C5B-9D50-FE6E54A5B7B8}" srcId="{BB20FC84-F189-432A-9992-5621C0FE89CA}" destId="{DEA61729-9E8B-48EC-8EAC-316B6FBDE0D7}" srcOrd="0" destOrd="0" parTransId="{3DB16C53-6573-43E5-A9F8-65D4073F3708}" sibTransId="{7AA70CA8-5591-4D9E-9F63-F7459DDB2518}"/>
    <dgm:cxn modelId="{32984A49-6894-4C51-B3E2-C07CA3FCF75C}" type="presOf" srcId="{8602BC47-DB20-446C-8E72-8B3EC55C6B11}" destId="{B7715CCA-2933-427C-9705-7DDF68D7072B}" srcOrd="0" destOrd="0" presId="urn:microsoft.com/office/officeart/2005/8/layout/vList6"/>
    <dgm:cxn modelId="{9E9D4C76-D778-487B-BF73-5FC9F50B1128}" type="presOf" srcId="{BB20FC84-F189-432A-9992-5621C0FE89CA}" destId="{EA7E2E6D-38AF-4F2E-894B-034257B76E47}" srcOrd="0" destOrd="0" presId="urn:microsoft.com/office/officeart/2005/8/layout/vList6"/>
    <dgm:cxn modelId="{2ABACBB5-3FF3-4BDD-8BEB-F0C60BC86254}" type="presOf" srcId="{2B25BFCD-A5E5-415E-A866-BCDFF9F4923E}" destId="{1BBAB7E2-92E8-49E8-95F9-F1FFE704CE83}" srcOrd="0" destOrd="0" presId="urn:microsoft.com/office/officeart/2005/8/layout/vList6"/>
    <dgm:cxn modelId="{CAAFC200-4C20-4BF8-99B7-2F7AD06B3393}" srcId="{DEA61729-9E8B-48EC-8EAC-316B6FBDE0D7}" destId="{2B25BFCD-A5E5-415E-A866-BCDFF9F4923E}" srcOrd="0" destOrd="0" parTransId="{670AA212-6D4A-4F36-BEA2-FC7E26A1A55E}" sibTransId="{169CA11A-67D8-4E6E-A2AE-5C561BA934B5}"/>
    <dgm:cxn modelId="{942A4084-117A-44E6-8D77-E8BF54604992}" type="presOf" srcId="{D03BE775-4809-4381-88F7-AA8A357C7133}" destId="{9368EC99-91C6-4A23-8589-329B6FCCFA64}" srcOrd="0" destOrd="0" presId="urn:microsoft.com/office/officeart/2005/8/layout/vList6"/>
    <dgm:cxn modelId="{BE7C93B6-7CA7-4F71-BCD0-1F4764FA2A9F}" srcId="{D03BE775-4809-4381-88F7-AA8A357C7133}" destId="{8602BC47-DB20-446C-8E72-8B3EC55C6B11}" srcOrd="0" destOrd="0" parTransId="{76364378-048D-4AFE-990D-3FBFE5915770}" sibTransId="{B233D194-3BDF-4A05-AB52-28886315A89D}"/>
    <dgm:cxn modelId="{2EC706A5-95E1-47C6-91E8-5E11C5016D83}" type="presOf" srcId="{DEA61729-9E8B-48EC-8EAC-316B6FBDE0D7}" destId="{5AD6D762-979A-4AA1-A53F-3CF8E0F67CB3}" srcOrd="0" destOrd="0" presId="urn:microsoft.com/office/officeart/2005/8/layout/vList6"/>
    <dgm:cxn modelId="{1E388197-9FB9-46AB-8FCE-97E4D355F31D}" srcId="{BB20FC84-F189-432A-9992-5621C0FE89CA}" destId="{D03BE775-4809-4381-88F7-AA8A357C7133}" srcOrd="1" destOrd="0" parTransId="{54B807DF-A692-4E3A-9CF3-DEEE582F7050}" sibTransId="{EA9918C9-2C88-4755-BED0-E55BB028DDB9}"/>
    <dgm:cxn modelId="{BE13D585-7929-4864-AAEF-3D1A19039BF0}" type="presParOf" srcId="{EA7E2E6D-38AF-4F2E-894B-034257B76E47}" destId="{293E45D4-717F-44FB-88FF-589B62220D0A}" srcOrd="0" destOrd="0" presId="urn:microsoft.com/office/officeart/2005/8/layout/vList6"/>
    <dgm:cxn modelId="{3E7763EA-5C00-41AB-BA9F-B5B99C5D1600}" type="presParOf" srcId="{293E45D4-717F-44FB-88FF-589B62220D0A}" destId="{5AD6D762-979A-4AA1-A53F-3CF8E0F67CB3}" srcOrd="0" destOrd="0" presId="urn:microsoft.com/office/officeart/2005/8/layout/vList6"/>
    <dgm:cxn modelId="{4AC0E8EE-DE02-4113-B51B-CCDB2C423E8E}" type="presParOf" srcId="{293E45D4-717F-44FB-88FF-589B62220D0A}" destId="{1BBAB7E2-92E8-49E8-95F9-F1FFE704CE83}" srcOrd="1" destOrd="0" presId="urn:microsoft.com/office/officeart/2005/8/layout/vList6"/>
    <dgm:cxn modelId="{53C35048-A980-4044-94DC-14AE3060D387}" type="presParOf" srcId="{EA7E2E6D-38AF-4F2E-894B-034257B76E47}" destId="{B5F4F12F-93AF-4A97-B49F-0226DEC14AF1}" srcOrd="1" destOrd="0" presId="urn:microsoft.com/office/officeart/2005/8/layout/vList6"/>
    <dgm:cxn modelId="{AE14EE90-BF7B-49C9-A39D-BEA5694111B7}" type="presParOf" srcId="{EA7E2E6D-38AF-4F2E-894B-034257B76E47}" destId="{938FAE66-1431-4CAB-BB50-DBE7EBAECB96}" srcOrd="2" destOrd="0" presId="urn:microsoft.com/office/officeart/2005/8/layout/vList6"/>
    <dgm:cxn modelId="{4A221C99-7037-4D53-93D3-DF5CF1A5B6C1}" type="presParOf" srcId="{938FAE66-1431-4CAB-BB50-DBE7EBAECB96}" destId="{9368EC99-91C6-4A23-8589-329B6FCCFA64}" srcOrd="0" destOrd="0" presId="urn:microsoft.com/office/officeart/2005/8/layout/vList6"/>
    <dgm:cxn modelId="{F92E0F26-2482-4C8A-BFE9-582A783AFC5A}" type="presParOf" srcId="{938FAE66-1431-4CAB-BB50-DBE7EBAECB96}" destId="{B7715CCA-2933-427C-9705-7DDF68D7072B}" srcOrd="1" destOrd="0" presId="urn:microsoft.com/office/officeart/2005/8/layout/vList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BB20FC84-F189-432A-9992-5621C0FE89CA}" type="doc">
      <dgm:prSet loTypeId="urn:microsoft.com/office/officeart/2005/8/layout/vList6" loCatId="list" qsTypeId="urn:microsoft.com/office/officeart/2005/8/quickstyle/simple1#12" qsCatId="simple" csTypeId="urn:microsoft.com/office/officeart/2005/8/colors/accent1_2#18" csCatId="accent1" phldr="1"/>
      <dgm:spPr/>
      <dgm:t>
        <a:bodyPr/>
        <a:lstStyle/>
        <a:p>
          <a:endParaRPr lang="zh-CN" altLang="en-US"/>
        </a:p>
      </dgm:t>
    </dgm:pt>
    <dgm:pt modelId="{DEA61729-9E8B-48EC-8EAC-316B6FBDE0D7}">
      <dgm:prSet phldrT="[文本]"/>
      <dgm:spPr/>
      <dgm:t>
        <a:bodyPr/>
        <a:lstStyle/>
        <a:p>
          <a:r>
            <a:rPr lang="zh-CN" altLang="zh-CN" dirty="0" smtClean="0"/>
            <a:t>③</a:t>
          </a:r>
          <a:endParaRPr lang="zh-CN" altLang="en-US" dirty="0"/>
        </a:p>
      </dgm:t>
    </dgm:pt>
    <dgm:pt modelId="{3DB16C53-6573-43E5-A9F8-65D4073F3708}" cxnId="{9BDCD816-171F-4C5B-9D50-FE6E54A5B7B8}" type="parTrans">
      <dgm:prSet/>
      <dgm:spPr/>
      <dgm:t>
        <a:bodyPr/>
        <a:lstStyle/>
        <a:p>
          <a:endParaRPr lang="zh-CN" altLang="en-US"/>
        </a:p>
      </dgm:t>
    </dgm:pt>
    <dgm:pt modelId="{7AA70CA8-5591-4D9E-9F63-F7459DDB2518}" cxnId="{9BDCD816-171F-4C5B-9D50-FE6E54A5B7B8}" type="sibTrans">
      <dgm:prSet/>
      <dgm:spPr/>
      <dgm:t>
        <a:bodyPr/>
        <a:lstStyle/>
        <a:p>
          <a:endParaRPr lang="zh-CN" altLang="en-US"/>
        </a:p>
      </dgm:t>
    </dgm:pt>
    <dgm:pt modelId="{2B25BFCD-A5E5-415E-A866-BCDFF9F4923E}">
      <dgm:prSet phldrT="[文本]"/>
      <dgm:spPr/>
      <dgm:t>
        <a:bodyPr/>
        <a:lstStyle/>
        <a:p>
          <a:r>
            <a:rPr lang="en-US" altLang="zh-CN" dirty="0" smtClean="0"/>
            <a:t>CCP</a:t>
          </a:r>
          <a:endParaRPr lang="zh-CN" altLang="en-US" dirty="0"/>
        </a:p>
      </dgm:t>
    </dgm:pt>
    <dgm:pt modelId="{670AA212-6D4A-4F36-BEA2-FC7E26A1A55E}" cxnId="{CAAFC200-4C20-4BF8-99B7-2F7AD06B3393}" type="parTrans">
      <dgm:prSet/>
      <dgm:spPr/>
      <dgm:t>
        <a:bodyPr/>
        <a:lstStyle/>
        <a:p>
          <a:endParaRPr lang="zh-CN" altLang="en-US"/>
        </a:p>
      </dgm:t>
    </dgm:pt>
    <dgm:pt modelId="{169CA11A-67D8-4E6E-A2AE-5C561BA934B5}" cxnId="{CAAFC200-4C20-4BF8-99B7-2F7AD06B3393}" type="sibTrans">
      <dgm:prSet/>
      <dgm:spPr/>
      <dgm:t>
        <a:bodyPr/>
        <a:lstStyle/>
        <a:p>
          <a:endParaRPr lang="zh-CN" altLang="en-US"/>
        </a:p>
      </dgm:t>
    </dgm:pt>
    <dgm:pt modelId="{D03BE775-4809-4381-88F7-AA8A357C7133}">
      <dgm:prSet phldrT="[文本]"/>
      <dgm:spPr/>
      <dgm:t>
        <a:bodyPr/>
        <a:lstStyle/>
        <a:p>
          <a:r>
            <a:rPr lang="zh-CN" altLang="zh-CN" dirty="0" smtClean="0"/>
            <a:t>④</a:t>
          </a:r>
          <a:endParaRPr lang="zh-CN" altLang="en-US" dirty="0"/>
        </a:p>
      </dgm:t>
    </dgm:pt>
    <dgm:pt modelId="{54B807DF-A692-4E3A-9CF3-DEEE582F7050}" cxnId="{1E388197-9FB9-46AB-8FCE-97E4D355F31D}" type="parTrans">
      <dgm:prSet/>
      <dgm:spPr/>
      <dgm:t>
        <a:bodyPr/>
        <a:lstStyle/>
        <a:p>
          <a:endParaRPr lang="zh-CN" altLang="en-US"/>
        </a:p>
      </dgm:t>
    </dgm:pt>
    <dgm:pt modelId="{EA9918C9-2C88-4755-BED0-E55BB028DDB9}" cxnId="{1E388197-9FB9-46AB-8FCE-97E4D355F31D}" type="sibTrans">
      <dgm:prSet/>
      <dgm:spPr/>
      <dgm:t>
        <a:bodyPr/>
        <a:lstStyle/>
        <a:p>
          <a:endParaRPr lang="zh-CN" altLang="en-US"/>
        </a:p>
      </dgm:t>
    </dgm:pt>
    <dgm:pt modelId="{8602BC47-DB20-446C-8E72-8B3EC55C6B11}">
      <dgm:prSet phldrT="[文本]"/>
      <dgm:spPr/>
      <dgm:t>
        <a:bodyPr/>
        <a:lstStyle/>
        <a:p>
          <a:r>
            <a:rPr lang="en-US" altLang="zh-CN" dirty="0" smtClean="0"/>
            <a:t>SPAN</a:t>
          </a:r>
          <a:endParaRPr lang="zh-CN" altLang="en-US" dirty="0"/>
        </a:p>
      </dgm:t>
    </dgm:pt>
    <dgm:pt modelId="{76364378-048D-4AFE-990D-3FBFE5915770}" cxnId="{BE7C93B6-7CA7-4F71-BCD0-1F4764FA2A9F}" type="parTrans">
      <dgm:prSet/>
      <dgm:spPr/>
      <dgm:t>
        <a:bodyPr/>
        <a:lstStyle/>
        <a:p>
          <a:endParaRPr lang="zh-CN" altLang="en-US"/>
        </a:p>
      </dgm:t>
    </dgm:pt>
    <dgm:pt modelId="{B233D194-3BDF-4A05-AB52-28886315A89D}" cxnId="{BE7C93B6-7CA7-4F71-BCD0-1F4764FA2A9F}" type="sibTrans">
      <dgm:prSet/>
      <dgm:spPr/>
      <dgm:t>
        <a:bodyPr/>
        <a:lstStyle/>
        <a:p>
          <a:endParaRPr lang="zh-CN" altLang="en-US"/>
        </a:p>
      </dgm:t>
    </dgm:pt>
    <dgm:pt modelId="{EA7E2E6D-38AF-4F2E-894B-034257B76E47}" type="pres">
      <dgm:prSet presAssocID="{BB20FC84-F189-432A-9992-5621C0FE89CA}" presName="Name0" presStyleCnt="0">
        <dgm:presLayoutVars>
          <dgm:dir/>
          <dgm:animLvl val="lvl"/>
          <dgm:resizeHandles/>
        </dgm:presLayoutVars>
      </dgm:prSet>
      <dgm:spPr/>
      <dgm:t>
        <a:bodyPr/>
        <a:lstStyle/>
        <a:p>
          <a:endParaRPr lang="zh-CN" altLang="en-US"/>
        </a:p>
      </dgm:t>
    </dgm:pt>
    <dgm:pt modelId="{293E45D4-717F-44FB-88FF-589B62220D0A}" type="pres">
      <dgm:prSet presAssocID="{DEA61729-9E8B-48EC-8EAC-316B6FBDE0D7}" presName="linNode" presStyleCnt="0"/>
      <dgm:spPr/>
    </dgm:pt>
    <dgm:pt modelId="{5AD6D762-979A-4AA1-A53F-3CF8E0F67CB3}" type="pres">
      <dgm:prSet presAssocID="{DEA61729-9E8B-48EC-8EAC-316B6FBDE0D7}" presName="parentShp" presStyleLbl="node1" presStyleIdx="0" presStyleCnt="2" custScaleX="46483">
        <dgm:presLayoutVars>
          <dgm:bulletEnabled val="1"/>
        </dgm:presLayoutVars>
      </dgm:prSet>
      <dgm:spPr/>
      <dgm:t>
        <a:bodyPr/>
        <a:lstStyle/>
        <a:p>
          <a:endParaRPr lang="zh-CN" altLang="en-US"/>
        </a:p>
      </dgm:t>
    </dgm:pt>
    <dgm:pt modelId="{1BBAB7E2-92E8-49E8-95F9-F1FFE704CE83}" type="pres">
      <dgm:prSet presAssocID="{DEA61729-9E8B-48EC-8EAC-316B6FBDE0D7}" presName="childShp" presStyleLbl="bgAccFollowNode1" presStyleIdx="0" presStyleCnt="2">
        <dgm:presLayoutVars>
          <dgm:bulletEnabled val="1"/>
        </dgm:presLayoutVars>
      </dgm:prSet>
      <dgm:spPr/>
      <dgm:t>
        <a:bodyPr/>
        <a:lstStyle/>
        <a:p>
          <a:endParaRPr lang="zh-CN" altLang="en-US"/>
        </a:p>
      </dgm:t>
    </dgm:pt>
    <dgm:pt modelId="{B5F4F12F-93AF-4A97-B49F-0226DEC14AF1}" type="pres">
      <dgm:prSet presAssocID="{7AA70CA8-5591-4D9E-9F63-F7459DDB2518}" presName="spacing" presStyleCnt="0"/>
      <dgm:spPr/>
    </dgm:pt>
    <dgm:pt modelId="{938FAE66-1431-4CAB-BB50-DBE7EBAECB96}" type="pres">
      <dgm:prSet presAssocID="{D03BE775-4809-4381-88F7-AA8A357C7133}" presName="linNode" presStyleCnt="0"/>
      <dgm:spPr/>
    </dgm:pt>
    <dgm:pt modelId="{9368EC99-91C6-4A23-8589-329B6FCCFA64}" type="pres">
      <dgm:prSet presAssocID="{D03BE775-4809-4381-88F7-AA8A357C7133}" presName="parentShp" presStyleLbl="node1" presStyleIdx="1" presStyleCnt="2" custScaleX="46483">
        <dgm:presLayoutVars>
          <dgm:bulletEnabled val="1"/>
        </dgm:presLayoutVars>
      </dgm:prSet>
      <dgm:spPr/>
      <dgm:t>
        <a:bodyPr/>
        <a:lstStyle/>
        <a:p>
          <a:endParaRPr lang="zh-CN" altLang="en-US"/>
        </a:p>
      </dgm:t>
    </dgm:pt>
    <dgm:pt modelId="{B7715CCA-2933-427C-9705-7DDF68D7072B}" type="pres">
      <dgm:prSet presAssocID="{D03BE775-4809-4381-88F7-AA8A357C7133}" presName="childShp" presStyleLbl="bgAccFollowNode1" presStyleIdx="1" presStyleCnt="2">
        <dgm:presLayoutVars>
          <dgm:bulletEnabled val="1"/>
        </dgm:presLayoutVars>
      </dgm:prSet>
      <dgm:spPr/>
      <dgm:t>
        <a:bodyPr/>
        <a:lstStyle/>
        <a:p>
          <a:endParaRPr lang="zh-CN" altLang="en-US"/>
        </a:p>
      </dgm:t>
    </dgm:pt>
  </dgm:ptLst>
  <dgm:cxnLst>
    <dgm:cxn modelId="{9BDCD816-171F-4C5B-9D50-FE6E54A5B7B8}" srcId="{BB20FC84-F189-432A-9992-5621C0FE89CA}" destId="{DEA61729-9E8B-48EC-8EAC-316B6FBDE0D7}" srcOrd="0" destOrd="0" parTransId="{3DB16C53-6573-43E5-A9F8-65D4073F3708}" sibTransId="{7AA70CA8-5591-4D9E-9F63-F7459DDB2518}"/>
    <dgm:cxn modelId="{00DEA09A-1974-40CB-9A7E-6945B8FF4D19}" type="presOf" srcId="{2B25BFCD-A5E5-415E-A866-BCDFF9F4923E}" destId="{1BBAB7E2-92E8-49E8-95F9-F1FFE704CE83}" srcOrd="0" destOrd="0" presId="urn:microsoft.com/office/officeart/2005/8/layout/vList6"/>
    <dgm:cxn modelId="{2A6C4065-F7B7-4F43-9520-21E4AB4C0A68}" type="presOf" srcId="{8602BC47-DB20-446C-8E72-8B3EC55C6B11}" destId="{B7715CCA-2933-427C-9705-7DDF68D7072B}" srcOrd="0" destOrd="0" presId="urn:microsoft.com/office/officeart/2005/8/layout/vList6"/>
    <dgm:cxn modelId="{DFB8B2AE-0D76-40F1-BCC5-59C819F6E12F}" type="presOf" srcId="{BB20FC84-F189-432A-9992-5621C0FE89CA}" destId="{EA7E2E6D-38AF-4F2E-894B-034257B76E47}" srcOrd="0" destOrd="0" presId="urn:microsoft.com/office/officeart/2005/8/layout/vList6"/>
    <dgm:cxn modelId="{CAAFC200-4C20-4BF8-99B7-2F7AD06B3393}" srcId="{DEA61729-9E8B-48EC-8EAC-316B6FBDE0D7}" destId="{2B25BFCD-A5E5-415E-A866-BCDFF9F4923E}" srcOrd="0" destOrd="0" parTransId="{670AA212-6D4A-4F36-BEA2-FC7E26A1A55E}" sibTransId="{169CA11A-67D8-4E6E-A2AE-5C561BA934B5}"/>
    <dgm:cxn modelId="{BE7C93B6-7CA7-4F71-BCD0-1F4764FA2A9F}" srcId="{D03BE775-4809-4381-88F7-AA8A357C7133}" destId="{8602BC47-DB20-446C-8E72-8B3EC55C6B11}" srcOrd="0" destOrd="0" parTransId="{76364378-048D-4AFE-990D-3FBFE5915770}" sibTransId="{B233D194-3BDF-4A05-AB52-28886315A89D}"/>
    <dgm:cxn modelId="{30A38BD1-CD96-47CF-9AC8-9B58D3B99E57}" type="presOf" srcId="{DEA61729-9E8B-48EC-8EAC-316B6FBDE0D7}" destId="{5AD6D762-979A-4AA1-A53F-3CF8E0F67CB3}" srcOrd="0" destOrd="0" presId="urn:microsoft.com/office/officeart/2005/8/layout/vList6"/>
    <dgm:cxn modelId="{7A033D4F-F2A6-4427-BDF9-57E059F4D7B4}" type="presOf" srcId="{D03BE775-4809-4381-88F7-AA8A357C7133}" destId="{9368EC99-91C6-4A23-8589-329B6FCCFA64}" srcOrd="0" destOrd="0" presId="urn:microsoft.com/office/officeart/2005/8/layout/vList6"/>
    <dgm:cxn modelId="{1E388197-9FB9-46AB-8FCE-97E4D355F31D}" srcId="{BB20FC84-F189-432A-9992-5621C0FE89CA}" destId="{D03BE775-4809-4381-88F7-AA8A357C7133}" srcOrd="1" destOrd="0" parTransId="{54B807DF-A692-4E3A-9CF3-DEEE582F7050}" sibTransId="{EA9918C9-2C88-4755-BED0-E55BB028DDB9}"/>
    <dgm:cxn modelId="{B1BD3D57-1547-4CF7-8A62-6D9380910638}" type="presParOf" srcId="{EA7E2E6D-38AF-4F2E-894B-034257B76E47}" destId="{293E45D4-717F-44FB-88FF-589B62220D0A}" srcOrd="0" destOrd="0" presId="urn:microsoft.com/office/officeart/2005/8/layout/vList6"/>
    <dgm:cxn modelId="{46D1BF0C-9A70-44CC-ACA5-7B76FA1174F9}" type="presParOf" srcId="{293E45D4-717F-44FB-88FF-589B62220D0A}" destId="{5AD6D762-979A-4AA1-A53F-3CF8E0F67CB3}" srcOrd="0" destOrd="0" presId="urn:microsoft.com/office/officeart/2005/8/layout/vList6"/>
    <dgm:cxn modelId="{D9801D16-87AC-4DC7-AD9E-3E6AC7453A10}" type="presParOf" srcId="{293E45D4-717F-44FB-88FF-589B62220D0A}" destId="{1BBAB7E2-92E8-49E8-95F9-F1FFE704CE83}" srcOrd="1" destOrd="0" presId="urn:microsoft.com/office/officeart/2005/8/layout/vList6"/>
    <dgm:cxn modelId="{043E7A05-B952-46FD-A8D0-4FE6304DD045}" type="presParOf" srcId="{EA7E2E6D-38AF-4F2E-894B-034257B76E47}" destId="{B5F4F12F-93AF-4A97-B49F-0226DEC14AF1}" srcOrd="1" destOrd="0" presId="urn:microsoft.com/office/officeart/2005/8/layout/vList6"/>
    <dgm:cxn modelId="{52CB1293-2625-4C89-AC74-5486A2EECC5B}" type="presParOf" srcId="{EA7E2E6D-38AF-4F2E-894B-034257B76E47}" destId="{938FAE66-1431-4CAB-BB50-DBE7EBAECB96}" srcOrd="2" destOrd="0" presId="urn:microsoft.com/office/officeart/2005/8/layout/vList6"/>
    <dgm:cxn modelId="{A001CBE0-AEC0-403E-9D79-D740F042C926}" type="presParOf" srcId="{938FAE66-1431-4CAB-BB50-DBE7EBAECB96}" destId="{9368EC99-91C6-4A23-8589-329B6FCCFA64}" srcOrd="0" destOrd="0" presId="urn:microsoft.com/office/officeart/2005/8/layout/vList6"/>
    <dgm:cxn modelId="{06DF64B2-69B8-4FAB-A76F-65113EE18FCF}" type="presParOf" srcId="{938FAE66-1431-4CAB-BB50-DBE7EBAECB96}" destId="{B7715CCA-2933-427C-9705-7DDF68D7072B}" srcOrd="1" destOrd="0" presId="urn:microsoft.com/office/officeart/2005/8/layout/vList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BB20FC84-F189-432A-9992-5621C0FE89CA}" type="doc">
      <dgm:prSet loTypeId="urn:microsoft.com/office/officeart/2005/8/layout/vList6" loCatId="list" qsTypeId="urn:microsoft.com/office/officeart/2005/8/quickstyle/simple1#11" qsCatId="simple" csTypeId="urn:microsoft.com/office/officeart/2005/8/colors/accent1_2#17" csCatId="accent1" phldr="1"/>
      <dgm:spPr/>
      <dgm:t>
        <a:bodyPr/>
        <a:lstStyle/>
        <a:p>
          <a:endParaRPr lang="zh-CN" altLang="en-US"/>
        </a:p>
      </dgm:t>
    </dgm:pt>
    <dgm:pt modelId="{DEA61729-9E8B-48EC-8EAC-316B6FBDE0D7}">
      <dgm:prSet phldrT="[文本]" custT="1"/>
      <dgm:spPr/>
      <dgm:t>
        <a:bodyPr/>
        <a:lstStyle/>
        <a:p>
          <a:r>
            <a:rPr lang="zh-CN" altLang="en-US" sz="3200" dirty="0" smtClean="0"/>
            <a:t>①</a:t>
          </a:r>
          <a:endParaRPr lang="zh-CN" altLang="en-US" sz="3200" dirty="0"/>
        </a:p>
      </dgm:t>
    </dgm:pt>
    <dgm:pt modelId="{3DB16C53-6573-43E5-A9F8-65D4073F3708}" cxnId="{9BDCD816-171F-4C5B-9D50-FE6E54A5B7B8}" type="parTrans">
      <dgm:prSet/>
      <dgm:spPr/>
      <dgm:t>
        <a:bodyPr/>
        <a:lstStyle/>
        <a:p>
          <a:endParaRPr lang="zh-CN" altLang="en-US" sz="1800"/>
        </a:p>
      </dgm:t>
    </dgm:pt>
    <dgm:pt modelId="{7AA70CA8-5591-4D9E-9F63-F7459DDB2518}" cxnId="{9BDCD816-171F-4C5B-9D50-FE6E54A5B7B8}" type="sibTrans">
      <dgm:prSet/>
      <dgm:spPr/>
      <dgm:t>
        <a:bodyPr/>
        <a:lstStyle/>
        <a:p>
          <a:endParaRPr lang="zh-CN" altLang="en-US" sz="1800"/>
        </a:p>
      </dgm:t>
    </dgm:pt>
    <dgm:pt modelId="{2B25BFCD-A5E5-415E-A866-BCDFF9F4923E}">
      <dgm:prSet phldrT="[文本]" custT="1"/>
      <dgm:spPr/>
      <dgm:t>
        <a:bodyPr/>
        <a:lstStyle/>
        <a:p>
          <a:r>
            <a:rPr lang="en-US" altLang="zh-CN" sz="4000" dirty="0" smtClean="0"/>
            <a:t>STEM</a:t>
          </a:r>
          <a:endParaRPr lang="zh-CN" altLang="en-US" sz="4000" dirty="0"/>
        </a:p>
      </dgm:t>
    </dgm:pt>
    <dgm:pt modelId="{670AA212-6D4A-4F36-BEA2-FC7E26A1A55E}" cxnId="{CAAFC200-4C20-4BF8-99B7-2F7AD06B3393}" type="parTrans">
      <dgm:prSet/>
      <dgm:spPr/>
      <dgm:t>
        <a:bodyPr/>
        <a:lstStyle/>
        <a:p>
          <a:endParaRPr lang="zh-CN" altLang="en-US" sz="1800"/>
        </a:p>
      </dgm:t>
    </dgm:pt>
    <dgm:pt modelId="{169CA11A-67D8-4E6E-A2AE-5C561BA934B5}" cxnId="{CAAFC200-4C20-4BF8-99B7-2F7AD06B3393}" type="sibTrans">
      <dgm:prSet/>
      <dgm:spPr/>
      <dgm:t>
        <a:bodyPr/>
        <a:lstStyle/>
        <a:p>
          <a:endParaRPr lang="zh-CN" altLang="en-US" sz="1800"/>
        </a:p>
      </dgm:t>
    </dgm:pt>
    <dgm:pt modelId="{D03BE775-4809-4381-88F7-AA8A357C7133}">
      <dgm:prSet phldrT="[文本]" custT="1"/>
      <dgm:spPr/>
      <dgm:t>
        <a:bodyPr/>
        <a:lstStyle/>
        <a:p>
          <a:r>
            <a:rPr lang="zh-CN" altLang="en-US" sz="3200" dirty="0" smtClean="0"/>
            <a:t>②</a:t>
          </a:r>
          <a:endParaRPr lang="zh-CN" altLang="en-US" sz="3200" dirty="0"/>
        </a:p>
      </dgm:t>
    </dgm:pt>
    <dgm:pt modelId="{54B807DF-A692-4E3A-9CF3-DEEE582F7050}" cxnId="{1E388197-9FB9-46AB-8FCE-97E4D355F31D}" type="parTrans">
      <dgm:prSet/>
      <dgm:spPr/>
      <dgm:t>
        <a:bodyPr/>
        <a:lstStyle/>
        <a:p>
          <a:endParaRPr lang="zh-CN" altLang="en-US" sz="1800"/>
        </a:p>
      </dgm:t>
    </dgm:pt>
    <dgm:pt modelId="{EA9918C9-2C88-4755-BED0-E55BB028DDB9}" cxnId="{1E388197-9FB9-46AB-8FCE-97E4D355F31D}" type="sibTrans">
      <dgm:prSet/>
      <dgm:spPr/>
      <dgm:t>
        <a:bodyPr/>
        <a:lstStyle/>
        <a:p>
          <a:endParaRPr lang="zh-CN" altLang="en-US" sz="1800"/>
        </a:p>
      </dgm:t>
    </dgm:pt>
    <dgm:pt modelId="{8602BC47-DB20-446C-8E72-8B3EC55C6B11}">
      <dgm:prSet phldrT="[文本]" custT="1"/>
      <dgm:spPr>
        <a:effectLst>
          <a:glow rad="139700">
            <a:schemeClr val="accent2">
              <a:satMod val="175000"/>
              <a:alpha val="40000"/>
            </a:schemeClr>
          </a:glow>
        </a:effectLst>
      </dgm:spPr>
      <dgm:t>
        <a:bodyPr/>
        <a:lstStyle/>
        <a:p>
          <a:r>
            <a:rPr lang="en-US" altLang="zh-CN" sz="4000" dirty="0" smtClean="0"/>
            <a:t>ASCENT</a:t>
          </a:r>
          <a:endParaRPr lang="zh-CN" altLang="en-US" sz="4000" dirty="0"/>
        </a:p>
      </dgm:t>
    </dgm:pt>
    <dgm:pt modelId="{76364378-048D-4AFE-990D-3FBFE5915770}" cxnId="{BE7C93B6-7CA7-4F71-BCD0-1F4764FA2A9F}" type="parTrans">
      <dgm:prSet/>
      <dgm:spPr/>
      <dgm:t>
        <a:bodyPr/>
        <a:lstStyle/>
        <a:p>
          <a:endParaRPr lang="zh-CN" altLang="en-US" sz="1800"/>
        </a:p>
      </dgm:t>
    </dgm:pt>
    <dgm:pt modelId="{B233D194-3BDF-4A05-AB52-28886315A89D}" cxnId="{BE7C93B6-7CA7-4F71-BCD0-1F4764FA2A9F}" type="sibTrans">
      <dgm:prSet/>
      <dgm:spPr/>
      <dgm:t>
        <a:bodyPr/>
        <a:lstStyle/>
        <a:p>
          <a:endParaRPr lang="zh-CN" altLang="en-US" sz="1800"/>
        </a:p>
      </dgm:t>
    </dgm:pt>
    <dgm:pt modelId="{EA7E2E6D-38AF-4F2E-894B-034257B76E47}" type="pres">
      <dgm:prSet presAssocID="{BB20FC84-F189-432A-9992-5621C0FE89CA}" presName="Name0" presStyleCnt="0">
        <dgm:presLayoutVars>
          <dgm:dir/>
          <dgm:animLvl val="lvl"/>
          <dgm:resizeHandles/>
        </dgm:presLayoutVars>
      </dgm:prSet>
      <dgm:spPr/>
      <dgm:t>
        <a:bodyPr/>
        <a:lstStyle/>
        <a:p>
          <a:endParaRPr lang="zh-CN" altLang="en-US"/>
        </a:p>
      </dgm:t>
    </dgm:pt>
    <dgm:pt modelId="{293E45D4-717F-44FB-88FF-589B62220D0A}" type="pres">
      <dgm:prSet presAssocID="{DEA61729-9E8B-48EC-8EAC-316B6FBDE0D7}" presName="linNode" presStyleCnt="0"/>
      <dgm:spPr/>
    </dgm:pt>
    <dgm:pt modelId="{5AD6D762-979A-4AA1-A53F-3CF8E0F67CB3}" type="pres">
      <dgm:prSet presAssocID="{DEA61729-9E8B-48EC-8EAC-316B6FBDE0D7}" presName="parentShp" presStyleLbl="node1" presStyleIdx="0" presStyleCnt="2" custScaleX="46483">
        <dgm:presLayoutVars>
          <dgm:bulletEnabled val="1"/>
        </dgm:presLayoutVars>
      </dgm:prSet>
      <dgm:spPr/>
      <dgm:t>
        <a:bodyPr/>
        <a:lstStyle/>
        <a:p>
          <a:endParaRPr lang="zh-CN" altLang="en-US"/>
        </a:p>
      </dgm:t>
    </dgm:pt>
    <dgm:pt modelId="{1BBAB7E2-92E8-49E8-95F9-F1FFE704CE83}" type="pres">
      <dgm:prSet presAssocID="{DEA61729-9E8B-48EC-8EAC-316B6FBDE0D7}" presName="childShp" presStyleLbl="bgAccFollowNode1" presStyleIdx="0" presStyleCnt="2">
        <dgm:presLayoutVars>
          <dgm:bulletEnabled val="1"/>
        </dgm:presLayoutVars>
      </dgm:prSet>
      <dgm:spPr/>
      <dgm:t>
        <a:bodyPr/>
        <a:lstStyle/>
        <a:p>
          <a:endParaRPr lang="zh-CN" altLang="en-US"/>
        </a:p>
      </dgm:t>
    </dgm:pt>
    <dgm:pt modelId="{B5F4F12F-93AF-4A97-B49F-0226DEC14AF1}" type="pres">
      <dgm:prSet presAssocID="{7AA70CA8-5591-4D9E-9F63-F7459DDB2518}" presName="spacing" presStyleCnt="0"/>
      <dgm:spPr/>
    </dgm:pt>
    <dgm:pt modelId="{938FAE66-1431-4CAB-BB50-DBE7EBAECB96}" type="pres">
      <dgm:prSet presAssocID="{D03BE775-4809-4381-88F7-AA8A357C7133}" presName="linNode" presStyleCnt="0"/>
      <dgm:spPr/>
    </dgm:pt>
    <dgm:pt modelId="{9368EC99-91C6-4A23-8589-329B6FCCFA64}" type="pres">
      <dgm:prSet presAssocID="{D03BE775-4809-4381-88F7-AA8A357C7133}" presName="parentShp" presStyleLbl="node1" presStyleIdx="1" presStyleCnt="2" custScaleX="46483">
        <dgm:presLayoutVars>
          <dgm:bulletEnabled val="1"/>
        </dgm:presLayoutVars>
      </dgm:prSet>
      <dgm:spPr/>
      <dgm:t>
        <a:bodyPr/>
        <a:lstStyle/>
        <a:p>
          <a:endParaRPr lang="zh-CN" altLang="en-US"/>
        </a:p>
      </dgm:t>
    </dgm:pt>
    <dgm:pt modelId="{B7715CCA-2933-427C-9705-7DDF68D7072B}" type="pres">
      <dgm:prSet presAssocID="{D03BE775-4809-4381-88F7-AA8A357C7133}" presName="childShp" presStyleLbl="bgAccFollowNode1" presStyleIdx="1" presStyleCnt="2">
        <dgm:presLayoutVars>
          <dgm:bulletEnabled val="1"/>
        </dgm:presLayoutVars>
      </dgm:prSet>
      <dgm:spPr/>
      <dgm:t>
        <a:bodyPr/>
        <a:lstStyle/>
        <a:p>
          <a:endParaRPr lang="zh-CN" altLang="en-US"/>
        </a:p>
      </dgm:t>
    </dgm:pt>
  </dgm:ptLst>
  <dgm:cxnLst>
    <dgm:cxn modelId="{BCEF01BC-BC06-44DE-9D29-AF81B20F5914}" type="presOf" srcId="{DEA61729-9E8B-48EC-8EAC-316B6FBDE0D7}" destId="{5AD6D762-979A-4AA1-A53F-3CF8E0F67CB3}" srcOrd="0" destOrd="0" presId="urn:microsoft.com/office/officeart/2005/8/layout/vList6"/>
    <dgm:cxn modelId="{7C2B519C-9F24-4A3E-AE6F-4E34C334E87E}" type="presOf" srcId="{D03BE775-4809-4381-88F7-AA8A357C7133}" destId="{9368EC99-91C6-4A23-8589-329B6FCCFA64}" srcOrd="0" destOrd="0" presId="urn:microsoft.com/office/officeart/2005/8/layout/vList6"/>
    <dgm:cxn modelId="{9BDCD816-171F-4C5B-9D50-FE6E54A5B7B8}" srcId="{BB20FC84-F189-432A-9992-5621C0FE89CA}" destId="{DEA61729-9E8B-48EC-8EAC-316B6FBDE0D7}" srcOrd="0" destOrd="0" parTransId="{3DB16C53-6573-43E5-A9F8-65D4073F3708}" sibTransId="{7AA70CA8-5591-4D9E-9F63-F7459DDB2518}"/>
    <dgm:cxn modelId="{20D4965D-C08C-4D39-93DF-FE5BB01705E3}" type="presOf" srcId="{BB20FC84-F189-432A-9992-5621C0FE89CA}" destId="{EA7E2E6D-38AF-4F2E-894B-034257B76E47}" srcOrd="0" destOrd="0" presId="urn:microsoft.com/office/officeart/2005/8/layout/vList6"/>
    <dgm:cxn modelId="{3E7498AB-45DC-4781-8A64-6871CA941357}" type="presOf" srcId="{2B25BFCD-A5E5-415E-A866-BCDFF9F4923E}" destId="{1BBAB7E2-92E8-49E8-95F9-F1FFE704CE83}" srcOrd="0" destOrd="0" presId="urn:microsoft.com/office/officeart/2005/8/layout/vList6"/>
    <dgm:cxn modelId="{CAAFC200-4C20-4BF8-99B7-2F7AD06B3393}" srcId="{DEA61729-9E8B-48EC-8EAC-316B6FBDE0D7}" destId="{2B25BFCD-A5E5-415E-A866-BCDFF9F4923E}" srcOrd="0" destOrd="0" parTransId="{670AA212-6D4A-4F36-BEA2-FC7E26A1A55E}" sibTransId="{169CA11A-67D8-4E6E-A2AE-5C561BA934B5}"/>
    <dgm:cxn modelId="{3204F1BB-5206-4EA8-9753-7869A50F6FAB}" type="presOf" srcId="{8602BC47-DB20-446C-8E72-8B3EC55C6B11}" destId="{B7715CCA-2933-427C-9705-7DDF68D7072B}" srcOrd="0" destOrd="0" presId="urn:microsoft.com/office/officeart/2005/8/layout/vList6"/>
    <dgm:cxn modelId="{BE7C93B6-7CA7-4F71-BCD0-1F4764FA2A9F}" srcId="{D03BE775-4809-4381-88F7-AA8A357C7133}" destId="{8602BC47-DB20-446C-8E72-8B3EC55C6B11}" srcOrd="0" destOrd="0" parTransId="{76364378-048D-4AFE-990D-3FBFE5915770}" sibTransId="{B233D194-3BDF-4A05-AB52-28886315A89D}"/>
    <dgm:cxn modelId="{1E388197-9FB9-46AB-8FCE-97E4D355F31D}" srcId="{BB20FC84-F189-432A-9992-5621C0FE89CA}" destId="{D03BE775-4809-4381-88F7-AA8A357C7133}" srcOrd="1" destOrd="0" parTransId="{54B807DF-A692-4E3A-9CF3-DEEE582F7050}" sibTransId="{EA9918C9-2C88-4755-BED0-E55BB028DDB9}"/>
    <dgm:cxn modelId="{B9DB55F9-AB64-4023-8CAD-772E04673CAE}" type="presParOf" srcId="{EA7E2E6D-38AF-4F2E-894B-034257B76E47}" destId="{293E45D4-717F-44FB-88FF-589B62220D0A}" srcOrd="0" destOrd="0" presId="urn:microsoft.com/office/officeart/2005/8/layout/vList6"/>
    <dgm:cxn modelId="{2BFA7DEE-394E-4F4C-8D58-1706199949A7}" type="presParOf" srcId="{293E45D4-717F-44FB-88FF-589B62220D0A}" destId="{5AD6D762-979A-4AA1-A53F-3CF8E0F67CB3}" srcOrd="0" destOrd="0" presId="urn:microsoft.com/office/officeart/2005/8/layout/vList6"/>
    <dgm:cxn modelId="{1C2CD46A-CACB-41DD-B70D-8D81AE2A7966}" type="presParOf" srcId="{293E45D4-717F-44FB-88FF-589B62220D0A}" destId="{1BBAB7E2-92E8-49E8-95F9-F1FFE704CE83}" srcOrd="1" destOrd="0" presId="urn:microsoft.com/office/officeart/2005/8/layout/vList6"/>
    <dgm:cxn modelId="{B844FA39-04D1-4154-A31F-780BCF1AA398}" type="presParOf" srcId="{EA7E2E6D-38AF-4F2E-894B-034257B76E47}" destId="{B5F4F12F-93AF-4A97-B49F-0226DEC14AF1}" srcOrd="1" destOrd="0" presId="urn:microsoft.com/office/officeart/2005/8/layout/vList6"/>
    <dgm:cxn modelId="{F5400280-1991-4084-8E11-FEDA045832B0}" type="presParOf" srcId="{EA7E2E6D-38AF-4F2E-894B-034257B76E47}" destId="{938FAE66-1431-4CAB-BB50-DBE7EBAECB96}" srcOrd="2" destOrd="0" presId="urn:microsoft.com/office/officeart/2005/8/layout/vList6"/>
    <dgm:cxn modelId="{1123D325-048B-4E36-8320-B2580C04A2C9}" type="presParOf" srcId="{938FAE66-1431-4CAB-BB50-DBE7EBAECB96}" destId="{9368EC99-91C6-4A23-8589-329B6FCCFA64}" srcOrd="0" destOrd="0" presId="urn:microsoft.com/office/officeart/2005/8/layout/vList6"/>
    <dgm:cxn modelId="{6D3ED7E5-FB09-4997-881A-2F5BCE765162}" type="presParOf" srcId="{938FAE66-1431-4CAB-BB50-DBE7EBAECB96}" destId="{B7715CCA-2933-427C-9705-7DDF68D7072B}" srcOrd="1" destOrd="0" presId="urn:microsoft.com/office/officeart/2005/8/layout/vList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BB20FC84-F189-432A-9992-5621C0FE89CA}" type="doc">
      <dgm:prSet loTypeId="urn:microsoft.com/office/officeart/2005/8/layout/vList6" loCatId="list" qsTypeId="urn:microsoft.com/office/officeart/2005/8/quickstyle/simple1#12" qsCatId="simple" csTypeId="urn:microsoft.com/office/officeart/2005/8/colors/accent1_2#18" csCatId="accent1" phldr="1"/>
      <dgm:spPr/>
      <dgm:t>
        <a:bodyPr/>
        <a:lstStyle/>
        <a:p>
          <a:endParaRPr lang="zh-CN" altLang="en-US"/>
        </a:p>
      </dgm:t>
    </dgm:pt>
    <dgm:pt modelId="{DEA61729-9E8B-48EC-8EAC-316B6FBDE0D7}">
      <dgm:prSet phldrT="[文本]"/>
      <dgm:spPr/>
      <dgm:t>
        <a:bodyPr/>
        <a:lstStyle/>
        <a:p>
          <a:r>
            <a:rPr lang="zh-CN" altLang="zh-CN" dirty="0" smtClean="0"/>
            <a:t>③</a:t>
          </a:r>
          <a:endParaRPr lang="zh-CN" altLang="en-US" dirty="0"/>
        </a:p>
      </dgm:t>
    </dgm:pt>
    <dgm:pt modelId="{3DB16C53-6573-43E5-A9F8-65D4073F3708}" cxnId="{9BDCD816-171F-4C5B-9D50-FE6E54A5B7B8}" type="parTrans">
      <dgm:prSet/>
      <dgm:spPr/>
      <dgm:t>
        <a:bodyPr/>
        <a:lstStyle/>
        <a:p>
          <a:endParaRPr lang="zh-CN" altLang="en-US"/>
        </a:p>
      </dgm:t>
    </dgm:pt>
    <dgm:pt modelId="{7AA70CA8-5591-4D9E-9F63-F7459DDB2518}" cxnId="{9BDCD816-171F-4C5B-9D50-FE6E54A5B7B8}" type="sibTrans">
      <dgm:prSet/>
      <dgm:spPr/>
      <dgm:t>
        <a:bodyPr/>
        <a:lstStyle/>
        <a:p>
          <a:endParaRPr lang="zh-CN" altLang="en-US"/>
        </a:p>
      </dgm:t>
    </dgm:pt>
    <dgm:pt modelId="{2B25BFCD-A5E5-415E-A866-BCDFF9F4923E}">
      <dgm:prSet phldrT="[文本]"/>
      <dgm:spPr/>
      <dgm:t>
        <a:bodyPr/>
        <a:lstStyle/>
        <a:p>
          <a:r>
            <a:rPr lang="en-US" altLang="zh-CN" dirty="0" smtClean="0"/>
            <a:t>CCP</a:t>
          </a:r>
          <a:endParaRPr lang="zh-CN" altLang="en-US" dirty="0"/>
        </a:p>
      </dgm:t>
    </dgm:pt>
    <dgm:pt modelId="{670AA212-6D4A-4F36-BEA2-FC7E26A1A55E}" cxnId="{CAAFC200-4C20-4BF8-99B7-2F7AD06B3393}" type="parTrans">
      <dgm:prSet/>
      <dgm:spPr/>
      <dgm:t>
        <a:bodyPr/>
        <a:lstStyle/>
        <a:p>
          <a:endParaRPr lang="zh-CN" altLang="en-US"/>
        </a:p>
      </dgm:t>
    </dgm:pt>
    <dgm:pt modelId="{169CA11A-67D8-4E6E-A2AE-5C561BA934B5}" cxnId="{CAAFC200-4C20-4BF8-99B7-2F7AD06B3393}" type="sibTrans">
      <dgm:prSet/>
      <dgm:spPr/>
      <dgm:t>
        <a:bodyPr/>
        <a:lstStyle/>
        <a:p>
          <a:endParaRPr lang="zh-CN" altLang="en-US"/>
        </a:p>
      </dgm:t>
    </dgm:pt>
    <dgm:pt modelId="{D03BE775-4809-4381-88F7-AA8A357C7133}">
      <dgm:prSet phldrT="[文本]"/>
      <dgm:spPr/>
      <dgm:t>
        <a:bodyPr/>
        <a:lstStyle/>
        <a:p>
          <a:r>
            <a:rPr lang="zh-CN" altLang="zh-CN" dirty="0" smtClean="0"/>
            <a:t>④</a:t>
          </a:r>
          <a:endParaRPr lang="zh-CN" altLang="en-US" dirty="0"/>
        </a:p>
      </dgm:t>
    </dgm:pt>
    <dgm:pt modelId="{54B807DF-A692-4E3A-9CF3-DEEE582F7050}" cxnId="{1E388197-9FB9-46AB-8FCE-97E4D355F31D}" type="parTrans">
      <dgm:prSet/>
      <dgm:spPr/>
      <dgm:t>
        <a:bodyPr/>
        <a:lstStyle/>
        <a:p>
          <a:endParaRPr lang="zh-CN" altLang="en-US"/>
        </a:p>
      </dgm:t>
    </dgm:pt>
    <dgm:pt modelId="{EA9918C9-2C88-4755-BED0-E55BB028DDB9}" cxnId="{1E388197-9FB9-46AB-8FCE-97E4D355F31D}" type="sibTrans">
      <dgm:prSet/>
      <dgm:spPr/>
      <dgm:t>
        <a:bodyPr/>
        <a:lstStyle/>
        <a:p>
          <a:endParaRPr lang="zh-CN" altLang="en-US"/>
        </a:p>
      </dgm:t>
    </dgm:pt>
    <dgm:pt modelId="{8602BC47-DB20-446C-8E72-8B3EC55C6B11}">
      <dgm:prSet phldrT="[文本]"/>
      <dgm:spPr/>
      <dgm:t>
        <a:bodyPr/>
        <a:lstStyle/>
        <a:p>
          <a:r>
            <a:rPr lang="en-US" altLang="zh-CN" dirty="0" smtClean="0"/>
            <a:t>SPAN</a:t>
          </a:r>
          <a:endParaRPr lang="zh-CN" altLang="en-US" dirty="0"/>
        </a:p>
      </dgm:t>
    </dgm:pt>
    <dgm:pt modelId="{76364378-048D-4AFE-990D-3FBFE5915770}" cxnId="{BE7C93B6-7CA7-4F71-BCD0-1F4764FA2A9F}" type="parTrans">
      <dgm:prSet/>
      <dgm:spPr/>
      <dgm:t>
        <a:bodyPr/>
        <a:lstStyle/>
        <a:p>
          <a:endParaRPr lang="zh-CN" altLang="en-US"/>
        </a:p>
      </dgm:t>
    </dgm:pt>
    <dgm:pt modelId="{B233D194-3BDF-4A05-AB52-28886315A89D}" cxnId="{BE7C93B6-7CA7-4F71-BCD0-1F4764FA2A9F}" type="sibTrans">
      <dgm:prSet/>
      <dgm:spPr/>
      <dgm:t>
        <a:bodyPr/>
        <a:lstStyle/>
        <a:p>
          <a:endParaRPr lang="zh-CN" altLang="en-US"/>
        </a:p>
      </dgm:t>
    </dgm:pt>
    <dgm:pt modelId="{EA7E2E6D-38AF-4F2E-894B-034257B76E47}" type="pres">
      <dgm:prSet presAssocID="{BB20FC84-F189-432A-9992-5621C0FE89CA}" presName="Name0" presStyleCnt="0">
        <dgm:presLayoutVars>
          <dgm:dir/>
          <dgm:animLvl val="lvl"/>
          <dgm:resizeHandles/>
        </dgm:presLayoutVars>
      </dgm:prSet>
      <dgm:spPr/>
      <dgm:t>
        <a:bodyPr/>
        <a:lstStyle/>
        <a:p>
          <a:endParaRPr lang="zh-CN" altLang="en-US"/>
        </a:p>
      </dgm:t>
    </dgm:pt>
    <dgm:pt modelId="{293E45D4-717F-44FB-88FF-589B62220D0A}" type="pres">
      <dgm:prSet presAssocID="{DEA61729-9E8B-48EC-8EAC-316B6FBDE0D7}" presName="linNode" presStyleCnt="0"/>
      <dgm:spPr/>
    </dgm:pt>
    <dgm:pt modelId="{5AD6D762-979A-4AA1-A53F-3CF8E0F67CB3}" type="pres">
      <dgm:prSet presAssocID="{DEA61729-9E8B-48EC-8EAC-316B6FBDE0D7}" presName="parentShp" presStyleLbl="node1" presStyleIdx="0" presStyleCnt="2" custScaleX="46483">
        <dgm:presLayoutVars>
          <dgm:bulletEnabled val="1"/>
        </dgm:presLayoutVars>
      </dgm:prSet>
      <dgm:spPr/>
      <dgm:t>
        <a:bodyPr/>
        <a:lstStyle/>
        <a:p>
          <a:endParaRPr lang="zh-CN" altLang="en-US"/>
        </a:p>
      </dgm:t>
    </dgm:pt>
    <dgm:pt modelId="{1BBAB7E2-92E8-49E8-95F9-F1FFE704CE83}" type="pres">
      <dgm:prSet presAssocID="{DEA61729-9E8B-48EC-8EAC-316B6FBDE0D7}" presName="childShp" presStyleLbl="bgAccFollowNode1" presStyleIdx="0" presStyleCnt="2">
        <dgm:presLayoutVars>
          <dgm:bulletEnabled val="1"/>
        </dgm:presLayoutVars>
      </dgm:prSet>
      <dgm:spPr/>
      <dgm:t>
        <a:bodyPr/>
        <a:lstStyle/>
        <a:p>
          <a:endParaRPr lang="zh-CN" altLang="en-US"/>
        </a:p>
      </dgm:t>
    </dgm:pt>
    <dgm:pt modelId="{B5F4F12F-93AF-4A97-B49F-0226DEC14AF1}" type="pres">
      <dgm:prSet presAssocID="{7AA70CA8-5591-4D9E-9F63-F7459DDB2518}" presName="spacing" presStyleCnt="0"/>
      <dgm:spPr/>
    </dgm:pt>
    <dgm:pt modelId="{938FAE66-1431-4CAB-BB50-DBE7EBAECB96}" type="pres">
      <dgm:prSet presAssocID="{D03BE775-4809-4381-88F7-AA8A357C7133}" presName="linNode" presStyleCnt="0"/>
      <dgm:spPr/>
    </dgm:pt>
    <dgm:pt modelId="{9368EC99-91C6-4A23-8589-329B6FCCFA64}" type="pres">
      <dgm:prSet presAssocID="{D03BE775-4809-4381-88F7-AA8A357C7133}" presName="parentShp" presStyleLbl="node1" presStyleIdx="1" presStyleCnt="2" custScaleX="46483">
        <dgm:presLayoutVars>
          <dgm:bulletEnabled val="1"/>
        </dgm:presLayoutVars>
      </dgm:prSet>
      <dgm:spPr/>
      <dgm:t>
        <a:bodyPr/>
        <a:lstStyle/>
        <a:p>
          <a:endParaRPr lang="zh-CN" altLang="en-US"/>
        </a:p>
      </dgm:t>
    </dgm:pt>
    <dgm:pt modelId="{B7715CCA-2933-427C-9705-7DDF68D7072B}" type="pres">
      <dgm:prSet presAssocID="{D03BE775-4809-4381-88F7-AA8A357C7133}" presName="childShp" presStyleLbl="bgAccFollowNode1" presStyleIdx="1" presStyleCnt="2">
        <dgm:presLayoutVars>
          <dgm:bulletEnabled val="1"/>
        </dgm:presLayoutVars>
      </dgm:prSet>
      <dgm:spPr/>
      <dgm:t>
        <a:bodyPr/>
        <a:lstStyle/>
        <a:p>
          <a:endParaRPr lang="zh-CN" altLang="en-US"/>
        </a:p>
      </dgm:t>
    </dgm:pt>
  </dgm:ptLst>
  <dgm:cxnLst>
    <dgm:cxn modelId="{9BDCD816-171F-4C5B-9D50-FE6E54A5B7B8}" srcId="{BB20FC84-F189-432A-9992-5621C0FE89CA}" destId="{DEA61729-9E8B-48EC-8EAC-316B6FBDE0D7}" srcOrd="0" destOrd="0" parTransId="{3DB16C53-6573-43E5-A9F8-65D4073F3708}" sibTransId="{7AA70CA8-5591-4D9E-9F63-F7459DDB2518}"/>
    <dgm:cxn modelId="{53CF8340-052C-45EF-B218-67C452CC43DD}" type="presOf" srcId="{DEA61729-9E8B-48EC-8EAC-316B6FBDE0D7}" destId="{5AD6D762-979A-4AA1-A53F-3CF8E0F67CB3}" srcOrd="0" destOrd="0" presId="urn:microsoft.com/office/officeart/2005/8/layout/vList6"/>
    <dgm:cxn modelId="{DF98AD11-DA07-4025-8F66-B5D7EAF98919}" type="presOf" srcId="{BB20FC84-F189-432A-9992-5621C0FE89CA}" destId="{EA7E2E6D-38AF-4F2E-894B-034257B76E47}" srcOrd="0" destOrd="0" presId="urn:microsoft.com/office/officeart/2005/8/layout/vList6"/>
    <dgm:cxn modelId="{3D30A6A8-4AFB-4592-B526-EE560C4B7553}" type="presOf" srcId="{2B25BFCD-A5E5-415E-A866-BCDFF9F4923E}" destId="{1BBAB7E2-92E8-49E8-95F9-F1FFE704CE83}" srcOrd="0" destOrd="0" presId="urn:microsoft.com/office/officeart/2005/8/layout/vList6"/>
    <dgm:cxn modelId="{B23DE4DC-0903-4A16-8B77-DE3DBEE080CF}" type="presOf" srcId="{8602BC47-DB20-446C-8E72-8B3EC55C6B11}" destId="{B7715CCA-2933-427C-9705-7DDF68D7072B}" srcOrd="0" destOrd="0" presId="urn:microsoft.com/office/officeart/2005/8/layout/vList6"/>
    <dgm:cxn modelId="{6C100F3B-FF3F-4F2A-8EE4-ECE17C42C18B}" type="presOf" srcId="{D03BE775-4809-4381-88F7-AA8A357C7133}" destId="{9368EC99-91C6-4A23-8589-329B6FCCFA64}" srcOrd="0" destOrd="0" presId="urn:microsoft.com/office/officeart/2005/8/layout/vList6"/>
    <dgm:cxn modelId="{CAAFC200-4C20-4BF8-99B7-2F7AD06B3393}" srcId="{DEA61729-9E8B-48EC-8EAC-316B6FBDE0D7}" destId="{2B25BFCD-A5E5-415E-A866-BCDFF9F4923E}" srcOrd="0" destOrd="0" parTransId="{670AA212-6D4A-4F36-BEA2-FC7E26A1A55E}" sibTransId="{169CA11A-67D8-4E6E-A2AE-5C561BA934B5}"/>
    <dgm:cxn modelId="{BE7C93B6-7CA7-4F71-BCD0-1F4764FA2A9F}" srcId="{D03BE775-4809-4381-88F7-AA8A357C7133}" destId="{8602BC47-DB20-446C-8E72-8B3EC55C6B11}" srcOrd="0" destOrd="0" parTransId="{76364378-048D-4AFE-990D-3FBFE5915770}" sibTransId="{B233D194-3BDF-4A05-AB52-28886315A89D}"/>
    <dgm:cxn modelId="{1E388197-9FB9-46AB-8FCE-97E4D355F31D}" srcId="{BB20FC84-F189-432A-9992-5621C0FE89CA}" destId="{D03BE775-4809-4381-88F7-AA8A357C7133}" srcOrd="1" destOrd="0" parTransId="{54B807DF-A692-4E3A-9CF3-DEEE582F7050}" sibTransId="{EA9918C9-2C88-4755-BED0-E55BB028DDB9}"/>
    <dgm:cxn modelId="{CC260C07-F67A-4DC6-AF9F-ADB019A3EF9A}" type="presParOf" srcId="{EA7E2E6D-38AF-4F2E-894B-034257B76E47}" destId="{293E45D4-717F-44FB-88FF-589B62220D0A}" srcOrd="0" destOrd="0" presId="urn:microsoft.com/office/officeart/2005/8/layout/vList6"/>
    <dgm:cxn modelId="{DF09DD29-DF1D-4B3E-BE4A-304C7EBA02AF}" type="presParOf" srcId="{293E45D4-717F-44FB-88FF-589B62220D0A}" destId="{5AD6D762-979A-4AA1-A53F-3CF8E0F67CB3}" srcOrd="0" destOrd="0" presId="urn:microsoft.com/office/officeart/2005/8/layout/vList6"/>
    <dgm:cxn modelId="{701BDB4C-4D6A-4493-993E-BB113B5CC530}" type="presParOf" srcId="{293E45D4-717F-44FB-88FF-589B62220D0A}" destId="{1BBAB7E2-92E8-49E8-95F9-F1FFE704CE83}" srcOrd="1" destOrd="0" presId="urn:microsoft.com/office/officeart/2005/8/layout/vList6"/>
    <dgm:cxn modelId="{31E74C56-7E33-42CA-8224-2382E8CDB913}" type="presParOf" srcId="{EA7E2E6D-38AF-4F2E-894B-034257B76E47}" destId="{B5F4F12F-93AF-4A97-B49F-0226DEC14AF1}" srcOrd="1" destOrd="0" presId="urn:microsoft.com/office/officeart/2005/8/layout/vList6"/>
    <dgm:cxn modelId="{06DA13C7-EAC7-4E0D-B9E8-1D8C196E569B}" type="presParOf" srcId="{EA7E2E6D-38AF-4F2E-894B-034257B76E47}" destId="{938FAE66-1431-4CAB-BB50-DBE7EBAECB96}" srcOrd="2" destOrd="0" presId="urn:microsoft.com/office/officeart/2005/8/layout/vList6"/>
    <dgm:cxn modelId="{F39A131D-8107-41F5-8757-6A0F4531C70D}" type="presParOf" srcId="{938FAE66-1431-4CAB-BB50-DBE7EBAECB96}" destId="{9368EC99-91C6-4A23-8589-329B6FCCFA64}" srcOrd="0" destOrd="0" presId="urn:microsoft.com/office/officeart/2005/8/layout/vList6"/>
    <dgm:cxn modelId="{EACD3063-42E3-4B4E-80EF-ED809EC353A4}" type="presParOf" srcId="{938FAE66-1431-4CAB-BB50-DBE7EBAECB96}" destId="{B7715CCA-2933-427C-9705-7DDF68D7072B}" srcOrd="1" destOrd="0" presId="urn:microsoft.com/office/officeart/2005/8/layout/vList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BB20FC84-F189-432A-9992-5621C0FE89CA}" type="doc">
      <dgm:prSet loTypeId="urn:microsoft.com/office/officeart/2005/8/layout/vList6" loCatId="list" qsTypeId="urn:microsoft.com/office/officeart/2005/8/quickstyle/simple1#11" qsCatId="simple" csTypeId="urn:microsoft.com/office/officeart/2005/8/colors/accent1_2#17" csCatId="accent1" phldr="1"/>
      <dgm:spPr/>
      <dgm:t>
        <a:bodyPr/>
        <a:lstStyle/>
        <a:p>
          <a:endParaRPr lang="zh-CN" altLang="en-US"/>
        </a:p>
      </dgm:t>
    </dgm:pt>
    <dgm:pt modelId="{DEA61729-9E8B-48EC-8EAC-316B6FBDE0D7}">
      <dgm:prSet phldrT="[文本]" custT="1"/>
      <dgm:spPr/>
      <dgm:t>
        <a:bodyPr/>
        <a:lstStyle/>
        <a:p>
          <a:r>
            <a:rPr lang="zh-CN" altLang="en-US" sz="3200" dirty="0" smtClean="0"/>
            <a:t>①</a:t>
          </a:r>
          <a:endParaRPr lang="zh-CN" altLang="en-US" sz="3200" dirty="0"/>
        </a:p>
      </dgm:t>
    </dgm:pt>
    <dgm:pt modelId="{3DB16C53-6573-43E5-A9F8-65D4073F3708}" cxnId="{9BDCD816-171F-4C5B-9D50-FE6E54A5B7B8}" type="parTrans">
      <dgm:prSet/>
      <dgm:spPr/>
      <dgm:t>
        <a:bodyPr/>
        <a:lstStyle/>
        <a:p>
          <a:endParaRPr lang="zh-CN" altLang="en-US" sz="1800"/>
        </a:p>
      </dgm:t>
    </dgm:pt>
    <dgm:pt modelId="{7AA70CA8-5591-4D9E-9F63-F7459DDB2518}" cxnId="{9BDCD816-171F-4C5B-9D50-FE6E54A5B7B8}" type="sibTrans">
      <dgm:prSet/>
      <dgm:spPr/>
      <dgm:t>
        <a:bodyPr/>
        <a:lstStyle/>
        <a:p>
          <a:endParaRPr lang="zh-CN" altLang="en-US" sz="1800"/>
        </a:p>
      </dgm:t>
    </dgm:pt>
    <dgm:pt modelId="{2B25BFCD-A5E5-415E-A866-BCDFF9F4923E}">
      <dgm:prSet phldrT="[文本]" custT="1"/>
      <dgm:spPr/>
      <dgm:t>
        <a:bodyPr/>
        <a:lstStyle/>
        <a:p>
          <a:r>
            <a:rPr lang="en-US" altLang="zh-CN" sz="4000" dirty="0" smtClean="0"/>
            <a:t>STEM</a:t>
          </a:r>
          <a:endParaRPr lang="zh-CN" altLang="en-US" sz="4000" dirty="0"/>
        </a:p>
      </dgm:t>
    </dgm:pt>
    <dgm:pt modelId="{670AA212-6D4A-4F36-BEA2-FC7E26A1A55E}" cxnId="{CAAFC200-4C20-4BF8-99B7-2F7AD06B3393}" type="parTrans">
      <dgm:prSet/>
      <dgm:spPr/>
      <dgm:t>
        <a:bodyPr/>
        <a:lstStyle/>
        <a:p>
          <a:endParaRPr lang="zh-CN" altLang="en-US" sz="1800"/>
        </a:p>
      </dgm:t>
    </dgm:pt>
    <dgm:pt modelId="{169CA11A-67D8-4E6E-A2AE-5C561BA934B5}" cxnId="{CAAFC200-4C20-4BF8-99B7-2F7AD06B3393}" type="sibTrans">
      <dgm:prSet/>
      <dgm:spPr/>
      <dgm:t>
        <a:bodyPr/>
        <a:lstStyle/>
        <a:p>
          <a:endParaRPr lang="zh-CN" altLang="en-US" sz="1800"/>
        </a:p>
      </dgm:t>
    </dgm:pt>
    <dgm:pt modelId="{D03BE775-4809-4381-88F7-AA8A357C7133}">
      <dgm:prSet phldrT="[文本]" custT="1"/>
      <dgm:spPr/>
      <dgm:t>
        <a:bodyPr/>
        <a:lstStyle/>
        <a:p>
          <a:r>
            <a:rPr lang="zh-CN" altLang="en-US" sz="3200" dirty="0" smtClean="0"/>
            <a:t>②</a:t>
          </a:r>
          <a:endParaRPr lang="zh-CN" altLang="en-US" sz="3200" dirty="0"/>
        </a:p>
      </dgm:t>
    </dgm:pt>
    <dgm:pt modelId="{54B807DF-A692-4E3A-9CF3-DEEE582F7050}" cxnId="{1E388197-9FB9-46AB-8FCE-97E4D355F31D}" type="parTrans">
      <dgm:prSet/>
      <dgm:spPr/>
      <dgm:t>
        <a:bodyPr/>
        <a:lstStyle/>
        <a:p>
          <a:endParaRPr lang="zh-CN" altLang="en-US" sz="1800"/>
        </a:p>
      </dgm:t>
    </dgm:pt>
    <dgm:pt modelId="{EA9918C9-2C88-4755-BED0-E55BB028DDB9}" cxnId="{1E388197-9FB9-46AB-8FCE-97E4D355F31D}" type="sibTrans">
      <dgm:prSet/>
      <dgm:spPr/>
      <dgm:t>
        <a:bodyPr/>
        <a:lstStyle/>
        <a:p>
          <a:endParaRPr lang="zh-CN" altLang="en-US" sz="1800"/>
        </a:p>
      </dgm:t>
    </dgm:pt>
    <dgm:pt modelId="{8602BC47-DB20-446C-8E72-8B3EC55C6B11}">
      <dgm:prSet phldrT="[文本]" custT="1"/>
      <dgm:spPr>
        <a:effectLst>
          <a:glow rad="139700">
            <a:schemeClr val="accent2">
              <a:satMod val="175000"/>
              <a:alpha val="40000"/>
            </a:schemeClr>
          </a:glow>
        </a:effectLst>
      </dgm:spPr>
      <dgm:t>
        <a:bodyPr/>
        <a:lstStyle/>
        <a:p>
          <a:r>
            <a:rPr lang="en-US" altLang="zh-CN" sz="4000" dirty="0" smtClean="0"/>
            <a:t>ASCENT</a:t>
          </a:r>
          <a:endParaRPr lang="zh-CN" altLang="en-US" sz="4000" dirty="0"/>
        </a:p>
      </dgm:t>
    </dgm:pt>
    <dgm:pt modelId="{76364378-048D-4AFE-990D-3FBFE5915770}" cxnId="{BE7C93B6-7CA7-4F71-BCD0-1F4764FA2A9F}" type="parTrans">
      <dgm:prSet/>
      <dgm:spPr/>
      <dgm:t>
        <a:bodyPr/>
        <a:lstStyle/>
        <a:p>
          <a:endParaRPr lang="zh-CN" altLang="en-US" sz="1800"/>
        </a:p>
      </dgm:t>
    </dgm:pt>
    <dgm:pt modelId="{B233D194-3BDF-4A05-AB52-28886315A89D}" cxnId="{BE7C93B6-7CA7-4F71-BCD0-1F4764FA2A9F}" type="sibTrans">
      <dgm:prSet/>
      <dgm:spPr/>
      <dgm:t>
        <a:bodyPr/>
        <a:lstStyle/>
        <a:p>
          <a:endParaRPr lang="zh-CN" altLang="en-US" sz="1800"/>
        </a:p>
      </dgm:t>
    </dgm:pt>
    <dgm:pt modelId="{EA7E2E6D-38AF-4F2E-894B-034257B76E47}" type="pres">
      <dgm:prSet presAssocID="{BB20FC84-F189-432A-9992-5621C0FE89CA}" presName="Name0" presStyleCnt="0">
        <dgm:presLayoutVars>
          <dgm:dir/>
          <dgm:animLvl val="lvl"/>
          <dgm:resizeHandles/>
        </dgm:presLayoutVars>
      </dgm:prSet>
      <dgm:spPr/>
      <dgm:t>
        <a:bodyPr/>
        <a:lstStyle/>
        <a:p>
          <a:endParaRPr lang="zh-CN" altLang="en-US"/>
        </a:p>
      </dgm:t>
    </dgm:pt>
    <dgm:pt modelId="{293E45D4-717F-44FB-88FF-589B62220D0A}" type="pres">
      <dgm:prSet presAssocID="{DEA61729-9E8B-48EC-8EAC-316B6FBDE0D7}" presName="linNode" presStyleCnt="0"/>
      <dgm:spPr/>
    </dgm:pt>
    <dgm:pt modelId="{5AD6D762-979A-4AA1-A53F-3CF8E0F67CB3}" type="pres">
      <dgm:prSet presAssocID="{DEA61729-9E8B-48EC-8EAC-316B6FBDE0D7}" presName="parentShp" presStyleLbl="node1" presStyleIdx="0" presStyleCnt="2" custScaleX="46483">
        <dgm:presLayoutVars>
          <dgm:bulletEnabled val="1"/>
        </dgm:presLayoutVars>
      </dgm:prSet>
      <dgm:spPr/>
      <dgm:t>
        <a:bodyPr/>
        <a:lstStyle/>
        <a:p>
          <a:endParaRPr lang="zh-CN" altLang="en-US"/>
        </a:p>
      </dgm:t>
    </dgm:pt>
    <dgm:pt modelId="{1BBAB7E2-92E8-49E8-95F9-F1FFE704CE83}" type="pres">
      <dgm:prSet presAssocID="{DEA61729-9E8B-48EC-8EAC-316B6FBDE0D7}" presName="childShp" presStyleLbl="bgAccFollowNode1" presStyleIdx="0" presStyleCnt="2">
        <dgm:presLayoutVars>
          <dgm:bulletEnabled val="1"/>
        </dgm:presLayoutVars>
      </dgm:prSet>
      <dgm:spPr/>
      <dgm:t>
        <a:bodyPr/>
        <a:lstStyle/>
        <a:p>
          <a:endParaRPr lang="zh-CN" altLang="en-US"/>
        </a:p>
      </dgm:t>
    </dgm:pt>
    <dgm:pt modelId="{B5F4F12F-93AF-4A97-B49F-0226DEC14AF1}" type="pres">
      <dgm:prSet presAssocID="{7AA70CA8-5591-4D9E-9F63-F7459DDB2518}" presName="spacing" presStyleCnt="0"/>
      <dgm:spPr/>
    </dgm:pt>
    <dgm:pt modelId="{938FAE66-1431-4CAB-BB50-DBE7EBAECB96}" type="pres">
      <dgm:prSet presAssocID="{D03BE775-4809-4381-88F7-AA8A357C7133}" presName="linNode" presStyleCnt="0"/>
      <dgm:spPr/>
    </dgm:pt>
    <dgm:pt modelId="{9368EC99-91C6-4A23-8589-329B6FCCFA64}" type="pres">
      <dgm:prSet presAssocID="{D03BE775-4809-4381-88F7-AA8A357C7133}" presName="parentShp" presStyleLbl="node1" presStyleIdx="1" presStyleCnt="2" custScaleX="46483">
        <dgm:presLayoutVars>
          <dgm:bulletEnabled val="1"/>
        </dgm:presLayoutVars>
      </dgm:prSet>
      <dgm:spPr/>
      <dgm:t>
        <a:bodyPr/>
        <a:lstStyle/>
        <a:p>
          <a:endParaRPr lang="zh-CN" altLang="en-US"/>
        </a:p>
      </dgm:t>
    </dgm:pt>
    <dgm:pt modelId="{B7715CCA-2933-427C-9705-7DDF68D7072B}" type="pres">
      <dgm:prSet presAssocID="{D03BE775-4809-4381-88F7-AA8A357C7133}" presName="childShp" presStyleLbl="bgAccFollowNode1" presStyleIdx="1" presStyleCnt="2">
        <dgm:presLayoutVars>
          <dgm:bulletEnabled val="1"/>
        </dgm:presLayoutVars>
      </dgm:prSet>
      <dgm:spPr/>
      <dgm:t>
        <a:bodyPr/>
        <a:lstStyle/>
        <a:p>
          <a:endParaRPr lang="zh-CN" altLang="en-US"/>
        </a:p>
      </dgm:t>
    </dgm:pt>
  </dgm:ptLst>
  <dgm:cxnLst>
    <dgm:cxn modelId="{9BDCD816-171F-4C5B-9D50-FE6E54A5B7B8}" srcId="{BB20FC84-F189-432A-9992-5621C0FE89CA}" destId="{DEA61729-9E8B-48EC-8EAC-316B6FBDE0D7}" srcOrd="0" destOrd="0" parTransId="{3DB16C53-6573-43E5-A9F8-65D4073F3708}" sibTransId="{7AA70CA8-5591-4D9E-9F63-F7459DDB2518}"/>
    <dgm:cxn modelId="{8945DFE3-66AF-4A96-8057-9D6FAF628F2B}" type="presOf" srcId="{BB20FC84-F189-432A-9992-5621C0FE89CA}" destId="{EA7E2E6D-38AF-4F2E-894B-034257B76E47}" srcOrd="0" destOrd="0" presId="urn:microsoft.com/office/officeart/2005/8/layout/vList6"/>
    <dgm:cxn modelId="{8072221C-D52B-4059-88B3-CFD3B4B453FE}" type="presOf" srcId="{2B25BFCD-A5E5-415E-A866-BCDFF9F4923E}" destId="{1BBAB7E2-92E8-49E8-95F9-F1FFE704CE83}" srcOrd="0" destOrd="0" presId="urn:microsoft.com/office/officeart/2005/8/layout/vList6"/>
    <dgm:cxn modelId="{CAAFC200-4C20-4BF8-99B7-2F7AD06B3393}" srcId="{DEA61729-9E8B-48EC-8EAC-316B6FBDE0D7}" destId="{2B25BFCD-A5E5-415E-A866-BCDFF9F4923E}" srcOrd="0" destOrd="0" parTransId="{670AA212-6D4A-4F36-BEA2-FC7E26A1A55E}" sibTransId="{169CA11A-67D8-4E6E-A2AE-5C561BA934B5}"/>
    <dgm:cxn modelId="{7CA8395E-2D0D-4D5D-BD15-5E4F61F2D566}" type="presOf" srcId="{DEA61729-9E8B-48EC-8EAC-316B6FBDE0D7}" destId="{5AD6D762-979A-4AA1-A53F-3CF8E0F67CB3}" srcOrd="0" destOrd="0" presId="urn:microsoft.com/office/officeart/2005/8/layout/vList6"/>
    <dgm:cxn modelId="{BE7C93B6-7CA7-4F71-BCD0-1F4764FA2A9F}" srcId="{D03BE775-4809-4381-88F7-AA8A357C7133}" destId="{8602BC47-DB20-446C-8E72-8B3EC55C6B11}" srcOrd="0" destOrd="0" parTransId="{76364378-048D-4AFE-990D-3FBFE5915770}" sibTransId="{B233D194-3BDF-4A05-AB52-28886315A89D}"/>
    <dgm:cxn modelId="{D639393A-EA52-4DF8-8403-BEE1B51D3BE3}" type="presOf" srcId="{D03BE775-4809-4381-88F7-AA8A357C7133}" destId="{9368EC99-91C6-4A23-8589-329B6FCCFA64}" srcOrd="0" destOrd="0" presId="urn:microsoft.com/office/officeart/2005/8/layout/vList6"/>
    <dgm:cxn modelId="{1E388197-9FB9-46AB-8FCE-97E4D355F31D}" srcId="{BB20FC84-F189-432A-9992-5621C0FE89CA}" destId="{D03BE775-4809-4381-88F7-AA8A357C7133}" srcOrd="1" destOrd="0" parTransId="{54B807DF-A692-4E3A-9CF3-DEEE582F7050}" sibTransId="{EA9918C9-2C88-4755-BED0-E55BB028DDB9}"/>
    <dgm:cxn modelId="{611376E9-6F16-4853-93A3-1DB49EFE6B67}" type="presOf" srcId="{8602BC47-DB20-446C-8E72-8B3EC55C6B11}" destId="{B7715CCA-2933-427C-9705-7DDF68D7072B}" srcOrd="0" destOrd="0" presId="urn:microsoft.com/office/officeart/2005/8/layout/vList6"/>
    <dgm:cxn modelId="{8DE43DB4-8853-4B48-8B4A-6C2235C0A9DC}" type="presParOf" srcId="{EA7E2E6D-38AF-4F2E-894B-034257B76E47}" destId="{293E45D4-717F-44FB-88FF-589B62220D0A}" srcOrd="0" destOrd="0" presId="urn:microsoft.com/office/officeart/2005/8/layout/vList6"/>
    <dgm:cxn modelId="{B2F234AA-52D6-4E2A-87FE-0B3A3BEB8202}" type="presParOf" srcId="{293E45D4-717F-44FB-88FF-589B62220D0A}" destId="{5AD6D762-979A-4AA1-A53F-3CF8E0F67CB3}" srcOrd="0" destOrd="0" presId="urn:microsoft.com/office/officeart/2005/8/layout/vList6"/>
    <dgm:cxn modelId="{58457CD4-2E2D-4ADF-A3D6-5712EDF16964}" type="presParOf" srcId="{293E45D4-717F-44FB-88FF-589B62220D0A}" destId="{1BBAB7E2-92E8-49E8-95F9-F1FFE704CE83}" srcOrd="1" destOrd="0" presId="urn:microsoft.com/office/officeart/2005/8/layout/vList6"/>
    <dgm:cxn modelId="{669586B8-43E0-4125-B6F7-1C77150408C5}" type="presParOf" srcId="{EA7E2E6D-38AF-4F2E-894B-034257B76E47}" destId="{B5F4F12F-93AF-4A97-B49F-0226DEC14AF1}" srcOrd="1" destOrd="0" presId="urn:microsoft.com/office/officeart/2005/8/layout/vList6"/>
    <dgm:cxn modelId="{77BD1E98-849F-4492-862E-27F35437E360}" type="presParOf" srcId="{EA7E2E6D-38AF-4F2E-894B-034257B76E47}" destId="{938FAE66-1431-4CAB-BB50-DBE7EBAECB96}" srcOrd="2" destOrd="0" presId="urn:microsoft.com/office/officeart/2005/8/layout/vList6"/>
    <dgm:cxn modelId="{396AA5B5-FBF5-4E55-A486-A44EC0D5DFCF}" type="presParOf" srcId="{938FAE66-1431-4CAB-BB50-DBE7EBAECB96}" destId="{9368EC99-91C6-4A23-8589-329B6FCCFA64}" srcOrd="0" destOrd="0" presId="urn:microsoft.com/office/officeart/2005/8/layout/vList6"/>
    <dgm:cxn modelId="{96F2B294-F574-4221-BF9F-FFDDB87CBBE9}" type="presParOf" srcId="{938FAE66-1431-4CAB-BB50-DBE7EBAECB96}" destId="{B7715CCA-2933-427C-9705-7DDF68D7072B}" srcOrd="1" destOrd="0" presId="urn:microsoft.com/office/officeart/2005/8/layout/vList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BB20FC84-F189-432A-9992-5621C0FE89CA}" type="doc">
      <dgm:prSet loTypeId="urn:microsoft.com/office/officeart/2005/8/layout/vList6" loCatId="list" qsTypeId="urn:microsoft.com/office/officeart/2005/8/quickstyle/simple1#12" qsCatId="simple" csTypeId="urn:microsoft.com/office/officeart/2005/8/colors/accent1_2#18" csCatId="accent1" phldr="1"/>
      <dgm:spPr/>
      <dgm:t>
        <a:bodyPr/>
        <a:lstStyle/>
        <a:p>
          <a:endParaRPr lang="zh-CN" altLang="en-US"/>
        </a:p>
      </dgm:t>
    </dgm:pt>
    <dgm:pt modelId="{DEA61729-9E8B-48EC-8EAC-316B6FBDE0D7}">
      <dgm:prSet phldrT="[文本]"/>
      <dgm:spPr/>
      <dgm:t>
        <a:bodyPr/>
        <a:lstStyle/>
        <a:p>
          <a:r>
            <a:rPr lang="zh-CN" altLang="zh-CN" dirty="0" smtClean="0"/>
            <a:t>③</a:t>
          </a:r>
          <a:endParaRPr lang="zh-CN" altLang="en-US" dirty="0"/>
        </a:p>
      </dgm:t>
    </dgm:pt>
    <dgm:pt modelId="{3DB16C53-6573-43E5-A9F8-65D4073F3708}" cxnId="{9BDCD816-171F-4C5B-9D50-FE6E54A5B7B8}" type="parTrans">
      <dgm:prSet/>
      <dgm:spPr/>
      <dgm:t>
        <a:bodyPr/>
        <a:lstStyle/>
        <a:p>
          <a:endParaRPr lang="zh-CN" altLang="en-US"/>
        </a:p>
      </dgm:t>
    </dgm:pt>
    <dgm:pt modelId="{7AA70CA8-5591-4D9E-9F63-F7459DDB2518}" cxnId="{9BDCD816-171F-4C5B-9D50-FE6E54A5B7B8}" type="sibTrans">
      <dgm:prSet/>
      <dgm:spPr/>
      <dgm:t>
        <a:bodyPr/>
        <a:lstStyle/>
        <a:p>
          <a:endParaRPr lang="zh-CN" altLang="en-US"/>
        </a:p>
      </dgm:t>
    </dgm:pt>
    <dgm:pt modelId="{2B25BFCD-A5E5-415E-A866-BCDFF9F4923E}">
      <dgm:prSet phldrT="[文本]"/>
      <dgm:spPr/>
      <dgm:t>
        <a:bodyPr/>
        <a:lstStyle/>
        <a:p>
          <a:r>
            <a:rPr lang="en-US" altLang="zh-CN" dirty="0" smtClean="0"/>
            <a:t>CCP</a:t>
          </a:r>
          <a:endParaRPr lang="zh-CN" altLang="en-US" dirty="0"/>
        </a:p>
      </dgm:t>
    </dgm:pt>
    <dgm:pt modelId="{670AA212-6D4A-4F36-BEA2-FC7E26A1A55E}" cxnId="{CAAFC200-4C20-4BF8-99B7-2F7AD06B3393}" type="parTrans">
      <dgm:prSet/>
      <dgm:spPr/>
      <dgm:t>
        <a:bodyPr/>
        <a:lstStyle/>
        <a:p>
          <a:endParaRPr lang="zh-CN" altLang="en-US"/>
        </a:p>
      </dgm:t>
    </dgm:pt>
    <dgm:pt modelId="{169CA11A-67D8-4E6E-A2AE-5C561BA934B5}" cxnId="{CAAFC200-4C20-4BF8-99B7-2F7AD06B3393}" type="sibTrans">
      <dgm:prSet/>
      <dgm:spPr/>
      <dgm:t>
        <a:bodyPr/>
        <a:lstStyle/>
        <a:p>
          <a:endParaRPr lang="zh-CN" altLang="en-US"/>
        </a:p>
      </dgm:t>
    </dgm:pt>
    <dgm:pt modelId="{D03BE775-4809-4381-88F7-AA8A357C7133}">
      <dgm:prSet phldrT="[文本]"/>
      <dgm:spPr/>
      <dgm:t>
        <a:bodyPr/>
        <a:lstStyle/>
        <a:p>
          <a:r>
            <a:rPr lang="zh-CN" altLang="zh-CN" dirty="0" smtClean="0"/>
            <a:t>④</a:t>
          </a:r>
          <a:endParaRPr lang="zh-CN" altLang="en-US" dirty="0"/>
        </a:p>
      </dgm:t>
    </dgm:pt>
    <dgm:pt modelId="{54B807DF-A692-4E3A-9CF3-DEEE582F7050}" cxnId="{1E388197-9FB9-46AB-8FCE-97E4D355F31D}" type="parTrans">
      <dgm:prSet/>
      <dgm:spPr/>
      <dgm:t>
        <a:bodyPr/>
        <a:lstStyle/>
        <a:p>
          <a:endParaRPr lang="zh-CN" altLang="en-US"/>
        </a:p>
      </dgm:t>
    </dgm:pt>
    <dgm:pt modelId="{EA9918C9-2C88-4755-BED0-E55BB028DDB9}" cxnId="{1E388197-9FB9-46AB-8FCE-97E4D355F31D}" type="sibTrans">
      <dgm:prSet/>
      <dgm:spPr/>
      <dgm:t>
        <a:bodyPr/>
        <a:lstStyle/>
        <a:p>
          <a:endParaRPr lang="zh-CN" altLang="en-US"/>
        </a:p>
      </dgm:t>
    </dgm:pt>
    <dgm:pt modelId="{8602BC47-DB20-446C-8E72-8B3EC55C6B11}">
      <dgm:prSet phldrT="[文本]"/>
      <dgm:spPr/>
      <dgm:t>
        <a:bodyPr/>
        <a:lstStyle/>
        <a:p>
          <a:r>
            <a:rPr lang="en-US" altLang="zh-CN" dirty="0" smtClean="0"/>
            <a:t>SPAN</a:t>
          </a:r>
          <a:endParaRPr lang="zh-CN" altLang="en-US" dirty="0"/>
        </a:p>
      </dgm:t>
    </dgm:pt>
    <dgm:pt modelId="{76364378-048D-4AFE-990D-3FBFE5915770}" cxnId="{BE7C93B6-7CA7-4F71-BCD0-1F4764FA2A9F}" type="parTrans">
      <dgm:prSet/>
      <dgm:spPr/>
      <dgm:t>
        <a:bodyPr/>
        <a:lstStyle/>
        <a:p>
          <a:endParaRPr lang="zh-CN" altLang="en-US"/>
        </a:p>
      </dgm:t>
    </dgm:pt>
    <dgm:pt modelId="{B233D194-3BDF-4A05-AB52-28886315A89D}" cxnId="{BE7C93B6-7CA7-4F71-BCD0-1F4764FA2A9F}" type="sibTrans">
      <dgm:prSet/>
      <dgm:spPr/>
      <dgm:t>
        <a:bodyPr/>
        <a:lstStyle/>
        <a:p>
          <a:endParaRPr lang="zh-CN" altLang="en-US"/>
        </a:p>
      </dgm:t>
    </dgm:pt>
    <dgm:pt modelId="{EA7E2E6D-38AF-4F2E-894B-034257B76E47}" type="pres">
      <dgm:prSet presAssocID="{BB20FC84-F189-432A-9992-5621C0FE89CA}" presName="Name0" presStyleCnt="0">
        <dgm:presLayoutVars>
          <dgm:dir/>
          <dgm:animLvl val="lvl"/>
          <dgm:resizeHandles/>
        </dgm:presLayoutVars>
      </dgm:prSet>
      <dgm:spPr/>
      <dgm:t>
        <a:bodyPr/>
        <a:lstStyle/>
        <a:p>
          <a:endParaRPr lang="zh-CN" altLang="en-US"/>
        </a:p>
      </dgm:t>
    </dgm:pt>
    <dgm:pt modelId="{293E45D4-717F-44FB-88FF-589B62220D0A}" type="pres">
      <dgm:prSet presAssocID="{DEA61729-9E8B-48EC-8EAC-316B6FBDE0D7}" presName="linNode" presStyleCnt="0"/>
      <dgm:spPr/>
    </dgm:pt>
    <dgm:pt modelId="{5AD6D762-979A-4AA1-A53F-3CF8E0F67CB3}" type="pres">
      <dgm:prSet presAssocID="{DEA61729-9E8B-48EC-8EAC-316B6FBDE0D7}" presName="parentShp" presStyleLbl="node1" presStyleIdx="0" presStyleCnt="2" custScaleX="46483">
        <dgm:presLayoutVars>
          <dgm:bulletEnabled val="1"/>
        </dgm:presLayoutVars>
      </dgm:prSet>
      <dgm:spPr/>
      <dgm:t>
        <a:bodyPr/>
        <a:lstStyle/>
        <a:p>
          <a:endParaRPr lang="zh-CN" altLang="en-US"/>
        </a:p>
      </dgm:t>
    </dgm:pt>
    <dgm:pt modelId="{1BBAB7E2-92E8-49E8-95F9-F1FFE704CE83}" type="pres">
      <dgm:prSet presAssocID="{DEA61729-9E8B-48EC-8EAC-316B6FBDE0D7}" presName="childShp" presStyleLbl="bgAccFollowNode1" presStyleIdx="0" presStyleCnt="2">
        <dgm:presLayoutVars>
          <dgm:bulletEnabled val="1"/>
        </dgm:presLayoutVars>
      </dgm:prSet>
      <dgm:spPr/>
      <dgm:t>
        <a:bodyPr/>
        <a:lstStyle/>
        <a:p>
          <a:endParaRPr lang="zh-CN" altLang="en-US"/>
        </a:p>
      </dgm:t>
    </dgm:pt>
    <dgm:pt modelId="{B5F4F12F-93AF-4A97-B49F-0226DEC14AF1}" type="pres">
      <dgm:prSet presAssocID="{7AA70CA8-5591-4D9E-9F63-F7459DDB2518}" presName="spacing" presStyleCnt="0"/>
      <dgm:spPr/>
    </dgm:pt>
    <dgm:pt modelId="{938FAE66-1431-4CAB-BB50-DBE7EBAECB96}" type="pres">
      <dgm:prSet presAssocID="{D03BE775-4809-4381-88F7-AA8A357C7133}" presName="linNode" presStyleCnt="0"/>
      <dgm:spPr/>
    </dgm:pt>
    <dgm:pt modelId="{9368EC99-91C6-4A23-8589-329B6FCCFA64}" type="pres">
      <dgm:prSet presAssocID="{D03BE775-4809-4381-88F7-AA8A357C7133}" presName="parentShp" presStyleLbl="node1" presStyleIdx="1" presStyleCnt="2" custScaleX="46483">
        <dgm:presLayoutVars>
          <dgm:bulletEnabled val="1"/>
        </dgm:presLayoutVars>
      </dgm:prSet>
      <dgm:spPr/>
      <dgm:t>
        <a:bodyPr/>
        <a:lstStyle/>
        <a:p>
          <a:endParaRPr lang="zh-CN" altLang="en-US"/>
        </a:p>
      </dgm:t>
    </dgm:pt>
    <dgm:pt modelId="{B7715CCA-2933-427C-9705-7DDF68D7072B}" type="pres">
      <dgm:prSet presAssocID="{D03BE775-4809-4381-88F7-AA8A357C7133}" presName="childShp" presStyleLbl="bgAccFollowNode1" presStyleIdx="1" presStyleCnt="2">
        <dgm:presLayoutVars>
          <dgm:bulletEnabled val="1"/>
        </dgm:presLayoutVars>
      </dgm:prSet>
      <dgm:spPr/>
      <dgm:t>
        <a:bodyPr/>
        <a:lstStyle/>
        <a:p>
          <a:endParaRPr lang="zh-CN" altLang="en-US"/>
        </a:p>
      </dgm:t>
    </dgm:pt>
  </dgm:ptLst>
  <dgm:cxnLst>
    <dgm:cxn modelId="{9BDCD816-171F-4C5B-9D50-FE6E54A5B7B8}" srcId="{BB20FC84-F189-432A-9992-5621C0FE89CA}" destId="{DEA61729-9E8B-48EC-8EAC-316B6FBDE0D7}" srcOrd="0" destOrd="0" parTransId="{3DB16C53-6573-43E5-A9F8-65D4073F3708}" sibTransId="{7AA70CA8-5591-4D9E-9F63-F7459DDB2518}"/>
    <dgm:cxn modelId="{C830AFB0-A685-47D8-84B1-017A4C55B927}" type="presOf" srcId="{2B25BFCD-A5E5-415E-A866-BCDFF9F4923E}" destId="{1BBAB7E2-92E8-49E8-95F9-F1FFE704CE83}" srcOrd="0" destOrd="0" presId="urn:microsoft.com/office/officeart/2005/8/layout/vList6"/>
    <dgm:cxn modelId="{B1A623B0-8172-491D-9437-BE1DA71BBB32}" type="presOf" srcId="{8602BC47-DB20-446C-8E72-8B3EC55C6B11}" destId="{B7715CCA-2933-427C-9705-7DDF68D7072B}" srcOrd="0" destOrd="0" presId="urn:microsoft.com/office/officeart/2005/8/layout/vList6"/>
    <dgm:cxn modelId="{6BBB4115-B39F-496D-B827-FD2E6C681223}" type="presOf" srcId="{DEA61729-9E8B-48EC-8EAC-316B6FBDE0D7}" destId="{5AD6D762-979A-4AA1-A53F-3CF8E0F67CB3}" srcOrd="0" destOrd="0" presId="urn:microsoft.com/office/officeart/2005/8/layout/vList6"/>
    <dgm:cxn modelId="{CAAFC200-4C20-4BF8-99B7-2F7AD06B3393}" srcId="{DEA61729-9E8B-48EC-8EAC-316B6FBDE0D7}" destId="{2B25BFCD-A5E5-415E-A866-BCDFF9F4923E}" srcOrd="0" destOrd="0" parTransId="{670AA212-6D4A-4F36-BEA2-FC7E26A1A55E}" sibTransId="{169CA11A-67D8-4E6E-A2AE-5C561BA934B5}"/>
    <dgm:cxn modelId="{BE7C93B6-7CA7-4F71-BCD0-1F4764FA2A9F}" srcId="{D03BE775-4809-4381-88F7-AA8A357C7133}" destId="{8602BC47-DB20-446C-8E72-8B3EC55C6B11}" srcOrd="0" destOrd="0" parTransId="{76364378-048D-4AFE-990D-3FBFE5915770}" sibTransId="{B233D194-3BDF-4A05-AB52-28886315A89D}"/>
    <dgm:cxn modelId="{38CAD967-6CD4-4F03-A7C3-083189906335}" type="presOf" srcId="{BB20FC84-F189-432A-9992-5621C0FE89CA}" destId="{EA7E2E6D-38AF-4F2E-894B-034257B76E47}" srcOrd="0" destOrd="0" presId="urn:microsoft.com/office/officeart/2005/8/layout/vList6"/>
    <dgm:cxn modelId="{1E388197-9FB9-46AB-8FCE-97E4D355F31D}" srcId="{BB20FC84-F189-432A-9992-5621C0FE89CA}" destId="{D03BE775-4809-4381-88F7-AA8A357C7133}" srcOrd="1" destOrd="0" parTransId="{54B807DF-A692-4E3A-9CF3-DEEE582F7050}" sibTransId="{EA9918C9-2C88-4755-BED0-E55BB028DDB9}"/>
    <dgm:cxn modelId="{9A0B055B-161B-478F-9F56-339A608EF49C}" type="presOf" srcId="{D03BE775-4809-4381-88F7-AA8A357C7133}" destId="{9368EC99-91C6-4A23-8589-329B6FCCFA64}" srcOrd="0" destOrd="0" presId="urn:microsoft.com/office/officeart/2005/8/layout/vList6"/>
    <dgm:cxn modelId="{51981E21-B552-4D77-B59E-D2E821AD27D9}" type="presParOf" srcId="{EA7E2E6D-38AF-4F2E-894B-034257B76E47}" destId="{293E45D4-717F-44FB-88FF-589B62220D0A}" srcOrd="0" destOrd="0" presId="urn:microsoft.com/office/officeart/2005/8/layout/vList6"/>
    <dgm:cxn modelId="{1A33EBF9-1D5A-4905-8E92-AD34983F09A7}" type="presParOf" srcId="{293E45D4-717F-44FB-88FF-589B62220D0A}" destId="{5AD6D762-979A-4AA1-A53F-3CF8E0F67CB3}" srcOrd="0" destOrd="0" presId="urn:microsoft.com/office/officeart/2005/8/layout/vList6"/>
    <dgm:cxn modelId="{F44BBCEE-8590-46F8-9D75-E7DCCA164E4B}" type="presParOf" srcId="{293E45D4-717F-44FB-88FF-589B62220D0A}" destId="{1BBAB7E2-92E8-49E8-95F9-F1FFE704CE83}" srcOrd="1" destOrd="0" presId="urn:microsoft.com/office/officeart/2005/8/layout/vList6"/>
    <dgm:cxn modelId="{57012E92-4F63-4A58-8545-BA6472E56DD2}" type="presParOf" srcId="{EA7E2E6D-38AF-4F2E-894B-034257B76E47}" destId="{B5F4F12F-93AF-4A97-B49F-0226DEC14AF1}" srcOrd="1" destOrd="0" presId="urn:microsoft.com/office/officeart/2005/8/layout/vList6"/>
    <dgm:cxn modelId="{864FE828-F4BD-419E-9011-4DF612F7BC54}" type="presParOf" srcId="{EA7E2E6D-38AF-4F2E-894B-034257B76E47}" destId="{938FAE66-1431-4CAB-BB50-DBE7EBAECB96}" srcOrd="2" destOrd="0" presId="urn:microsoft.com/office/officeart/2005/8/layout/vList6"/>
    <dgm:cxn modelId="{C0F772C0-8B5D-4C70-99FD-C817503BDE81}" type="presParOf" srcId="{938FAE66-1431-4CAB-BB50-DBE7EBAECB96}" destId="{9368EC99-91C6-4A23-8589-329B6FCCFA64}" srcOrd="0" destOrd="0" presId="urn:microsoft.com/office/officeart/2005/8/layout/vList6"/>
    <dgm:cxn modelId="{FFB85442-EC03-4AA3-A798-C914DB6014C3}" type="presParOf" srcId="{938FAE66-1431-4CAB-BB50-DBE7EBAECB96}" destId="{B7715CCA-2933-427C-9705-7DDF68D7072B}" srcOrd="1" destOrd="0" presId="urn:microsoft.com/office/officeart/2005/8/layout/vList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BB20FC84-F189-432A-9992-5621C0FE89CA}" type="doc">
      <dgm:prSet loTypeId="urn:microsoft.com/office/officeart/2005/8/layout/vList6" loCatId="list" qsTypeId="urn:microsoft.com/office/officeart/2005/8/quickstyle/simple1#11" qsCatId="simple" csTypeId="urn:microsoft.com/office/officeart/2005/8/colors/accent1_2#17" csCatId="accent1" phldr="1"/>
      <dgm:spPr/>
      <dgm:t>
        <a:bodyPr/>
        <a:lstStyle/>
        <a:p>
          <a:endParaRPr lang="zh-CN" altLang="en-US"/>
        </a:p>
      </dgm:t>
    </dgm:pt>
    <dgm:pt modelId="{DEA61729-9E8B-48EC-8EAC-316B6FBDE0D7}">
      <dgm:prSet phldrT="[文本]" custT="1"/>
      <dgm:spPr/>
      <dgm:t>
        <a:bodyPr/>
        <a:lstStyle/>
        <a:p>
          <a:r>
            <a:rPr lang="zh-CN" altLang="en-US" sz="3200" dirty="0" smtClean="0"/>
            <a:t>①</a:t>
          </a:r>
          <a:endParaRPr lang="zh-CN" altLang="en-US" sz="3200" dirty="0"/>
        </a:p>
      </dgm:t>
    </dgm:pt>
    <dgm:pt modelId="{3DB16C53-6573-43E5-A9F8-65D4073F3708}" cxnId="{9BDCD816-171F-4C5B-9D50-FE6E54A5B7B8}" type="parTrans">
      <dgm:prSet/>
      <dgm:spPr/>
      <dgm:t>
        <a:bodyPr/>
        <a:lstStyle/>
        <a:p>
          <a:endParaRPr lang="zh-CN" altLang="en-US" sz="1800"/>
        </a:p>
      </dgm:t>
    </dgm:pt>
    <dgm:pt modelId="{7AA70CA8-5591-4D9E-9F63-F7459DDB2518}" cxnId="{9BDCD816-171F-4C5B-9D50-FE6E54A5B7B8}" type="sibTrans">
      <dgm:prSet/>
      <dgm:spPr/>
      <dgm:t>
        <a:bodyPr/>
        <a:lstStyle/>
        <a:p>
          <a:endParaRPr lang="zh-CN" altLang="en-US" sz="1800"/>
        </a:p>
      </dgm:t>
    </dgm:pt>
    <dgm:pt modelId="{2B25BFCD-A5E5-415E-A866-BCDFF9F4923E}">
      <dgm:prSet phldrT="[文本]" custT="1"/>
      <dgm:spPr/>
      <dgm:t>
        <a:bodyPr/>
        <a:lstStyle/>
        <a:p>
          <a:r>
            <a:rPr lang="en-US" altLang="zh-CN" sz="4000" dirty="0" smtClean="0"/>
            <a:t>STEM</a:t>
          </a:r>
          <a:endParaRPr lang="zh-CN" altLang="en-US" sz="4000" dirty="0"/>
        </a:p>
      </dgm:t>
    </dgm:pt>
    <dgm:pt modelId="{670AA212-6D4A-4F36-BEA2-FC7E26A1A55E}" cxnId="{CAAFC200-4C20-4BF8-99B7-2F7AD06B3393}" type="parTrans">
      <dgm:prSet/>
      <dgm:spPr/>
      <dgm:t>
        <a:bodyPr/>
        <a:lstStyle/>
        <a:p>
          <a:endParaRPr lang="zh-CN" altLang="en-US" sz="1800"/>
        </a:p>
      </dgm:t>
    </dgm:pt>
    <dgm:pt modelId="{169CA11A-67D8-4E6E-A2AE-5C561BA934B5}" cxnId="{CAAFC200-4C20-4BF8-99B7-2F7AD06B3393}" type="sibTrans">
      <dgm:prSet/>
      <dgm:spPr/>
      <dgm:t>
        <a:bodyPr/>
        <a:lstStyle/>
        <a:p>
          <a:endParaRPr lang="zh-CN" altLang="en-US" sz="1800"/>
        </a:p>
      </dgm:t>
    </dgm:pt>
    <dgm:pt modelId="{D03BE775-4809-4381-88F7-AA8A357C7133}">
      <dgm:prSet phldrT="[文本]" custT="1"/>
      <dgm:spPr/>
      <dgm:t>
        <a:bodyPr/>
        <a:lstStyle/>
        <a:p>
          <a:r>
            <a:rPr lang="zh-CN" altLang="en-US" sz="3200" dirty="0" smtClean="0"/>
            <a:t>②</a:t>
          </a:r>
          <a:endParaRPr lang="zh-CN" altLang="en-US" sz="3200" dirty="0"/>
        </a:p>
      </dgm:t>
    </dgm:pt>
    <dgm:pt modelId="{54B807DF-A692-4E3A-9CF3-DEEE582F7050}" cxnId="{1E388197-9FB9-46AB-8FCE-97E4D355F31D}" type="parTrans">
      <dgm:prSet/>
      <dgm:spPr/>
      <dgm:t>
        <a:bodyPr/>
        <a:lstStyle/>
        <a:p>
          <a:endParaRPr lang="zh-CN" altLang="en-US" sz="1800"/>
        </a:p>
      </dgm:t>
    </dgm:pt>
    <dgm:pt modelId="{EA9918C9-2C88-4755-BED0-E55BB028DDB9}" cxnId="{1E388197-9FB9-46AB-8FCE-97E4D355F31D}" type="sibTrans">
      <dgm:prSet/>
      <dgm:spPr/>
      <dgm:t>
        <a:bodyPr/>
        <a:lstStyle/>
        <a:p>
          <a:endParaRPr lang="zh-CN" altLang="en-US" sz="1800"/>
        </a:p>
      </dgm:t>
    </dgm:pt>
    <dgm:pt modelId="{8602BC47-DB20-446C-8E72-8B3EC55C6B11}">
      <dgm:prSet phldrT="[文本]" custT="1"/>
      <dgm:spPr/>
      <dgm:t>
        <a:bodyPr/>
        <a:lstStyle/>
        <a:p>
          <a:r>
            <a:rPr lang="en-US" altLang="zh-CN" sz="4000" dirty="0" smtClean="0"/>
            <a:t>ASCENT</a:t>
          </a:r>
          <a:endParaRPr lang="zh-CN" altLang="en-US" sz="4000" dirty="0"/>
        </a:p>
      </dgm:t>
    </dgm:pt>
    <dgm:pt modelId="{76364378-048D-4AFE-990D-3FBFE5915770}" cxnId="{BE7C93B6-7CA7-4F71-BCD0-1F4764FA2A9F}" type="parTrans">
      <dgm:prSet/>
      <dgm:spPr/>
      <dgm:t>
        <a:bodyPr/>
        <a:lstStyle/>
        <a:p>
          <a:endParaRPr lang="zh-CN" altLang="en-US" sz="1800"/>
        </a:p>
      </dgm:t>
    </dgm:pt>
    <dgm:pt modelId="{B233D194-3BDF-4A05-AB52-28886315A89D}" cxnId="{BE7C93B6-7CA7-4F71-BCD0-1F4764FA2A9F}" type="sibTrans">
      <dgm:prSet/>
      <dgm:spPr/>
      <dgm:t>
        <a:bodyPr/>
        <a:lstStyle/>
        <a:p>
          <a:endParaRPr lang="zh-CN" altLang="en-US" sz="1800"/>
        </a:p>
      </dgm:t>
    </dgm:pt>
    <dgm:pt modelId="{EA7E2E6D-38AF-4F2E-894B-034257B76E47}" type="pres">
      <dgm:prSet presAssocID="{BB20FC84-F189-432A-9992-5621C0FE89CA}" presName="Name0" presStyleCnt="0">
        <dgm:presLayoutVars>
          <dgm:dir/>
          <dgm:animLvl val="lvl"/>
          <dgm:resizeHandles/>
        </dgm:presLayoutVars>
      </dgm:prSet>
      <dgm:spPr/>
      <dgm:t>
        <a:bodyPr/>
        <a:lstStyle/>
        <a:p>
          <a:endParaRPr lang="zh-CN" altLang="en-US"/>
        </a:p>
      </dgm:t>
    </dgm:pt>
    <dgm:pt modelId="{293E45D4-717F-44FB-88FF-589B62220D0A}" type="pres">
      <dgm:prSet presAssocID="{DEA61729-9E8B-48EC-8EAC-316B6FBDE0D7}" presName="linNode" presStyleCnt="0"/>
      <dgm:spPr/>
    </dgm:pt>
    <dgm:pt modelId="{5AD6D762-979A-4AA1-A53F-3CF8E0F67CB3}" type="pres">
      <dgm:prSet presAssocID="{DEA61729-9E8B-48EC-8EAC-316B6FBDE0D7}" presName="parentShp" presStyleLbl="node1" presStyleIdx="0" presStyleCnt="2" custScaleX="46483">
        <dgm:presLayoutVars>
          <dgm:bulletEnabled val="1"/>
        </dgm:presLayoutVars>
      </dgm:prSet>
      <dgm:spPr/>
      <dgm:t>
        <a:bodyPr/>
        <a:lstStyle/>
        <a:p>
          <a:endParaRPr lang="zh-CN" altLang="en-US"/>
        </a:p>
      </dgm:t>
    </dgm:pt>
    <dgm:pt modelId="{1BBAB7E2-92E8-49E8-95F9-F1FFE704CE83}" type="pres">
      <dgm:prSet presAssocID="{DEA61729-9E8B-48EC-8EAC-316B6FBDE0D7}" presName="childShp" presStyleLbl="bgAccFollowNode1" presStyleIdx="0" presStyleCnt="2">
        <dgm:presLayoutVars>
          <dgm:bulletEnabled val="1"/>
        </dgm:presLayoutVars>
      </dgm:prSet>
      <dgm:spPr/>
      <dgm:t>
        <a:bodyPr/>
        <a:lstStyle/>
        <a:p>
          <a:endParaRPr lang="zh-CN" altLang="en-US"/>
        </a:p>
      </dgm:t>
    </dgm:pt>
    <dgm:pt modelId="{B5F4F12F-93AF-4A97-B49F-0226DEC14AF1}" type="pres">
      <dgm:prSet presAssocID="{7AA70CA8-5591-4D9E-9F63-F7459DDB2518}" presName="spacing" presStyleCnt="0"/>
      <dgm:spPr/>
    </dgm:pt>
    <dgm:pt modelId="{938FAE66-1431-4CAB-BB50-DBE7EBAECB96}" type="pres">
      <dgm:prSet presAssocID="{D03BE775-4809-4381-88F7-AA8A357C7133}" presName="linNode" presStyleCnt="0"/>
      <dgm:spPr/>
    </dgm:pt>
    <dgm:pt modelId="{9368EC99-91C6-4A23-8589-329B6FCCFA64}" type="pres">
      <dgm:prSet presAssocID="{D03BE775-4809-4381-88F7-AA8A357C7133}" presName="parentShp" presStyleLbl="node1" presStyleIdx="1" presStyleCnt="2" custScaleX="46483">
        <dgm:presLayoutVars>
          <dgm:bulletEnabled val="1"/>
        </dgm:presLayoutVars>
      </dgm:prSet>
      <dgm:spPr/>
      <dgm:t>
        <a:bodyPr/>
        <a:lstStyle/>
        <a:p>
          <a:endParaRPr lang="zh-CN" altLang="en-US"/>
        </a:p>
      </dgm:t>
    </dgm:pt>
    <dgm:pt modelId="{B7715CCA-2933-427C-9705-7DDF68D7072B}" type="pres">
      <dgm:prSet presAssocID="{D03BE775-4809-4381-88F7-AA8A357C7133}" presName="childShp" presStyleLbl="bgAccFollowNode1" presStyleIdx="1" presStyleCnt="2">
        <dgm:presLayoutVars>
          <dgm:bulletEnabled val="1"/>
        </dgm:presLayoutVars>
      </dgm:prSet>
      <dgm:spPr/>
      <dgm:t>
        <a:bodyPr/>
        <a:lstStyle/>
        <a:p>
          <a:endParaRPr lang="zh-CN" altLang="en-US"/>
        </a:p>
      </dgm:t>
    </dgm:pt>
  </dgm:ptLst>
  <dgm:cxnLst>
    <dgm:cxn modelId="{9BDCD816-171F-4C5B-9D50-FE6E54A5B7B8}" srcId="{BB20FC84-F189-432A-9992-5621C0FE89CA}" destId="{DEA61729-9E8B-48EC-8EAC-316B6FBDE0D7}" srcOrd="0" destOrd="0" parTransId="{3DB16C53-6573-43E5-A9F8-65D4073F3708}" sibTransId="{7AA70CA8-5591-4D9E-9F63-F7459DDB2518}"/>
    <dgm:cxn modelId="{297CBF1A-B55C-4523-B10F-B0B077B6EFDF}" type="presOf" srcId="{8602BC47-DB20-446C-8E72-8B3EC55C6B11}" destId="{B7715CCA-2933-427C-9705-7DDF68D7072B}" srcOrd="0" destOrd="0" presId="urn:microsoft.com/office/officeart/2005/8/layout/vList6"/>
    <dgm:cxn modelId="{E73AF5D0-BA79-479C-A255-C624AFB77735}" type="presOf" srcId="{DEA61729-9E8B-48EC-8EAC-316B6FBDE0D7}" destId="{5AD6D762-979A-4AA1-A53F-3CF8E0F67CB3}" srcOrd="0" destOrd="0" presId="urn:microsoft.com/office/officeart/2005/8/layout/vList6"/>
    <dgm:cxn modelId="{D59622B1-D850-4EA2-8473-357243A9CDD0}" type="presOf" srcId="{BB20FC84-F189-432A-9992-5621C0FE89CA}" destId="{EA7E2E6D-38AF-4F2E-894B-034257B76E47}" srcOrd="0" destOrd="0" presId="urn:microsoft.com/office/officeart/2005/8/layout/vList6"/>
    <dgm:cxn modelId="{CAAFC200-4C20-4BF8-99B7-2F7AD06B3393}" srcId="{DEA61729-9E8B-48EC-8EAC-316B6FBDE0D7}" destId="{2B25BFCD-A5E5-415E-A866-BCDFF9F4923E}" srcOrd="0" destOrd="0" parTransId="{670AA212-6D4A-4F36-BEA2-FC7E26A1A55E}" sibTransId="{169CA11A-67D8-4E6E-A2AE-5C561BA934B5}"/>
    <dgm:cxn modelId="{8A62A925-F10A-4E9A-83D5-D7569841EE1B}" type="presOf" srcId="{D03BE775-4809-4381-88F7-AA8A357C7133}" destId="{9368EC99-91C6-4A23-8589-329B6FCCFA64}" srcOrd="0" destOrd="0" presId="urn:microsoft.com/office/officeart/2005/8/layout/vList6"/>
    <dgm:cxn modelId="{BE7C93B6-7CA7-4F71-BCD0-1F4764FA2A9F}" srcId="{D03BE775-4809-4381-88F7-AA8A357C7133}" destId="{8602BC47-DB20-446C-8E72-8B3EC55C6B11}" srcOrd="0" destOrd="0" parTransId="{76364378-048D-4AFE-990D-3FBFE5915770}" sibTransId="{B233D194-3BDF-4A05-AB52-28886315A89D}"/>
    <dgm:cxn modelId="{1E388197-9FB9-46AB-8FCE-97E4D355F31D}" srcId="{BB20FC84-F189-432A-9992-5621C0FE89CA}" destId="{D03BE775-4809-4381-88F7-AA8A357C7133}" srcOrd="1" destOrd="0" parTransId="{54B807DF-A692-4E3A-9CF3-DEEE582F7050}" sibTransId="{EA9918C9-2C88-4755-BED0-E55BB028DDB9}"/>
    <dgm:cxn modelId="{CFB67CDF-5E0F-4942-B0FD-BB1A8033645F}" type="presOf" srcId="{2B25BFCD-A5E5-415E-A866-BCDFF9F4923E}" destId="{1BBAB7E2-92E8-49E8-95F9-F1FFE704CE83}" srcOrd="0" destOrd="0" presId="urn:microsoft.com/office/officeart/2005/8/layout/vList6"/>
    <dgm:cxn modelId="{F90AE0DA-E8D7-4B14-9CA7-4B3D2DD0FC7E}" type="presParOf" srcId="{EA7E2E6D-38AF-4F2E-894B-034257B76E47}" destId="{293E45D4-717F-44FB-88FF-589B62220D0A}" srcOrd="0" destOrd="0" presId="urn:microsoft.com/office/officeart/2005/8/layout/vList6"/>
    <dgm:cxn modelId="{95CC895E-AA7A-477C-9D97-F884C39B2798}" type="presParOf" srcId="{293E45D4-717F-44FB-88FF-589B62220D0A}" destId="{5AD6D762-979A-4AA1-A53F-3CF8E0F67CB3}" srcOrd="0" destOrd="0" presId="urn:microsoft.com/office/officeart/2005/8/layout/vList6"/>
    <dgm:cxn modelId="{54E25E08-3D65-49BE-BF9C-571556EC3186}" type="presParOf" srcId="{293E45D4-717F-44FB-88FF-589B62220D0A}" destId="{1BBAB7E2-92E8-49E8-95F9-F1FFE704CE83}" srcOrd="1" destOrd="0" presId="urn:microsoft.com/office/officeart/2005/8/layout/vList6"/>
    <dgm:cxn modelId="{BC4C7DDC-3F60-4F04-ADD6-D2073240A52A}" type="presParOf" srcId="{EA7E2E6D-38AF-4F2E-894B-034257B76E47}" destId="{B5F4F12F-93AF-4A97-B49F-0226DEC14AF1}" srcOrd="1" destOrd="0" presId="urn:microsoft.com/office/officeart/2005/8/layout/vList6"/>
    <dgm:cxn modelId="{A9F2DFF8-3E01-40F2-9091-FA08D3DD9D4A}" type="presParOf" srcId="{EA7E2E6D-38AF-4F2E-894B-034257B76E47}" destId="{938FAE66-1431-4CAB-BB50-DBE7EBAECB96}" srcOrd="2" destOrd="0" presId="urn:microsoft.com/office/officeart/2005/8/layout/vList6"/>
    <dgm:cxn modelId="{29573F94-A740-4576-A170-F7EBE6332AE0}" type="presParOf" srcId="{938FAE66-1431-4CAB-BB50-DBE7EBAECB96}" destId="{9368EC99-91C6-4A23-8589-329B6FCCFA64}" srcOrd="0" destOrd="0" presId="urn:microsoft.com/office/officeart/2005/8/layout/vList6"/>
    <dgm:cxn modelId="{F14F78AD-7291-4B0D-9DFA-0B43F3217282}" type="presParOf" srcId="{938FAE66-1431-4CAB-BB50-DBE7EBAECB96}" destId="{B7715CCA-2933-427C-9705-7DDF68D7072B}" srcOrd="1" destOrd="0" presId="urn:microsoft.com/office/officeart/2005/8/layout/vList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BB20FC84-F189-432A-9992-5621C0FE89CA}" type="doc">
      <dgm:prSet loTypeId="urn:microsoft.com/office/officeart/2005/8/layout/vList6" loCatId="list" qsTypeId="urn:microsoft.com/office/officeart/2005/8/quickstyle/simple1#12" qsCatId="simple" csTypeId="urn:microsoft.com/office/officeart/2005/8/colors/accent1_2#18" csCatId="accent1" phldr="1"/>
      <dgm:spPr/>
      <dgm:t>
        <a:bodyPr/>
        <a:lstStyle/>
        <a:p>
          <a:endParaRPr lang="zh-CN" altLang="en-US"/>
        </a:p>
      </dgm:t>
    </dgm:pt>
    <dgm:pt modelId="{DEA61729-9E8B-48EC-8EAC-316B6FBDE0D7}">
      <dgm:prSet phldrT="[文本]"/>
      <dgm:spPr/>
      <dgm:t>
        <a:bodyPr/>
        <a:lstStyle/>
        <a:p>
          <a:r>
            <a:rPr lang="zh-CN" altLang="zh-CN" dirty="0" smtClean="0"/>
            <a:t>③</a:t>
          </a:r>
          <a:endParaRPr lang="zh-CN" altLang="en-US" dirty="0"/>
        </a:p>
      </dgm:t>
    </dgm:pt>
    <dgm:pt modelId="{3DB16C53-6573-43E5-A9F8-65D4073F3708}" cxnId="{9BDCD816-171F-4C5B-9D50-FE6E54A5B7B8}" type="parTrans">
      <dgm:prSet/>
      <dgm:spPr/>
      <dgm:t>
        <a:bodyPr/>
        <a:lstStyle/>
        <a:p>
          <a:endParaRPr lang="zh-CN" altLang="en-US"/>
        </a:p>
      </dgm:t>
    </dgm:pt>
    <dgm:pt modelId="{7AA70CA8-5591-4D9E-9F63-F7459DDB2518}" cxnId="{9BDCD816-171F-4C5B-9D50-FE6E54A5B7B8}" type="sibTrans">
      <dgm:prSet/>
      <dgm:spPr/>
      <dgm:t>
        <a:bodyPr/>
        <a:lstStyle/>
        <a:p>
          <a:endParaRPr lang="zh-CN" altLang="en-US"/>
        </a:p>
      </dgm:t>
    </dgm:pt>
    <dgm:pt modelId="{2B25BFCD-A5E5-415E-A866-BCDFF9F4923E}">
      <dgm:prSet phldrT="[文本]"/>
      <dgm:spPr>
        <a:effectLst>
          <a:glow rad="139700">
            <a:schemeClr val="accent2">
              <a:satMod val="175000"/>
              <a:alpha val="40000"/>
            </a:schemeClr>
          </a:glow>
        </a:effectLst>
      </dgm:spPr>
      <dgm:t>
        <a:bodyPr/>
        <a:lstStyle/>
        <a:p>
          <a:r>
            <a:rPr lang="en-US" altLang="zh-CN" dirty="0" smtClean="0"/>
            <a:t>CCP</a:t>
          </a:r>
          <a:endParaRPr lang="zh-CN" altLang="en-US" dirty="0"/>
        </a:p>
      </dgm:t>
    </dgm:pt>
    <dgm:pt modelId="{670AA212-6D4A-4F36-BEA2-FC7E26A1A55E}" cxnId="{CAAFC200-4C20-4BF8-99B7-2F7AD06B3393}" type="parTrans">
      <dgm:prSet/>
      <dgm:spPr/>
      <dgm:t>
        <a:bodyPr/>
        <a:lstStyle/>
        <a:p>
          <a:endParaRPr lang="zh-CN" altLang="en-US"/>
        </a:p>
      </dgm:t>
    </dgm:pt>
    <dgm:pt modelId="{169CA11A-67D8-4E6E-A2AE-5C561BA934B5}" cxnId="{CAAFC200-4C20-4BF8-99B7-2F7AD06B3393}" type="sibTrans">
      <dgm:prSet/>
      <dgm:spPr/>
      <dgm:t>
        <a:bodyPr/>
        <a:lstStyle/>
        <a:p>
          <a:endParaRPr lang="zh-CN" altLang="en-US"/>
        </a:p>
      </dgm:t>
    </dgm:pt>
    <dgm:pt modelId="{D03BE775-4809-4381-88F7-AA8A357C7133}">
      <dgm:prSet phldrT="[文本]"/>
      <dgm:spPr/>
      <dgm:t>
        <a:bodyPr/>
        <a:lstStyle/>
        <a:p>
          <a:r>
            <a:rPr lang="zh-CN" altLang="zh-CN" dirty="0" smtClean="0"/>
            <a:t>④</a:t>
          </a:r>
          <a:endParaRPr lang="zh-CN" altLang="en-US" dirty="0"/>
        </a:p>
      </dgm:t>
    </dgm:pt>
    <dgm:pt modelId="{54B807DF-A692-4E3A-9CF3-DEEE582F7050}" cxnId="{1E388197-9FB9-46AB-8FCE-97E4D355F31D}" type="parTrans">
      <dgm:prSet/>
      <dgm:spPr/>
      <dgm:t>
        <a:bodyPr/>
        <a:lstStyle/>
        <a:p>
          <a:endParaRPr lang="zh-CN" altLang="en-US"/>
        </a:p>
      </dgm:t>
    </dgm:pt>
    <dgm:pt modelId="{EA9918C9-2C88-4755-BED0-E55BB028DDB9}" cxnId="{1E388197-9FB9-46AB-8FCE-97E4D355F31D}" type="sibTrans">
      <dgm:prSet/>
      <dgm:spPr/>
      <dgm:t>
        <a:bodyPr/>
        <a:lstStyle/>
        <a:p>
          <a:endParaRPr lang="zh-CN" altLang="en-US"/>
        </a:p>
      </dgm:t>
    </dgm:pt>
    <dgm:pt modelId="{8602BC47-DB20-446C-8E72-8B3EC55C6B11}">
      <dgm:prSet phldrT="[文本]"/>
      <dgm:spPr/>
      <dgm:t>
        <a:bodyPr/>
        <a:lstStyle/>
        <a:p>
          <a:r>
            <a:rPr lang="en-US" altLang="zh-CN" dirty="0" smtClean="0"/>
            <a:t>SPAN</a:t>
          </a:r>
          <a:endParaRPr lang="zh-CN" altLang="en-US" dirty="0"/>
        </a:p>
      </dgm:t>
    </dgm:pt>
    <dgm:pt modelId="{76364378-048D-4AFE-990D-3FBFE5915770}" cxnId="{BE7C93B6-7CA7-4F71-BCD0-1F4764FA2A9F}" type="parTrans">
      <dgm:prSet/>
      <dgm:spPr/>
      <dgm:t>
        <a:bodyPr/>
        <a:lstStyle/>
        <a:p>
          <a:endParaRPr lang="zh-CN" altLang="en-US"/>
        </a:p>
      </dgm:t>
    </dgm:pt>
    <dgm:pt modelId="{B233D194-3BDF-4A05-AB52-28886315A89D}" cxnId="{BE7C93B6-7CA7-4F71-BCD0-1F4764FA2A9F}" type="sibTrans">
      <dgm:prSet/>
      <dgm:spPr/>
      <dgm:t>
        <a:bodyPr/>
        <a:lstStyle/>
        <a:p>
          <a:endParaRPr lang="zh-CN" altLang="en-US"/>
        </a:p>
      </dgm:t>
    </dgm:pt>
    <dgm:pt modelId="{EA7E2E6D-38AF-4F2E-894B-034257B76E47}" type="pres">
      <dgm:prSet presAssocID="{BB20FC84-F189-432A-9992-5621C0FE89CA}" presName="Name0" presStyleCnt="0">
        <dgm:presLayoutVars>
          <dgm:dir/>
          <dgm:animLvl val="lvl"/>
          <dgm:resizeHandles/>
        </dgm:presLayoutVars>
      </dgm:prSet>
      <dgm:spPr/>
      <dgm:t>
        <a:bodyPr/>
        <a:lstStyle/>
        <a:p>
          <a:endParaRPr lang="zh-CN" altLang="en-US"/>
        </a:p>
      </dgm:t>
    </dgm:pt>
    <dgm:pt modelId="{293E45D4-717F-44FB-88FF-589B62220D0A}" type="pres">
      <dgm:prSet presAssocID="{DEA61729-9E8B-48EC-8EAC-316B6FBDE0D7}" presName="linNode" presStyleCnt="0"/>
      <dgm:spPr/>
    </dgm:pt>
    <dgm:pt modelId="{5AD6D762-979A-4AA1-A53F-3CF8E0F67CB3}" type="pres">
      <dgm:prSet presAssocID="{DEA61729-9E8B-48EC-8EAC-316B6FBDE0D7}" presName="parentShp" presStyleLbl="node1" presStyleIdx="0" presStyleCnt="2" custScaleX="46483">
        <dgm:presLayoutVars>
          <dgm:bulletEnabled val="1"/>
        </dgm:presLayoutVars>
      </dgm:prSet>
      <dgm:spPr/>
      <dgm:t>
        <a:bodyPr/>
        <a:lstStyle/>
        <a:p>
          <a:endParaRPr lang="zh-CN" altLang="en-US"/>
        </a:p>
      </dgm:t>
    </dgm:pt>
    <dgm:pt modelId="{1BBAB7E2-92E8-49E8-95F9-F1FFE704CE83}" type="pres">
      <dgm:prSet presAssocID="{DEA61729-9E8B-48EC-8EAC-316B6FBDE0D7}" presName="childShp" presStyleLbl="bgAccFollowNode1" presStyleIdx="0" presStyleCnt="2">
        <dgm:presLayoutVars>
          <dgm:bulletEnabled val="1"/>
        </dgm:presLayoutVars>
      </dgm:prSet>
      <dgm:spPr/>
      <dgm:t>
        <a:bodyPr/>
        <a:lstStyle/>
        <a:p>
          <a:endParaRPr lang="zh-CN" altLang="en-US"/>
        </a:p>
      </dgm:t>
    </dgm:pt>
    <dgm:pt modelId="{B5F4F12F-93AF-4A97-B49F-0226DEC14AF1}" type="pres">
      <dgm:prSet presAssocID="{7AA70CA8-5591-4D9E-9F63-F7459DDB2518}" presName="spacing" presStyleCnt="0"/>
      <dgm:spPr/>
    </dgm:pt>
    <dgm:pt modelId="{938FAE66-1431-4CAB-BB50-DBE7EBAECB96}" type="pres">
      <dgm:prSet presAssocID="{D03BE775-4809-4381-88F7-AA8A357C7133}" presName="linNode" presStyleCnt="0"/>
      <dgm:spPr/>
    </dgm:pt>
    <dgm:pt modelId="{9368EC99-91C6-4A23-8589-329B6FCCFA64}" type="pres">
      <dgm:prSet presAssocID="{D03BE775-4809-4381-88F7-AA8A357C7133}" presName="parentShp" presStyleLbl="node1" presStyleIdx="1" presStyleCnt="2" custScaleX="46483">
        <dgm:presLayoutVars>
          <dgm:bulletEnabled val="1"/>
        </dgm:presLayoutVars>
      </dgm:prSet>
      <dgm:spPr/>
      <dgm:t>
        <a:bodyPr/>
        <a:lstStyle/>
        <a:p>
          <a:endParaRPr lang="zh-CN" altLang="en-US"/>
        </a:p>
      </dgm:t>
    </dgm:pt>
    <dgm:pt modelId="{B7715CCA-2933-427C-9705-7DDF68D7072B}" type="pres">
      <dgm:prSet presAssocID="{D03BE775-4809-4381-88F7-AA8A357C7133}" presName="childShp" presStyleLbl="bgAccFollowNode1" presStyleIdx="1" presStyleCnt="2">
        <dgm:presLayoutVars>
          <dgm:bulletEnabled val="1"/>
        </dgm:presLayoutVars>
      </dgm:prSet>
      <dgm:spPr/>
      <dgm:t>
        <a:bodyPr/>
        <a:lstStyle/>
        <a:p>
          <a:endParaRPr lang="zh-CN" altLang="en-US"/>
        </a:p>
      </dgm:t>
    </dgm:pt>
  </dgm:ptLst>
  <dgm:cxnLst>
    <dgm:cxn modelId="{364B8B45-9554-449D-8F7B-2F2524EA204D}" type="presOf" srcId="{2B25BFCD-A5E5-415E-A866-BCDFF9F4923E}" destId="{1BBAB7E2-92E8-49E8-95F9-F1FFE704CE83}" srcOrd="0" destOrd="0" presId="urn:microsoft.com/office/officeart/2005/8/layout/vList6"/>
    <dgm:cxn modelId="{9BDCD816-171F-4C5B-9D50-FE6E54A5B7B8}" srcId="{BB20FC84-F189-432A-9992-5621C0FE89CA}" destId="{DEA61729-9E8B-48EC-8EAC-316B6FBDE0D7}" srcOrd="0" destOrd="0" parTransId="{3DB16C53-6573-43E5-A9F8-65D4073F3708}" sibTransId="{7AA70CA8-5591-4D9E-9F63-F7459DDB2518}"/>
    <dgm:cxn modelId="{93E88227-1F0F-4082-939F-DC3DD1F08DB7}" type="presOf" srcId="{8602BC47-DB20-446C-8E72-8B3EC55C6B11}" destId="{B7715CCA-2933-427C-9705-7DDF68D7072B}" srcOrd="0" destOrd="0" presId="urn:microsoft.com/office/officeart/2005/8/layout/vList6"/>
    <dgm:cxn modelId="{6BE20D9C-32A7-4033-84EA-1396B642E23E}" type="presOf" srcId="{D03BE775-4809-4381-88F7-AA8A357C7133}" destId="{9368EC99-91C6-4A23-8589-329B6FCCFA64}" srcOrd="0" destOrd="0" presId="urn:microsoft.com/office/officeart/2005/8/layout/vList6"/>
    <dgm:cxn modelId="{1E388197-9FB9-46AB-8FCE-97E4D355F31D}" srcId="{BB20FC84-F189-432A-9992-5621C0FE89CA}" destId="{D03BE775-4809-4381-88F7-AA8A357C7133}" srcOrd="1" destOrd="0" parTransId="{54B807DF-A692-4E3A-9CF3-DEEE582F7050}" sibTransId="{EA9918C9-2C88-4755-BED0-E55BB028DDB9}"/>
    <dgm:cxn modelId="{4060721D-2D07-4808-AC36-B1A61B6CFA09}" type="presOf" srcId="{BB20FC84-F189-432A-9992-5621C0FE89CA}" destId="{EA7E2E6D-38AF-4F2E-894B-034257B76E47}" srcOrd="0" destOrd="0" presId="urn:microsoft.com/office/officeart/2005/8/layout/vList6"/>
    <dgm:cxn modelId="{BE7C93B6-7CA7-4F71-BCD0-1F4764FA2A9F}" srcId="{D03BE775-4809-4381-88F7-AA8A357C7133}" destId="{8602BC47-DB20-446C-8E72-8B3EC55C6B11}" srcOrd="0" destOrd="0" parTransId="{76364378-048D-4AFE-990D-3FBFE5915770}" sibTransId="{B233D194-3BDF-4A05-AB52-28886315A89D}"/>
    <dgm:cxn modelId="{877D555B-8C6F-4A47-B3DA-ECB4EC2D57F1}" type="presOf" srcId="{DEA61729-9E8B-48EC-8EAC-316B6FBDE0D7}" destId="{5AD6D762-979A-4AA1-A53F-3CF8E0F67CB3}" srcOrd="0" destOrd="0" presId="urn:microsoft.com/office/officeart/2005/8/layout/vList6"/>
    <dgm:cxn modelId="{CAAFC200-4C20-4BF8-99B7-2F7AD06B3393}" srcId="{DEA61729-9E8B-48EC-8EAC-316B6FBDE0D7}" destId="{2B25BFCD-A5E5-415E-A866-BCDFF9F4923E}" srcOrd="0" destOrd="0" parTransId="{670AA212-6D4A-4F36-BEA2-FC7E26A1A55E}" sibTransId="{169CA11A-67D8-4E6E-A2AE-5C561BA934B5}"/>
    <dgm:cxn modelId="{408D5520-CDF8-4951-879B-EADCC63806C5}" type="presParOf" srcId="{EA7E2E6D-38AF-4F2E-894B-034257B76E47}" destId="{293E45D4-717F-44FB-88FF-589B62220D0A}" srcOrd="0" destOrd="0" presId="urn:microsoft.com/office/officeart/2005/8/layout/vList6"/>
    <dgm:cxn modelId="{65910A8C-6BD1-474B-AFC3-9ACEDD04EA6C}" type="presParOf" srcId="{293E45D4-717F-44FB-88FF-589B62220D0A}" destId="{5AD6D762-979A-4AA1-A53F-3CF8E0F67CB3}" srcOrd="0" destOrd="0" presId="urn:microsoft.com/office/officeart/2005/8/layout/vList6"/>
    <dgm:cxn modelId="{65F558EB-CECE-467B-B453-1E386DA01572}" type="presParOf" srcId="{293E45D4-717F-44FB-88FF-589B62220D0A}" destId="{1BBAB7E2-92E8-49E8-95F9-F1FFE704CE83}" srcOrd="1" destOrd="0" presId="urn:microsoft.com/office/officeart/2005/8/layout/vList6"/>
    <dgm:cxn modelId="{1AE8210A-6686-4664-9A8A-D6331C451872}" type="presParOf" srcId="{EA7E2E6D-38AF-4F2E-894B-034257B76E47}" destId="{B5F4F12F-93AF-4A97-B49F-0226DEC14AF1}" srcOrd="1" destOrd="0" presId="urn:microsoft.com/office/officeart/2005/8/layout/vList6"/>
    <dgm:cxn modelId="{37A19CE1-A850-45DE-BF61-D65DE36BF441}" type="presParOf" srcId="{EA7E2E6D-38AF-4F2E-894B-034257B76E47}" destId="{938FAE66-1431-4CAB-BB50-DBE7EBAECB96}" srcOrd="2" destOrd="0" presId="urn:microsoft.com/office/officeart/2005/8/layout/vList6"/>
    <dgm:cxn modelId="{DC24C3E8-DB06-4827-9720-17AA0CDCCA90}" type="presParOf" srcId="{938FAE66-1431-4CAB-BB50-DBE7EBAECB96}" destId="{9368EC99-91C6-4A23-8589-329B6FCCFA64}" srcOrd="0" destOrd="0" presId="urn:microsoft.com/office/officeart/2005/8/layout/vList6"/>
    <dgm:cxn modelId="{AEB6C4AF-9DDD-4382-B558-03A3EF6FD9C4}" type="presParOf" srcId="{938FAE66-1431-4CAB-BB50-DBE7EBAECB96}" destId="{B7715CCA-2933-427C-9705-7DDF68D7072B}" srcOrd="1" destOrd="0" presId="urn:microsoft.com/office/officeart/2005/8/layout/vList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7B9BF66-346A-45FD-A56D-196F9F55E9B3}" type="doc">
      <dgm:prSet loTypeId="urn:microsoft.com/office/officeart/2005/8/layout/list1#1" loCatId="list" qsTypeId="urn:microsoft.com/office/officeart/2005/8/quickstyle/simple3#1" qsCatId="simple" csTypeId="urn:microsoft.com/office/officeart/2005/8/colors/accent1_2#1" csCatId="accent1" phldr="1"/>
      <dgm:spPr/>
      <dgm:t>
        <a:bodyPr/>
        <a:lstStyle/>
        <a:p>
          <a:endParaRPr lang="zh-CN" altLang="en-US"/>
        </a:p>
      </dgm:t>
    </dgm:pt>
    <dgm:pt modelId="{5B6F8634-1421-4132-B0EC-EFC487CCF685}">
      <dgm:prSet phldrT="[文本]" phldr="0" custT="1">
        <dgm:style>
          <a:lnRef idx="1">
            <a:schemeClr val="accent4"/>
          </a:lnRef>
          <a:fillRef idx="2">
            <a:schemeClr val="accent4"/>
          </a:fillRef>
          <a:effectRef idx="1">
            <a:schemeClr val="accent4"/>
          </a:effectRef>
          <a:fontRef idx="minor">
            <a:schemeClr val="dk1"/>
          </a:fontRef>
        </dgm:style>
      </dgm:prSet>
      <dgm:spPr>
        <a:effectLst>
          <a:glow rad="228600">
            <a:schemeClr val="accent4">
              <a:satMod val="175000"/>
              <a:alpha val="40000"/>
            </a:schemeClr>
          </a:glow>
        </a:effectLst>
      </dgm:spPr>
      <dgm:t>
        <a:bodyPr vert="horz" wrap="square"/>
        <a:lstStyle>
          <a:lvl1pPr algn="l">
            <a:defRPr sz="21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a:lnSpc>
              <a:spcPct val="100000"/>
            </a:lnSpc>
            <a:spcBef>
              <a:spcPct val="0"/>
            </a:spcBef>
            <a:spcAft>
              <a:spcPct val="35000"/>
            </a:spcAft>
          </a:pPr>
          <a:r>
            <a:rPr lang="zh-CN" altLang="en-US" sz="2400" b="1" dirty="0" smtClean="0"/>
            <a:t>① 影响整个网络的生存时间</a:t>
          </a:r>
        </a:p>
      </dgm:t>
    </dgm:pt>
    <dgm:pt modelId="{FFF11EF8-7507-45AA-A995-A495210DBAC2}" cxnId="{011FF59C-B5EB-4CBF-9690-4FEAD606B188}" type="parTrans">
      <dgm:prSet/>
      <dgm:spPr/>
      <dgm:t>
        <a:bodyPr/>
        <a:lstStyle/>
        <a:p>
          <a:endParaRPr lang="zh-CN" altLang="en-US"/>
        </a:p>
      </dgm:t>
    </dgm:pt>
    <dgm:pt modelId="{5A9E1441-F130-4C44-986B-3D9E58E900BD}" cxnId="{011FF59C-B5EB-4CBF-9690-4FEAD606B188}" type="sibTrans">
      <dgm:prSet/>
      <dgm:spPr/>
      <dgm:t>
        <a:bodyPr/>
        <a:lstStyle/>
        <a:p>
          <a:endParaRPr lang="zh-CN" altLang="en-US"/>
        </a:p>
      </dgm:t>
    </dgm:pt>
    <dgm:pt modelId="{3D08AD82-DC74-469B-AE0A-2F6FA963D369}">
      <dgm:prSet phldrT="[文本]" phldr="0" custT="0">
        <dgm:style>
          <a:lnRef idx="1">
            <a:schemeClr val="accent4"/>
          </a:lnRef>
          <a:fillRef idx="2">
            <a:schemeClr val="accent4"/>
          </a:fillRef>
          <a:effectRef idx="1">
            <a:schemeClr val="accent4"/>
          </a:effectRef>
          <a:fontRef idx="minor">
            <a:schemeClr val="dk1"/>
          </a:fontRef>
        </dgm:style>
      </dgm:prSet>
      <dgm:spPr>
        <a:effectLst>
          <a:glow rad="228600">
            <a:schemeClr val="accent4">
              <a:satMod val="175000"/>
              <a:alpha val="40000"/>
            </a:schemeClr>
          </a:glow>
        </a:effectLst>
      </dgm:spPr>
      <dgm:t>
        <a:bodyPr vert="horz" wrap="square"/>
        <a:lstStyle>
          <a:lvl1pPr algn="l">
            <a:defRPr sz="21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a:lnSpc>
              <a:spcPct val="100000"/>
            </a:lnSpc>
            <a:spcBef>
              <a:spcPct val="0"/>
            </a:spcBef>
            <a:spcAft>
              <a:spcPct val="35000"/>
            </a:spcAft>
          </a:pPr>
          <a:r>
            <a:rPr lang="zh-CN" altLang="en-US" b="1" dirty="0" smtClean="0"/>
            <a:t>② 减小节点间通信干扰，提高网络通信效率</a:t>
          </a:r>
          <a:endParaRPr lang="zh-CN" altLang="en-US" b="1" dirty="0"/>
        </a:p>
      </dgm:t>
    </dgm:pt>
    <dgm:pt modelId="{46B5695D-1B79-49D1-ACB6-35CE5196D9DF}" cxnId="{A2A5372D-16CD-4076-AD45-2BC3EE54C075}" type="parTrans">
      <dgm:prSet/>
      <dgm:spPr/>
      <dgm:t>
        <a:bodyPr/>
        <a:lstStyle/>
        <a:p>
          <a:endParaRPr lang="zh-CN" altLang="en-US"/>
        </a:p>
      </dgm:t>
    </dgm:pt>
    <dgm:pt modelId="{BC720615-B51F-4F9F-AD72-1F35432829EF}" cxnId="{A2A5372D-16CD-4076-AD45-2BC3EE54C075}" type="sibTrans">
      <dgm:prSet/>
      <dgm:spPr/>
      <dgm:t>
        <a:bodyPr/>
        <a:lstStyle/>
        <a:p>
          <a:endParaRPr lang="zh-CN" altLang="en-US"/>
        </a:p>
      </dgm:t>
    </dgm:pt>
    <dgm:pt modelId="{BFB27D30-EC9B-400D-8B49-413DCA302592}" type="pres">
      <dgm:prSet presAssocID="{37B9BF66-346A-45FD-A56D-196F9F55E9B3}" presName="linear" presStyleCnt="0">
        <dgm:presLayoutVars>
          <dgm:dir/>
          <dgm:animLvl val="lvl"/>
          <dgm:resizeHandles val="exact"/>
        </dgm:presLayoutVars>
      </dgm:prSet>
      <dgm:spPr/>
      <dgm:t>
        <a:bodyPr/>
        <a:lstStyle/>
        <a:p>
          <a:endParaRPr lang="zh-CN" altLang="en-US"/>
        </a:p>
      </dgm:t>
    </dgm:pt>
    <dgm:pt modelId="{1EC634BB-F147-4036-93EF-A00F490E3D33}" type="pres">
      <dgm:prSet presAssocID="{5B6F8634-1421-4132-B0EC-EFC487CCF685}" presName="parentLin" presStyleCnt="0"/>
      <dgm:spPr/>
    </dgm:pt>
    <dgm:pt modelId="{37E4D99D-C08B-4BA7-8768-C3A143294F65}" type="pres">
      <dgm:prSet presAssocID="{5B6F8634-1421-4132-B0EC-EFC487CCF685}" presName="parentLeftMargin" presStyleLbl="node1" presStyleIdx="0" presStyleCnt="2"/>
      <dgm:spPr/>
      <dgm:t>
        <a:bodyPr/>
        <a:lstStyle/>
        <a:p>
          <a:endParaRPr lang="zh-CN" altLang="en-US"/>
        </a:p>
      </dgm:t>
    </dgm:pt>
    <dgm:pt modelId="{DB01D1D4-A168-49F1-906E-AC1F68D0A622}" type="pres">
      <dgm:prSet presAssocID="{5B6F8634-1421-4132-B0EC-EFC487CCF685}" presName="parentText" presStyleLbl="node1" presStyleIdx="0" presStyleCnt="2" custScaleX="114692">
        <dgm:presLayoutVars>
          <dgm:chMax val="0"/>
          <dgm:bulletEnabled val="1"/>
        </dgm:presLayoutVars>
      </dgm:prSet>
      <dgm:spPr/>
      <dgm:t>
        <a:bodyPr/>
        <a:lstStyle/>
        <a:p>
          <a:endParaRPr lang="zh-CN" altLang="en-US"/>
        </a:p>
      </dgm:t>
    </dgm:pt>
    <dgm:pt modelId="{DC90EF79-4A7E-4CBF-8276-B69A54C039BE}" type="pres">
      <dgm:prSet presAssocID="{5B6F8634-1421-4132-B0EC-EFC487CCF685}" presName="negativeSpace" presStyleCnt="0"/>
      <dgm:spPr/>
    </dgm:pt>
    <dgm:pt modelId="{64A64552-7C3F-4E59-8908-AD0CF1DF00D2}" type="pres">
      <dgm:prSet presAssocID="{5B6F8634-1421-4132-B0EC-EFC487CCF685}" presName="childText" presStyleLbl="conFgAcc1" presStyleIdx="0" presStyleCnt="2">
        <dgm:presLayoutVars>
          <dgm:bulletEnabled val="1"/>
        </dgm:presLayoutVars>
      </dgm:prSet>
      <dgm:spPr>
        <a:ln>
          <a:noFill/>
        </a:ln>
      </dgm:spPr>
      <dgm:t>
        <a:bodyPr/>
        <a:lstStyle/>
        <a:p>
          <a:endParaRPr lang="zh-CN" altLang="en-US"/>
        </a:p>
      </dgm:t>
    </dgm:pt>
    <dgm:pt modelId="{085EB1F7-62BA-4C76-85DB-37CEAD9A18DD}" type="pres">
      <dgm:prSet presAssocID="{5A9E1441-F130-4C44-986B-3D9E58E900BD}" presName="spaceBetweenRectangles" presStyleCnt="0"/>
      <dgm:spPr/>
    </dgm:pt>
    <dgm:pt modelId="{7E730AEB-4713-43FD-814D-DDFD30869AD1}" type="pres">
      <dgm:prSet presAssocID="{3D08AD82-DC74-469B-AE0A-2F6FA963D369}" presName="parentLin" presStyleCnt="0"/>
      <dgm:spPr/>
    </dgm:pt>
    <dgm:pt modelId="{C75972AC-839D-47D3-9D3D-74F261956ECA}" type="pres">
      <dgm:prSet presAssocID="{3D08AD82-DC74-469B-AE0A-2F6FA963D369}" presName="parentLeftMargin" presStyleLbl="node1" presStyleIdx="0" presStyleCnt="2"/>
      <dgm:spPr/>
      <dgm:t>
        <a:bodyPr/>
        <a:lstStyle/>
        <a:p>
          <a:endParaRPr lang="zh-CN" altLang="en-US"/>
        </a:p>
      </dgm:t>
    </dgm:pt>
    <dgm:pt modelId="{AB183C09-EDC7-4B11-9D08-1DA490A5BD62}" type="pres">
      <dgm:prSet presAssocID="{3D08AD82-DC74-469B-AE0A-2F6FA963D369}" presName="parentText" presStyleLbl="node1" presStyleIdx="1" presStyleCnt="2" custScaleX="114697">
        <dgm:presLayoutVars>
          <dgm:chMax val="0"/>
          <dgm:bulletEnabled val="1"/>
        </dgm:presLayoutVars>
      </dgm:prSet>
      <dgm:spPr/>
      <dgm:t>
        <a:bodyPr/>
        <a:lstStyle/>
        <a:p>
          <a:endParaRPr lang="zh-CN" altLang="en-US"/>
        </a:p>
      </dgm:t>
    </dgm:pt>
    <dgm:pt modelId="{94780F0E-0118-486A-9026-BE595DE35F1C}" type="pres">
      <dgm:prSet presAssocID="{3D08AD82-DC74-469B-AE0A-2F6FA963D369}" presName="negativeSpace" presStyleCnt="0"/>
      <dgm:spPr/>
    </dgm:pt>
    <dgm:pt modelId="{7E7CFFC2-DA19-43F9-92AE-887E04887906}" type="pres">
      <dgm:prSet presAssocID="{3D08AD82-DC74-469B-AE0A-2F6FA963D369}" presName="childText" presStyleLbl="conFgAcc1" presStyleIdx="1" presStyleCnt="2">
        <dgm:presLayoutVars>
          <dgm:bulletEnabled val="1"/>
        </dgm:presLayoutVars>
      </dgm:prSet>
      <dgm:spPr>
        <a:ln>
          <a:noFill/>
        </a:ln>
      </dgm:spPr>
      <dgm:t>
        <a:bodyPr/>
        <a:lstStyle/>
        <a:p>
          <a:endParaRPr lang="zh-CN" altLang="en-US"/>
        </a:p>
      </dgm:t>
    </dgm:pt>
  </dgm:ptLst>
  <dgm:cxnLst>
    <dgm:cxn modelId="{2DA7C45A-8288-4A91-BAF8-7BF2715B883F}" type="presOf" srcId="{3D08AD82-DC74-469B-AE0A-2F6FA963D369}" destId="{AB183C09-EDC7-4B11-9D08-1DA490A5BD62}" srcOrd="1" destOrd="0" presId="urn:microsoft.com/office/officeart/2005/8/layout/list1#1"/>
    <dgm:cxn modelId="{0A6BCA19-97A4-48FA-8C9F-F5D98DC09B4D}" type="presOf" srcId="{5B6F8634-1421-4132-B0EC-EFC487CCF685}" destId="{37E4D99D-C08B-4BA7-8768-C3A143294F65}" srcOrd="0" destOrd="0" presId="urn:microsoft.com/office/officeart/2005/8/layout/list1#1"/>
    <dgm:cxn modelId="{A5DFF548-5121-4737-BEC8-F4591F68253E}" type="presOf" srcId="{37B9BF66-346A-45FD-A56D-196F9F55E9B3}" destId="{BFB27D30-EC9B-400D-8B49-413DCA302592}" srcOrd="0" destOrd="0" presId="urn:microsoft.com/office/officeart/2005/8/layout/list1#1"/>
    <dgm:cxn modelId="{5987CC59-75D4-49B1-BCA2-EE970E9F2505}" type="presOf" srcId="{3D08AD82-DC74-469B-AE0A-2F6FA963D369}" destId="{C75972AC-839D-47D3-9D3D-74F261956ECA}" srcOrd="0" destOrd="0" presId="urn:microsoft.com/office/officeart/2005/8/layout/list1#1"/>
    <dgm:cxn modelId="{A2A5372D-16CD-4076-AD45-2BC3EE54C075}" srcId="{37B9BF66-346A-45FD-A56D-196F9F55E9B3}" destId="{3D08AD82-DC74-469B-AE0A-2F6FA963D369}" srcOrd="1" destOrd="0" parTransId="{46B5695D-1B79-49D1-ACB6-35CE5196D9DF}" sibTransId="{BC720615-B51F-4F9F-AD72-1F35432829EF}"/>
    <dgm:cxn modelId="{011FF59C-B5EB-4CBF-9690-4FEAD606B188}" srcId="{37B9BF66-346A-45FD-A56D-196F9F55E9B3}" destId="{5B6F8634-1421-4132-B0EC-EFC487CCF685}" srcOrd="0" destOrd="0" parTransId="{FFF11EF8-7507-45AA-A995-A495210DBAC2}" sibTransId="{5A9E1441-F130-4C44-986B-3D9E58E900BD}"/>
    <dgm:cxn modelId="{ADA2A348-E1A4-4FA8-989B-CE4B2BF363AE}" type="presOf" srcId="{5B6F8634-1421-4132-B0EC-EFC487CCF685}" destId="{DB01D1D4-A168-49F1-906E-AC1F68D0A622}" srcOrd="1" destOrd="0" presId="urn:microsoft.com/office/officeart/2005/8/layout/list1#1"/>
    <dgm:cxn modelId="{FBAF201C-34EB-4294-B197-DAE5DD752B2C}" type="presParOf" srcId="{BFB27D30-EC9B-400D-8B49-413DCA302592}" destId="{1EC634BB-F147-4036-93EF-A00F490E3D33}" srcOrd="0" destOrd="0" presId="urn:microsoft.com/office/officeart/2005/8/layout/list1#1"/>
    <dgm:cxn modelId="{972AE22A-441A-4D04-AF11-27348FF833B2}" type="presParOf" srcId="{1EC634BB-F147-4036-93EF-A00F490E3D33}" destId="{37E4D99D-C08B-4BA7-8768-C3A143294F65}" srcOrd="0" destOrd="0" presId="urn:microsoft.com/office/officeart/2005/8/layout/list1#1"/>
    <dgm:cxn modelId="{CF8898F0-8AD2-4E1D-A70F-5DA9EF9817D3}" type="presParOf" srcId="{1EC634BB-F147-4036-93EF-A00F490E3D33}" destId="{DB01D1D4-A168-49F1-906E-AC1F68D0A622}" srcOrd="1" destOrd="0" presId="urn:microsoft.com/office/officeart/2005/8/layout/list1#1"/>
    <dgm:cxn modelId="{F7A5260A-21E1-4217-BF7E-DCEEA970B560}" type="presParOf" srcId="{BFB27D30-EC9B-400D-8B49-413DCA302592}" destId="{DC90EF79-4A7E-4CBF-8276-B69A54C039BE}" srcOrd="1" destOrd="0" presId="urn:microsoft.com/office/officeart/2005/8/layout/list1#1"/>
    <dgm:cxn modelId="{7ABB6A10-45FB-42A6-98A4-64A00F619FC0}" type="presParOf" srcId="{BFB27D30-EC9B-400D-8B49-413DCA302592}" destId="{64A64552-7C3F-4E59-8908-AD0CF1DF00D2}" srcOrd="2" destOrd="0" presId="urn:microsoft.com/office/officeart/2005/8/layout/list1#1"/>
    <dgm:cxn modelId="{56E056D3-593E-4174-B25E-771E3E3C389D}" type="presParOf" srcId="{BFB27D30-EC9B-400D-8B49-413DCA302592}" destId="{085EB1F7-62BA-4C76-85DB-37CEAD9A18DD}" srcOrd="3" destOrd="0" presId="urn:microsoft.com/office/officeart/2005/8/layout/list1#1"/>
    <dgm:cxn modelId="{A9252451-3B13-4400-AF1A-900F1731A8E9}" type="presParOf" srcId="{BFB27D30-EC9B-400D-8B49-413DCA302592}" destId="{7E730AEB-4713-43FD-814D-DDFD30869AD1}" srcOrd="4" destOrd="0" presId="urn:microsoft.com/office/officeart/2005/8/layout/list1#1"/>
    <dgm:cxn modelId="{580551A3-BA26-46D0-8033-682A7F6A5D7B}" type="presParOf" srcId="{7E730AEB-4713-43FD-814D-DDFD30869AD1}" destId="{C75972AC-839D-47D3-9D3D-74F261956ECA}" srcOrd="0" destOrd="0" presId="urn:microsoft.com/office/officeart/2005/8/layout/list1#1"/>
    <dgm:cxn modelId="{20F02C31-A2A7-4DB8-948A-3EBD52C849E0}" type="presParOf" srcId="{7E730AEB-4713-43FD-814D-DDFD30869AD1}" destId="{AB183C09-EDC7-4B11-9D08-1DA490A5BD62}" srcOrd="1" destOrd="0" presId="urn:microsoft.com/office/officeart/2005/8/layout/list1#1"/>
    <dgm:cxn modelId="{C543FC5F-5C94-4AAB-8730-F7A53061D3A6}" type="presParOf" srcId="{BFB27D30-EC9B-400D-8B49-413DCA302592}" destId="{94780F0E-0118-486A-9026-BE595DE35F1C}" srcOrd="5" destOrd="0" presId="urn:microsoft.com/office/officeart/2005/8/layout/list1#1"/>
    <dgm:cxn modelId="{6E0BC5A4-2835-4166-A040-D4AC28A8ACB7}" type="presParOf" srcId="{BFB27D30-EC9B-400D-8B49-413DCA302592}" destId="{7E7CFFC2-DA19-43F9-92AE-887E04887906}" srcOrd="6" destOrd="0" presId="urn:microsoft.com/office/officeart/2005/8/layout/list1#1"/>
  </dgm:cxnLst>
  <dgm:bg>
    <a:noFill/>
  </dgm:bg>
  <dgm:whole/>
  <dgm:extLst>
    <a:ext uri="http://schemas.microsoft.com/office/drawing/2008/diagram">
      <dsp:dataModelExt xmlns:dsp="http://schemas.microsoft.com/office/drawing/2008/diagram" relId="rId5"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BB20FC84-F189-432A-9992-5621C0FE89CA}" type="doc">
      <dgm:prSet loTypeId="urn:microsoft.com/office/officeart/2005/8/layout/vList6" loCatId="list" qsTypeId="urn:microsoft.com/office/officeart/2005/8/quickstyle/simple1#11" qsCatId="simple" csTypeId="urn:microsoft.com/office/officeart/2005/8/colors/accent1_2#17" csCatId="accent1" phldr="1"/>
      <dgm:spPr/>
      <dgm:t>
        <a:bodyPr/>
        <a:lstStyle/>
        <a:p>
          <a:endParaRPr lang="zh-CN" altLang="en-US"/>
        </a:p>
      </dgm:t>
    </dgm:pt>
    <dgm:pt modelId="{DEA61729-9E8B-48EC-8EAC-316B6FBDE0D7}">
      <dgm:prSet phldrT="[文本]" custT="1"/>
      <dgm:spPr/>
      <dgm:t>
        <a:bodyPr/>
        <a:lstStyle/>
        <a:p>
          <a:r>
            <a:rPr lang="zh-CN" altLang="en-US" sz="3200" dirty="0" smtClean="0"/>
            <a:t>①</a:t>
          </a:r>
          <a:endParaRPr lang="zh-CN" altLang="en-US" sz="3200" dirty="0"/>
        </a:p>
      </dgm:t>
    </dgm:pt>
    <dgm:pt modelId="{3DB16C53-6573-43E5-A9F8-65D4073F3708}" cxnId="{9BDCD816-171F-4C5B-9D50-FE6E54A5B7B8}" type="parTrans">
      <dgm:prSet/>
      <dgm:spPr/>
      <dgm:t>
        <a:bodyPr/>
        <a:lstStyle/>
        <a:p>
          <a:endParaRPr lang="zh-CN" altLang="en-US" sz="1800"/>
        </a:p>
      </dgm:t>
    </dgm:pt>
    <dgm:pt modelId="{7AA70CA8-5591-4D9E-9F63-F7459DDB2518}" cxnId="{9BDCD816-171F-4C5B-9D50-FE6E54A5B7B8}" type="sibTrans">
      <dgm:prSet/>
      <dgm:spPr/>
      <dgm:t>
        <a:bodyPr/>
        <a:lstStyle/>
        <a:p>
          <a:endParaRPr lang="zh-CN" altLang="en-US" sz="1800"/>
        </a:p>
      </dgm:t>
    </dgm:pt>
    <dgm:pt modelId="{2B25BFCD-A5E5-415E-A866-BCDFF9F4923E}">
      <dgm:prSet phldrT="[文本]" custT="1"/>
      <dgm:spPr/>
      <dgm:t>
        <a:bodyPr/>
        <a:lstStyle/>
        <a:p>
          <a:r>
            <a:rPr lang="en-US" altLang="zh-CN" sz="4000" dirty="0" smtClean="0"/>
            <a:t>STEM</a:t>
          </a:r>
          <a:endParaRPr lang="zh-CN" altLang="en-US" sz="4000" dirty="0"/>
        </a:p>
      </dgm:t>
    </dgm:pt>
    <dgm:pt modelId="{670AA212-6D4A-4F36-BEA2-FC7E26A1A55E}" cxnId="{CAAFC200-4C20-4BF8-99B7-2F7AD06B3393}" type="parTrans">
      <dgm:prSet/>
      <dgm:spPr/>
      <dgm:t>
        <a:bodyPr/>
        <a:lstStyle/>
        <a:p>
          <a:endParaRPr lang="zh-CN" altLang="en-US" sz="1800"/>
        </a:p>
      </dgm:t>
    </dgm:pt>
    <dgm:pt modelId="{169CA11A-67D8-4E6E-A2AE-5C561BA934B5}" cxnId="{CAAFC200-4C20-4BF8-99B7-2F7AD06B3393}" type="sibTrans">
      <dgm:prSet/>
      <dgm:spPr/>
      <dgm:t>
        <a:bodyPr/>
        <a:lstStyle/>
        <a:p>
          <a:endParaRPr lang="zh-CN" altLang="en-US" sz="1800"/>
        </a:p>
      </dgm:t>
    </dgm:pt>
    <dgm:pt modelId="{D03BE775-4809-4381-88F7-AA8A357C7133}">
      <dgm:prSet phldrT="[文本]" custT="1"/>
      <dgm:spPr/>
      <dgm:t>
        <a:bodyPr/>
        <a:lstStyle/>
        <a:p>
          <a:r>
            <a:rPr lang="zh-CN" altLang="en-US" sz="3200" dirty="0" smtClean="0"/>
            <a:t>②</a:t>
          </a:r>
          <a:endParaRPr lang="zh-CN" altLang="en-US" sz="3200" dirty="0"/>
        </a:p>
      </dgm:t>
    </dgm:pt>
    <dgm:pt modelId="{54B807DF-A692-4E3A-9CF3-DEEE582F7050}" cxnId="{1E388197-9FB9-46AB-8FCE-97E4D355F31D}" type="parTrans">
      <dgm:prSet/>
      <dgm:spPr/>
      <dgm:t>
        <a:bodyPr/>
        <a:lstStyle/>
        <a:p>
          <a:endParaRPr lang="zh-CN" altLang="en-US" sz="1800"/>
        </a:p>
      </dgm:t>
    </dgm:pt>
    <dgm:pt modelId="{EA9918C9-2C88-4755-BED0-E55BB028DDB9}" cxnId="{1E388197-9FB9-46AB-8FCE-97E4D355F31D}" type="sibTrans">
      <dgm:prSet/>
      <dgm:spPr/>
      <dgm:t>
        <a:bodyPr/>
        <a:lstStyle/>
        <a:p>
          <a:endParaRPr lang="zh-CN" altLang="en-US" sz="1800"/>
        </a:p>
      </dgm:t>
    </dgm:pt>
    <dgm:pt modelId="{8602BC47-DB20-446C-8E72-8B3EC55C6B11}">
      <dgm:prSet phldrT="[文本]" custT="1"/>
      <dgm:spPr/>
      <dgm:t>
        <a:bodyPr/>
        <a:lstStyle/>
        <a:p>
          <a:r>
            <a:rPr lang="en-US" altLang="zh-CN" sz="4000" dirty="0" smtClean="0"/>
            <a:t>ASCENT</a:t>
          </a:r>
          <a:endParaRPr lang="zh-CN" altLang="en-US" sz="4000" dirty="0"/>
        </a:p>
      </dgm:t>
    </dgm:pt>
    <dgm:pt modelId="{76364378-048D-4AFE-990D-3FBFE5915770}" cxnId="{BE7C93B6-7CA7-4F71-BCD0-1F4764FA2A9F}" type="parTrans">
      <dgm:prSet/>
      <dgm:spPr/>
      <dgm:t>
        <a:bodyPr/>
        <a:lstStyle/>
        <a:p>
          <a:endParaRPr lang="zh-CN" altLang="en-US" sz="1800"/>
        </a:p>
      </dgm:t>
    </dgm:pt>
    <dgm:pt modelId="{B233D194-3BDF-4A05-AB52-28886315A89D}" cxnId="{BE7C93B6-7CA7-4F71-BCD0-1F4764FA2A9F}" type="sibTrans">
      <dgm:prSet/>
      <dgm:spPr/>
      <dgm:t>
        <a:bodyPr/>
        <a:lstStyle/>
        <a:p>
          <a:endParaRPr lang="zh-CN" altLang="en-US" sz="1800"/>
        </a:p>
      </dgm:t>
    </dgm:pt>
    <dgm:pt modelId="{EA7E2E6D-38AF-4F2E-894B-034257B76E47}" type="pres">
      <dgm:prSet presAssocID="{BB20FC84-F189-432A-9992-5621C0FE89CA}" presName="Name0" presStyleCnt="0">
        <dgm:presLayoutVars>
          <dgm:dir/>
          <dgm:animLvl val="lvl"/>
          <dgm:resizeHandles/>
        </dgm:presLayoutVars>
      </dgm:prSet>
      <dgm:spPr/>
      <dgm:t>
        <a:bodyPr/>
        <a:lstStyle/>
        <a:p>
          <a:endParaRPr lang="zh-CN" altLang="en-US"/>
        </a:p>
      </dgm:t>
    </dgm:pt>
    <dgm:pt modelId="{293E45D4-717F-44FB-88FF-589B62220D0A}" type="pres">
      <dgm:prSet presAssocID="{DEA61729-9E8B-48EC-8EAC-316B6FBDE0D7}" presName="linNode" presStyleCnt="0"/>
      <dgm:spPr/>
    </dgm:pt>
    <dgm:pt modelId="{5AD6D762-979A-4AA1-A53F-3CF8E0F67CB3}" type="pres">
      <dgm:prSet presAssocID="{DEA61729-9E8B-48EC-8EAC-316B6FBDE0D7}" presName="parentShp" presStyleLbl="node1" presStyleIdx="0" presStyleCnt="2" custScaleX="46483">
        <dgm:presLayoutVars>
          <dgm:bulletEnabled val="1"/>
        </dgm:presLayoutVars>
      </dgm:prSet>
      <dgm:spPr/>
      <dgm:t>
        <a:bodyPr/>
        <a:lstStyle/>
        <a:p>
          <a:endParaRPr lang="zh-CN" altLang="en-US"/>
        </a:p>
      </dgm:t>
    </dgm:pt>
    <dgm:pt modelId="{1BBAB7E2-92E8-49E8-95F9-F1FFE704CE83}" type="pres">
      <dgm:prSet presAssocID="{DEA61729-9E8B-48EC-8EAC-316B6FBDE0D7}" presName="childShp" presStyleLbl="bgAccFollowNode1" presStyleIdx="0" presStyleCnt="2">
        <dgm:presLayoutVars>
          <dgm:bulletEnabled val="1"/>
        </dgm:presLayoutVars>
      </dgm:prSet>
      <dgm:spPr/>
      <dgm:t>
        <a:bodyPr/>
        <a:lstStyle/>
        <a:p>
          <a:endParaRPr lang="zh-CN" altLang="en-US"/>
        </a:p>
      </dgm:t>
    </dgm:pt>
    <dgm:pt modelId="{B5F4F12F-93AF-4A97-B49F-0226DEC14AF1}" type="pres">
      <dgm:prSet presAssocID="{7AA70CA8-5591-4D9E-9F63-F7459DDB2518}" presName="spacing" presStyleCnt="0"/>
      <dgm:spPr/>
    </dgm:pt>
    <dgm:pt modelId="{938FAE66-1431-4CAB-BB50-DBE7EBAECB96}" type="pres">
      <dgm:prSet presAssocID="{D03BE775-4809-4381-88F7-AA8A357C7133}" presName="linNode" presStyleCnt="0"/>
      <dgm:spPr/>
    </dgm:pt>
    <dgm:pt modelId="{9368EC99-91C6-4A23-8589-329B6FCCFA64}" type="pres">
      <dgm:prSet presAssocID="{D03BE775-4809-4381-88F7-AA8A357C7133}" presName="parentShp" presStyleLbl="node1" presStyleIdx="1" presStyleCnt="2" custScaleX="46483">
        <dgm:presLayoutVars>
          <dgm:bulletEnabled val="1"/>
        </dgm:presLayoutVars>
      </dgm:prSet>
      <dgm:spPr/>
      <dgm:t>
        <a:bodyPr/>
        <a:lstStyle/>
        <a:p>
          <a:endParaRPr lang="zh-CN" altLang="en-US"/>
        </a:p>
      </dgm:t>
    </dgm:pt>
    <dgm:pt modelId="{B7715CCA-2933-427C-9705-7DDF68D7072B}" type="pres">
      <dgm:prSet presAssocID="{D03BE775-4809-4381-88F7-AA8A357C7133}" presName="childShp" presStyleLbl="bgAccFollowNode1" presStyleIdx="1" presStyleCnt="2">
        <dgm:presLayoutVars>
          <dgm:bulletEnabled val="1"/>
        </dgm:presLayoutVars>
      </dgm:prSet>
      <dgm:spPr/>
      <dgm:t>
        <a:bodyPr/>
        <a:lstStyle/>
        <a:p>
          <a:endParaRPr lang="zh-CN" altLang="en-US"/>
        </a:p>
      </dgm:t>
    </dgm:pt>
  </dgm:ptLst>
  <dgm:cxnLst>
    <dgm:cxn modelId="{7ACD74EE-5E3B-4C6D-A01A-31AD174DCA91}" type="presOf" srcId="{D03BE775-4809-4381-88F7-AA8A357C7133}" destId="{9368EC99-91C6-4A23-8589-329B6FCCFA64}" srcOrd="0" destOrd="0" presId="urn:microsoft.com/office/officeart/2005/8/layout/vList6"/>
    <dgm:cxn modelId="{9BDCD816-171F-4C5B-9D50-FE6E54A5B7B8}" srcId="{BB20FC84-F189-432A-9992-5621C0FE89CA}" destId="{DEA61729-9E8B-48EC-8EAC-316B6FBDE0D7}" srcOrd="0" destOrd="0" parTransId="{3DB16C53-6573-43E5-A9F8-65D4073F3708}" sibTransId="{7AA70CA8-5591-4D9E-9F63-F7459DDB2518}"/>
    <dgm:cxn modelId="{BFDE4006-60EF-4C86-B0E9-A4EBAAA5B643}" type="presOf" srcId="{BB20FC84-F189-432A-9992-5621C0FE89CA}" destId="{EA7E2E6D-38AF-4F2E-894B-034257B76E47}" srcOrd="0" destOrd="0" presId="urn:microsoft.com/office/officeart/2005/8/layout/vList6"/>
    <dgm:cxn modelId="{D79DD010-AF3F-4978-9E7A-E47A1CAF4163}" type="presOf" srcId="{8602BC47-DB20-446C-8E72-8B3EC55C6B11}" destId="{B7715CCA-2933-427C-9705-7DDF68D7072B}" srcOrd="0" destOrd="0" presId="urn:microsoft.com/office/officeart/2005/8/layout/vList6"/>
    <dgm:cxn modelId="{4C4016C4-7837-4539-8BA3-DCBA3798C861}" type="presOf" srcId="{2B25BFCD-A5E5-415E-A866-BCDFF9F4923E}" destId="{1BBAB7E2-92E8-49E8-95F9-F1FFE704CE83}" srcOrd="0" destOrd="0" presId="urn:microsoft.com/office/officeart/2005/8/layout/vList6"/>
    <dgm:cxn modelId="{CAAFC200-4C20-4BF8-99B7-2F7AD06B3393}" srcId="{DEA61729-9E8B-48EC-8EAC-316B6FBDE0D7}" destId="{2B25BFCD-A5E5-415E-A866-BCDFF9F4923E}" srcOrd="0" destOrd="0" parTransId="{670AA212-6D4A-4F36-BEA2-FC7E26A1A55E}" sibTransId="{169CA11A-67D8-4E6E-A2AE-5C561BA934B5}"/>
    <dgm:cxn modelId="{BE7C93B6-7CA7-4F71-BCD0-1F4764FA2A9F}" srcId="{D03BE775-4809-4381-88F7-AA8A357C7133}" destId="{8602BC47-DB20-446C-8E72-8B3EC55C6B11}" srcOrd="0" destOrd="0" parTransId="{76364378-048D-4AFE-990D-3FBFE5915770}" sibTransId="{B233D194-3BDF-4A05-AB52-28886315A89D}"/>
    <dgm:cxn modelId="{1E388197-9FB9-46AB-8FCE-97E4D355F31D}" srcId="{BB20FC84-F189-432A-9992-5621C0FE89CA}" destId="{D03BE775-4809-4381-88F7-AA8A357C7133}" srcOrd="1" destOrd="0" parTransId="{54B807DF-A692-4E3A-9CF3-DEEE582F7050}" sibTransId="{EA9918C9-2C88-4755-BED0-E55BB028DDB9}"/>
    <dgm:cxn modelId="{DF051EAF-1E49-4CB1-932D-1D8BF0E476F4}" type="presOf" srcId="{DEA61729-9E8B-48EC-8EAC-316B6FBDE0D7}" destId="{5AD6D762-979A-4AA1-A53F-3CF8E0F67CB3}" srcOrd="0" destOrd="0" presId="urn:microsoft.com/office/officeart/2005/8/layout/vList6"/>
    <dgm:cxn modelId="{66976748-FE15-4824-86EC-CFA7A9BFCD6D}" type="presParOf" srcId="{EA7E2E6D-38AF-4F2E-894B-034257B76E47}" destId="{293E45D4-717F-44FB-88FF-589B62220D0A}" srcOrd="0" destOrd="0" presId="urn:microsoft.com/office/officeart/2005/8/layout/vList6"/>
    <dgm:cxn modelId="{5F279F3E-DBC2-44A8-BF1C-1154E7C58498}" type="presParOf" srcId="{293E45D4-717F-44FB-88FF-589B62220D0A}" destId="{5AD6D762-979A-4AA1-A53F-3CF8E0F67CB3}" srcOrd="0" destOrd="0" presId="urn:microsoft.com/office/officeart/2005/8/layout/vList6"/>
    <dgm:cxn modelId="{24506CDD-A6A1-47C4-AEE6-6DB253C7A38D}" type="presParOf" srcId="{293E45D4-717F-44FB-88FF-589B62220D0A}" destId="{1BBAB7E2-92E8-49E8-95F9-F1FFE704CE83}" srcOrd="1" destOrd="0" presId="urn:microsoft.com/office/officeart/2005/8/layout/vList6"/>
    <dgm:cxn modelId="{BEB35717-D4F2-46AA-99AE-1819633C6144}" type="presParOf" srcId="{EA7E2E6D-38AF-4F2E-894B-034257B76E47}" destId="{B5F4F12F-93AF-4A97-B49F-0226DEC14AF1}" srcOrd="1" destOrd="0" presId="urn:microsoft.com/office/officeart/2005/8/layout/vList6"/>
    <dgm:cxn modelId="{A1E83A04-DC61-4486-880C-4C4CF80AE9C8}" type="presParOf" srcId="{EA7E2E6D-38AF-4F2E-894B-034257B76E47}" destId="{938FAE66-1431-4CAB-BB50-DBE7EBAECB96}" srcOrd="2" destOrd="0" presId="urn:microsoft.com/office/officeart/2005/8/layout/vList6"/>
    <dgm:cxn modelId="{61D158FA-D012-4D08-A803-937BFCE615E2}" type="presParOf" srcId="{938FAE66-1431-4CAB-BB50-DBE7EBAECB96}" destId="{9368EC99-91C6-4A23-8589-329B6FCCFA64}" srcOrd="0" destOrd="0" presId="urn:microsoft.com/office/officeart/2005/8/layout/vList6"/>
    <dgm:cxn modelId="{108AEAA4-153D-4150-8257-32F1B3284B50}" type="presParOf" srcId="{938FAE66-1431-4CAB-BB50-DBE7EBAECB96}" destId="{B7715CCA-2933-427C-9705-7DDF68D7072B}" srcOrd="1" destOrd="0" presId="urn:microsoft.com/office/officeart/2005/8/layout/vList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BB20FC84-F189-432A-9992-5621C0FE89CA}" type="doc">
      <dgm:prSet loTypeId="urn:microsoft.com/office/officeart/2005/8/layout/vList6" loCatId="list" qsTypeId="urn:microsoft.com/office/officeart/2005/8/quickstyle/simple1#12" qsCatId="simple" csTypeId="urn:microsoft.com/office/officeart/2005/8/colors/accent1_2#18" csCatId="accent1" phldr="1"/>
      <dgm:spPr/>
      <dgm:t>
        <a:bodyPr/>
        <a:lstStyle/>
        <a:p>
          <a:endParaRPr lang="zh-CN" altLang="en-US"/>
        </a:p>
      </dgm:t>
    </dgm:pt>
    <dgm:pt modelId="{DEA61729-9E8B-48EC-8EAC-316B6FBDE0D7}">
      <dgm:prSet phldrT="[文本]"/>
      <dgm:spPr/>
      <dgm:t>
        <a:bodyPr/>
        <a:lstStyle/>
        <a:p>
          <a:r>
            <a:rPr lang="zh-CN" altLang="zh-CN" dirty="0" smtClean="0"/>
            <a:t>③</a:t>
          </a:r>
          <a:endParaRPr lang="zh-CN" altLang="en-US" dirty="0"/>
        </a:p>
      </dgm:t>
    </dgm:pt>
    <dgm:pt modelId="{3DB16C53-6573-43E5-A9F8-65D4073F3708}" cxnId="{9BDCD816-171F-4C5B-9D50-FE6E54A5B7B8}" type="parTrans">
      <dgm:prSet/>
      <dgm:spPr/>
      <dgm:t>
        <a:bodyPr/>
        <a:lstStyle/>
        <a:p>
          <a:endParaRPr lang="zh-CN" altLang="en-US"/>
        </a:p>
      </dgm:t>
    </dgm:pt>
    <dgm:pt modelId="{7AA70CA8-5591-4D9E-9F63-F7459DDB2518}" cxnId="{9BDCD816-171F-4C5B-9D50-FE6E54A5B7B8}" type="sibTrans">
      <dgm:prSet/>
      <dgm:spPr/>
      <dgm:t>
        <a:bodyPr/>
        <a:lstStyle/>
        <a:p>
          <a:endParaRPr lang="zh-CN" altLang="en-US"/>
        </a:p>
      </dgm:t>
    </dgm:pt>
    <dgm:pt modelId="{2B25BFCD-A5E5-415E-A866-BCDFF9F4923E}">
      <dgm:prSet phldrT="[文本]"/>
      <dgm:spPr/>
      <dgm:t>
        <a:bodyPr/>
        <a:lstStyle/>
        <a:p>
          <a:r>
            <a:rPr lang="en-US" altLang="zh-CN" dirty="0" smtClean="0"/>
            <a:t>CCP</a:t>
          </a:r>
          <a:endParaRPr lang="zh-CN" altLang="en-US" dirty="0"/>
        </a:p>
      </dgm:t>
    </dgm:pt>
    <dgm:pt modelId="{670AA212-6D4A-4F36-BEA2-FC7E26A1A55E}" cxnId="{CAAFC200-4C20-4BF8-99B7-2F7AD06B3393}" type="parTrans">
      <dgm:prSet/>
      <dgm:spPr/>
      <dgm:t>
        <a:bodyPr/>
        <a:lstStyle/>
        <a:p>
          <a:endParaRPr lang="zh-CN" altLang="en-US"/>
        </a:p>
      </dgm:t>
    </dgm:pt>
    <dgm:pt modelId="{169CA11A-67D8-4E6E-A2AE-5C561BA934B5}" cxnId="{CAAFC200-4C20-4BF8-99B7-2F7AD06B3393}" type="sibTrans">
      <dgm:prSet/>
      <dgm:spPr/>
      <dgm:t>
        <a:bodyPr/>
        <a:lstStyle/>
        <a:p>
          <a:endParaRPr lang="zh-CN" altLang="en-US"/>
        </a:p>
      </dgm:t>
    </dgm:pt>
    <dgm:pt modelId="{D03BE775-4809-4381-88F7-AA8A357C7133}">
      <dgm:prSet phldrT="[文本]"/>
      <dgm:spPr/>
      <dgm:t>
        <a:bodyPr/>
        <a:lstStyle/>
        <a:p>
          <a:r>
            <a:rPr lang="zh-CN" altLang="zh-CN" dirty="0" smtClean="0"/>
            <a:t>④</a:t>
          </a:r>
          <a:endParaRPr lang="zh-CN" altLang="en-US" dirty="0"/>
        </a:p>
      </dgm:t>
    </dgm:pt>
    <dgm:pt modelId="{54B807DF-A692-4E3A-9CF3-DEEE582F7050}" cxnId="{1E388197-9FB9-46AB-8FCE-97E4D355F31D}" type="parTrans">
      <dgm:prSet/>
      <dgm:spPr/>
      <dgm:t>
        <a:bodyPr/>
        <a:lstStyle/>
        <a:p>
          <a:endParaRPr lang="zh-CN" altLang="en-US"/>
        </a:p>
      </dgm:t>
    </dgm:pt>
    <dgm:pt modelId="{EA9918C9-2C88-4755-BED0-E55BB028DDB9}" cxnId="{1E388197-9FB9-46AB-8FCE-97E4D355F31D}" type="sibTrans">
      <dgm:prSet/>
      <dgm:spPr/>
      <dgm:t>
        <a:bodyPr/>
        <a:lstStyle/>
        <a:p>
          <a:endParaRPr lang="zh-CN" altLang="en-US"/>
        </a:p>
      </dgm:t>
    </dgm:pt>
    <dgm:pt modelId="{8602BC47-DB20-446C-8E72-8B3EC55C6B11}">
      <dgm:prSet phldrT="[文本]"/>
      <dgm:spPr/>
      <dgm:t>
        <a:bodyPr/>
        <a:lstStyle/>
        <a:p>
          <a:r>
            <a:rPr lang="en-US" altLang="zh-CN" dirty="0" smtClean="0"/>
            <a:t>SPAN</a:t>
          </a:r>
          <a:endParaRPr lang="zh-CN" altLang="en-US" dirty="0"/>
        </a:p>
      </dgm:t>
    </dgm:pt>
    <dgm:pt modelId="{76364378-048D-4AFE-990D-3FBFE5915770}" cxnId="{BE7C93B6-7CA7-4F71-BCD0-1F4764FA2A9F}" type="parTrans">
      <dgm:prSet/>
      <dgm:spPr/>
      <dgm:t>
        <a:bodyPr/>
        <a:lstStyle/>
        <a:p>
          <a:endParaRPr lang="zh-CN" altLang="en-US"/>
        </a:p>
      </dgm:t>
    </dgm:pt>
    <dgm:pt modelId="{B233D194-3BDF-4A05-AB52-28886315A89D}" cxnId="{BE7C93B6-7CA7-4F71-BCD0-1F4764FA2A9F}" type="sibTrans">
      <dgm:prSet/>
      <dgm:spPr/>
      <dgm:t>
        <a:bodyPr/>
        <a:lstStyle/>
        <a:p>
          <a:endParaRPr lang="zh-CN" altLang="en-US"/>
        </a:p>
      </dgm:t>
    </dgm:pt>
    <dgm:pt modelId="{EA7E2E6D-38AF-4F2E-894B-034257B76E47}" type="pres">
      <dgm:prSet presAssocID="{BB20FC84-F189-432A-9992-5621C0FE89CA}" presName="Name0" presStyleCnt="0">
        <dgm:presLayoutVars>
          <dgm:dir/>
          <dgm:animLvl val="lvl"/>
          <dgm:resizeHandles/>
        </dgm:presLayoutVars>
      </dgm:prSet>
      <dgm:spPr/>
      <dgm:t>
        <a:bodyPr/>
        <a:lstStyle/>
        <a:p>
          <a:endParaRPr lang="zh-CN" altLang="en-US"/>
        </a:p>
      </dgm:t>
    </dgm:pt>
    <dgm:pt modelId="{293E45D4-717F-44FB-88FF-589B62220D0A}" type="pres">
      <dgm:prSet presAssocID="{DEA61729-9E8B-48EC-8EAC-316B6FBDE0D7}" presName="linNode" presStyleCnt="0"/>
      <dgm:spPr/>
    </dgm:pt>
    <dgm:pt modelId="{5AD6D762-979A-4AA1-A53F-3CF8E0F67CB3}" type="pres">
      <dgm:prSet presAssocID="{DEA61729-9E8B-48EC-8EAC-316B6FBDE0D7}" presName="parentShp" presStyleLbl="node1" presStyleIdx="0" presStyleCnt="2" custScaleX="46483">
        <dgm:presLayoutVars>
          <dgm:bulletEnabled val="1"/>
        </dgm:presLayoutVars>
      </dgm:prSet>
      <dgm:spPr/>
      <dgm:t>
        <a:bodyPr/>
        <a:lstStyle/>
        <a:p>
          <a:endParaRPr lang="zh-CN" altLang="en-US"/>
        </a:p>
      </dgm:t>
    </dgm:pt>
    <dgm:pt modelId="{1BBAB7E2-92E8-49E8-95F9-F1FFE704CE83}" type="pres">
      <dgm:prSet presAssocID="{DEA61729-9E8B-48EC-8EAC-316B6FBDE0D7}" presName="childShp" presStyleLbl="bgAccFollowNode1" presStyleIdx="0" presStyleCnt="2">
        <dgm:presLayoutVars>
          <dgm:bulletEnabled val="1"/>
        </dgm:presLayoutVars>
      </dgm:prSet>
      <dgm:spPr/>
      <dgm:t>
        <a:bodyPr/>
        <a:lstStyle/>
        <a:p>
          <a:endParaRPr lang="zh-CN" altLang="en-US"/>
        </a:p>
      </dgm:t>
    </dgm:pt>
    <dgm:pt modelId="{B5F4F12F-93AF-4A97-B49F-0226DEC14AF1}" type="pres">
      <dgm:prSet presAssocID="{7AA70CA8-5591-4D9E-9F63-F7459DDB2518}" presName="spacing" presStyleCnt="0"/>
      <dgm:spPr/>
    </dgm:pt>
    <dgm:pt modelId="{938FAE66-1431-4CAB-BB50-DBE7EBAECB96}" type="pres">
      <dgm:prSet presAssocID="{D03BE775-4809-4381-88F7-AA8A357C7133}" presName="linNode" presStyleCnt="0"/>
      <dgm:spPr/>
    </dgm:pt>
    <dgm:pt modelId="{9368EC99-91C6-4A23-8589-329B6FCCFA64}" type="pres">
      <dgm:prSet presAssocID="{D03BE775-4809-4381-88F7-AA8A357C7133}" presName="parentShp" presStyleLbl="node1" presStyleIdx="1" presStyleCnt="2" custScaleX="46483">
        <dgm:presLayoutVars>
          <dgm:bulletEnabled val="1"/>
        </dgm:presLayoutVars>
      </dgm:prSet>
      <dgm:spPr/>
      <dgm:t>
        <a:bodyPr/>
        <a:lstStyle/>
        <a:p>
          <a:endParaRPr lang="zh-CN" altLang="en-US"/>
        </a:p>
      </dgm:t>
    </dgm:pt>
    <dgm:pt modelId="{B7715CCA-2933-427C-9705-7DDF68D7072B}" type="pres">
      <dgm:prSet presAssocID="{D03BE775-4809-4381-88F7-AA8A357C7133}" presName="childShp" presStyleLbl="bgAccFollowNode1" presStyleIdx="1" presStyleCnt="2">
        <dgm:presLayoutVars>
          <dgm:bulletEnabled val="1"/>
        </dgm:presLayoutVars>
      </dgm:prSet>
      <dgm:spPr/>
      <dgm:t>
        <a:bodyPr/>
        <a:lstStyle/>
        <a:p>
          <a:endParaRPr lang="zh-CN" altLang="en-US"/>
        </a:p>
      </dgm:t>
    </dgm:pt>
  </dgm:ptLst>
  <dgm:cxnLst>
    <dgm:cxn modelId="{9BDCD816-171F-4C5B-9D50-FE6E54A5B7B8}" srcId="{BB20FC84-F189-432A-9992-5621C0FE89CA}" destId="{DEA61729-9E8B-48EC-8EAC-316B6FBDE0D7}" srcOrd="0" destOrd="0" parTransId="{3DB16C53-6573-43E5-A9F8-65D4073F3708}" sibTransId="{7AA70CA8-5591-4D9E-9F63-F7459DDB2518}"/>
    <dgm:cxn modelId="{78D3B807-6381-4705-A89B-9756A2D85173}" type="presOf" srcId="{8602BC47-DB20-446C-8E72-8B3EC55C6B11}" destId="{B7715CCA-2933-427C-9705-7DDF68D7072B}" srcOrd="0" destOrd="0" presId="urn:microsoft.com/office/officeart/2005/8/layout/vList6"/>
    <dgm:cxn modelId="{7E929E17-29A8-4442-B4C0-6037288F5E85}" type="presOf" srcId="{BB20FC84-F189-432A-9992-5621C0FE89CA}" destId="{EA7E2E6D-38AF-4F2E-894B-034257B76E47}" srcOrd="0" destOrd="0" presId="urn:microsoft.com/office/officeart/2005/8/layout/vList6"/>
    <dgm:cxn modelId="{243F86B6-14C4-4E74-BED2-AE10A406DFB6}" type="presOf" srcId="{D03BE775-4809-4381-88F7-AA8A357C7133}" destId="{9368EC99-91C6-4A23-8589-329B6FCCFA64}" srcOrd="0" destOrd="0" presId="urn:microsoft.com/office/officeart/2005/8/layout/vList6"/>
    <dgm:cxn modelId="{DEAFF807-8A36-45C8-976D-89F44CB0C11D}" type="presOf" srcId="{DEA61729-9E8B-48EC-8EAC-316B6FBDE0D7}" destId="{5AD6D762-979A-4AA1-A53F-3CF8E0F67CB3}" srcOrd="0" destOrd="0" presId="urn:microsoft.com/office/officeart/2005/8/layout/vList6"/>
    <dgm:cxn modelId="{FB36FF39-E7C1-4CF6-AB42-1FB59E39E025}" type="presOf" srcId="{2B25BFCD-A5E5-415E-A866-BCDFF9F4923E}" destId="{1BBAB7E2-92E8-49E8-95F9-F1FFE704CE83}" srcOrd="0" destOrd="0" presId="urn:microsoft.com/office/officeart/2005/8/layout/vList6"/>
    <dgm:cxn modelId="{CAAFC200-4C20-4BF8-99B7-2F7AD06B3393}" srcId="{DEA61729-9E8B-48EC-8EAC-316B6FBDE0D7}" destId="{2B25BFCD-A5E5-415E-A866-BCDFF9F4923E}" srcOrd="0" destOrd="0" parTransId="{670AA212-6D4A-4F36-BEA2-FC7E26A1A55E}" sibTransId="{169CA11A-67D8-4E6E-A2AE-5C561BA934B5}"/>
    <dgm:cxn modelId="{BE7C93B6-7CA7-4F71-BCD0-1F4764FA2A9F}" srcId="{D03BE775-4809-4381-88F7-AA8A357C7133}" destId="{8602BC47-DB20-446C-8E72-8B3EC55C6B11}" srcOrd="0" destOrd="0" parTransId="{76364378-048D-4AFE-990D-3FBFE5915770}" sibTransId="{B233D194-3BDF-4A05-AB52-28886315A89D}"/>
    <dgm:cxn modelId="{1E388197-9FB9-46AB-8FCE-97E4D355F31D}" srcId="{BB20FC84-F189-432A-9992-5621C0FE89CA}" destId="{D03BE775-4809-4381-88F7-AA8A357C7133}" srcOrd="1" destOrd="0" parTransId="{54B807DF-A692-4E3A-9CF3-DEEE582F7050}" sibTransId="{EA9918C9-2C88-4755-BED0-E55BB028DDB9}"/>
    <dgm:cxn modelId="{0B919273-2EC8-4913-A1DD-CF59564FBE34}" type="presParOf" srcId="{EA7E2E6D-38AF-4F2E-894B-034257B76E47}" destId="{293E45D4-717F-44FB-88FF-589B62220D0A}" srcOrd="0" destOrd="0" presId="urn:microsoft.com/office/officeart/2005/8/layout/vList6"/>
    <dgm:cxn modelId="{038260EA-4BAF-4581-B006-7B8A69F6DA0B}" type="presParOf" srcId="{293E45D4-717F-44FB-88FF-589B62220D0A}" destId="{5AD6D762-979A-4AA1-A53F-3CF8E0F67CB3}" srcOrd="0" destOrd="0" presId="urn:microsoft.com/office/officeart/2005/8/layout/vList6"/>
    <dgm:cxn modelId="{DC4AB986-1A2B-46CF-A2C2-820CE0CC7051}" type="presParOf" srcId="{293E45D4-717F-44FB-88FF-589B62220D0A}" destId="{1BBAB7E2-92E8-49E8-95F9-F1FFE704CE83}" srcOrd="1" destOrd="0" presId="urn:microsoft.com/office/officeart/2005/8/layout/vList6"/>
    <dgm:cxn modelId="{45164E11-8F6A-463C-A15B-F25FA6779951}" type="presParOf" srcId="{EA7E2E6D-38AF-4F2E-894B-034257B76E47}" destId="{B5F4F12F-93AF-4A97-B49F-0226DEC14AF1}" srcOrd="1" destOrd="0" presId="urn:microsoft.com/office/officeart/2005/8/layout/vList6"/>
    <dgm:cxn modelId="{2E7E37ED-F4A4-4D87-9A7B-23EF9FF00AD6}" type="presParOf" srcId="{EA7E2E6D-38AF-4F2E-894B-034257B76E47}" destId="{938FAE66-1431-4CAB-BB50-DBE7EBAECB96}" srcOrd="2" destOrd="0" presId="urn:microsoft.com/office/officeart/2005/8/layout/vList6"/>
    <dgm:cxn modelId="{7158466F-BBF9-430C-8989-D1A7A95C55A5}" type="presParOf" srcId="{938FAE66-1431-4CAB-BB50-DBE7EBAECB96}" destId="{9368EC99-91C6-4A23-8589-329B6FCCFA64}" srcOrd="0" destOrd="0" presId="urn:microsoft.com/office/officeart/2005/8/layout/vList6"/>
    <dgm:cxn modelId="{37CB3337-7912-4F1D-9BF4-858D2209FAFC}" type="presParOf" srcId="{938FAE66-1431-4CAB-BB50-DBE7EBAECB96}" destId="{B7715CCA-2933-427C-9705-7DDF68D7072B}" srcOrd="1" destOrd="0" presId="urn:microsoft.com/office/officeart/2005/8/layout/vList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563FDF33-BC4D-4F18-8288-2E8D30C38BD6}" type="doc">
      <dgm:prSet loTypeId="urn:microsoft.com/office/officeart/2005/8/layout/vList6" loCatId="list" qsTypeId="urn:microsoft.com/office/officeart/2005/8/quickstyle/3d3#1" qsCatId="3D" csTypeId="urn:microsoft.com/office/officeart/2005/8/colors/accent1_2#19" csCatId="accent1" phldr="1"/>
      <dgm:spPr/>
      <dgm:t>
        <a:bodyPr/>
        <a:lstStyle/>
        <a:p>
          <a:endParaRPr lang="zh-CN" altLang="en-US"/>
        </a:p>
      </dgm:t>
    </dgm:pt>
    <dgm:pt modelId="{6B61247B-8A07-46FB-83D9-95835DDF1379}">
      <dgm:prSet phldrT="[文本]"/>
      <dgm:spPr/>
      <dgm:t>
        <a:bodyPr/>
        <a:lstStyle/>
        <a:p>
          <a:pPr>
            <a:lnSpc>
              <a:spcPct val="130000"/>
            </a:lnSpc>
          </a:pPr>
          <a:r>
            <a:rPr lang="zh-CN" altLang="en-US" b="1" dirty="0" smtClean="0"/>
            <a:t>①</a:t>
          </a:r>
          <a:endParaRPr lang="zh-CN" altLang="en-US" b="1" dirty="0"/>
        </a:p>
      </dgm:t>
    </dgm:pt>
    <dgm:pt modelId="{41C196B5-8088-488F-816B-FBCF599239D9}" cxnId="{84BEBAD5-D4F5-4C64-9E47-813DE70D17C3}" type="parTrans">
      <dgm:prSet/>
      <dgm:spPr/>
      <dgm:t>
        <a:bodyPr/>
        <a:lstStyle/>
        <a:p>
          <a:pPr>
            <a:lnSpc>
              <a:spcPct val="130000"/>
            </a:lnSpc>
          </a:pPr>
          <a:endParaRPr lang="zh-CN" altLang="en-US" b="1"/>
        </a:p>
      </dgm:t>
    </dgm:pt>
    <dgm:pt modelId="{B5BAF91D-88AD-4279-A102-A8CB840D9C47}" cxnId="{84BEBAD5-D4F5-4C64-9E47-813DE70D17C3}" type="sibTrans">
      <dgm:prSet/>
      <dgm:spPr/>
      <dgm:t>
        <a:bodyPr/>
        <a:lstStyle/>
        <a:p>
          <a:pPr>
            <a:lnSpc>
              <a:spcPct val="130000"/>
            </a:lnSpc>
          </a:pPr>
          <a:endParaRPr lang="zh-CN" altLang="en-US" b="1"/>
        </a:p>
      </dgm:t>
    </dgm:pt>
    <dgm:pt modelId="{A5ACE506-8715-405B-8FFC-002FF72F318F}">
      <dgm:prSet phldrT="[文本]" custT="1"/>
      <dgm:spPr/>
      <dgm:t>
        <a:bodyPr/>
        <a:lstStyle/>
        <a:p>
          <a:pPr>
            <a:lnSpc>
              <a:spcPct val="130000"/>
            </a:lnSpc>
          </a:pPr>
          <a:r>
            <a:rPr lang="zh-CN" altLang="en-US" sz="3300" b="1" dirty="0" smtClean="0"/>
            <a:t>节点部署方式</a:t>
          </a:r>
          <a:endParaRPr lang="zh-CN" altLang="en-US" sz="3300" b="1" dirty="0"/>
        </a:p>
      </dgm:t>
    </dgm:pt>
    <dgm:pt modelId="{0B37CE94-B253-4BDC-9D73-2B8E2627427E}" cxnId="{DE090AB9-401C-489A-919D-6D18943FB2EF}" type="parTrans">
      <dgm:prSet/>
      <dgm:spPr/>
      <dgm:t>
        <a:bodyPr/>
        <a:lstStyle/>
        <a:p>
          <a:pPr>
            <a:lnSpc>
              <a:spcPct val="130000"/>
            </a:lnSpc>
          </a:pPr>
          <a:endParaRPr lang="zh-CN" altLang="en-US" b="1"/>
        </a:p>
      </dgm:t>
    </dgm:pt>
    <dgm:pt modelId="{AE3AAE67-180D-45DA-AF34-0AD05E70D376}" cxnId="{DE090AB9-401C-489A-919D-6D18943FB2EF}" type="sibTrans">
      <dgm:prSet/>
      <dgm:spPr/>
      <dgm:t>
        <a:bodyPr/>
        <a:lstStyle/>
        <a:p>
          <a:pPr>
            <a:lnSpc>
              <a:spcPct val="130000"/>
            </a:lnSpc>
          </a:pPr>
          <a:endParaRPr lang="zh-CN" altLang="en-US" b="1"/>
        </a:p>
      </dgm:t>
    </dgm:pt>
    <dgm:pt modelId="{0FA77B5E-0E95-4321-A6A7-7F5B5499E512}">
      <dgm:prSet phldrT="[文本]"/>
      <dgm:spPr/>
      <dgm:t>
        <a:bodyPr/>
        <a:lstStyle/>
        <a:p>
          <a:pPr>
            <a:lnSpc>
              <a:spcPct val="130000"/>
            </a:lnSpc>
          </a:pPr>
          <a:r>
            <a:rPr lang="zh-CN" altLang="en-US" b="1" dirty="0" smtClean="0"/>
            <a:t>②</a:t>
          </a:r>
          <a:endParaRPr lang="zh-CN" altLang="en-US" b="1" dirty="0"/>
        </a:p>
      </dgm:t>
    </dgm:pt>
    <dgm:pt modelId="{D93123D8-FAC7-4CC3-9B24-1A29450EEDF8}" cxnId="{6FA3B6DE-626F-4FCC-8D92-BDB7AF03ACC3}" type="parTrans">
      <dgm:prSet/>
      <dgm:spPr/>
      <dgm:t>
        <a:bodyPr/>
        <a:lstStyle/>
        <a:p>
          <a:pPr>
            <a:lnSpc>
              <a:spcPct val="130000"/>
            </a:lnSpc>
          </a:pPr>
          <a:endParaRPr lang="zh-CN" altLang="en-US" b="1"/>
        </a:p>
      </dgm:t>
    </dgm:pt>
    <dgm:pt modelId="{F94CB060-5754-479A-9EE7-433653EABD65}" cxnId="{6FA3B6DE-626F-4FCC-8D92-BDB7AF03ACC3}" type="sibTrans">
      <dgm:prSet/>
      <dgm:spPr/>
      <dgm:t>
        <a:bodyPr/>
        <a:lstStyle/>
        <a:p>
          <a:pPr>
            <a:lnSpc>
              <a:spcPct val="130000"/>
            </a:lnSpc>
          </a:pPr>
          <a:endParaRPr lang="zh-CN" altLang="en-US" b="1"/>
        </a:p>
      </dgm:t>
    </dgm:pt>
    <dgm:pt modelId="{598D8CF8-E474-4A90-A028-B37E6AA6A788}">
      <dgm:prSet phldrT="[文本]" custT="1"/>
      <dgm:spPr/>
      <dgm:t>
        <a:bodyPr/>
        <a:lstStyle/>
        <a:p>
          <a:pPr>
            <a:lnSpc>
              <a:spcPct val="130000"/>
            </a:lnSpc>
          </a:pPr>
          <a:r>
            <a:rPr lang="zh-CN" altLang="en-US" sz="3300" b="1" dirty="0" smtClean="0"/>
            <a:t>网络节能</a:t>
          </a:r>
          <a:endParaRPr lang="zh-CN" altLang="en-US" sz="3300" b="1" dirty="0"/>
        </a:p>
      </dgm:t>
    </dgm:pt>
    <dgm:pt modelId="{FD03FB2A-FF1E-42C1-9EDD-60AB46D492FB}" cxnId="{602FEFF5-9436-436A-AF4F-F212A2FD9D20}" type="parTrans">
      <dgm:prSet/>
      <dgm:spPr/>
      <dgm:t>
        <a:bodyPr/>
        <a:lstStyle/>
        <a:p>
          <a:pPr>
            <a:lnSpc>
              <a:spcPct val="130000"/>
            </a:lnSpc>
          </a:pPr>
          <a:endParaRPr lang="zh-CN" altLang="en-US" b="1"/>
        </a:p>
      </dgm:t>
    </dgm:pt>
    <dgm:pt modelId="{FBB92721-F1B0-4853-AC60-CC7A9A32A0BD}" cxnId="{602FEFF5-9436-436A-AF4F-F212A2FD9D20}" type="sibTrans">
      <dgm:prSet/>
      <dgm:spPr/>
      <dgm:t>
        <a:bodyPr/>
        <a:lstStyle/>
        <a:p>
          <a:pPr>
            <a:lnSpc>
              <a:spcPct val="130000"/>
            </a:lnSpc>
          </a:pPr>
          <a:endParaRPr lang="zh-CN" altLang="en-US" b="1"/>
        </a:p>
      </dgm:t>
    </dgm:pt>
    <dgm:pt modelId="{21B069D8-EC1E-4E3D-94DC-0826A4C6665F}" type="pres">
      <dgm:prSet presAssocID="{563FDF33-BC4D-4F18-8288-2E8D30C38BD6}" presName="Name0" presStyleCnt="0">
        <dgm:presLayoutVars>
          <dgm:dir/>
          <dgm:animLvl val="lvl"/>
          <dgm:resizeHandles/>
        </dgm:presLayoutVars>
      </dgm:prSet>
      <dgm:spPr/>
      <dgm:t>
        <a:bodyPr/>
        <a:lstStyle/>
        <a:p>
          <a:endParaRPr lang="zh-CN" altLang="en-US"/>
        </a:p>
      </dgm:t>
    </dgm:pt>
    <dgm:pt modelId="{1498E9B7-3FC2-4BAB-8A09-1F8303AB319B}" type="pres">
      <dgm:prSet presAssocID="{6B61247B-8A07-46FB-83D9-95835DDF1379}" presName="linNode" presStyleCnt="0"/>
      <dgm:spPr/>
    </dgm:pt>
    <dgm:pt modelId="{6D6A4612-A059-4755-9516-21E3EFC8C8DB}" type="pres">
      <dgm:prSet presAssocID="{6B61247B-8A07-46FB-83D9-95835DDF1379}" presName="parentShp" presStyleLbl="node1" presStyleIdx="0" presStyleCnt="2" custScaleX="44531">
        <dgm:presLayoutVars>
          <dgm:bulletEnabled val="1"/>
        </dgm:presLayoutVars>
      </dgm:prSet>
      <dgm:spPr/>
      <dgm:t>
        <a:bodyPr/>
        <a:lstStyle/>
        <a:p>
          <a:endParaRPr lang="zh-CN" altLang="en-US"/>
        </a:p>
      </dgm:t>
    </dgm:pt>
    <dgm:pt modelId="{A7CFCB64-6A98-48A8-9170-66F0C018BF2E}" type="pres">
      <dgm:prSet presAssocID="{6B61247B-8A07-46FB-83D9-95835DDF1379}" presName="childShp" presStyleLbl="bgAccFollowNode1" presStyleIdx="0" presStyleCnt="2" custLinFactNeighborY="-1499">
        <dgm:presLayoutVars>
          <dgm:bulletEnabled val="1"/>
        </dgm:presLayoutVars>
      </dgm:prSet>
      <dgm:spPr/>
      <dgm:t>
        <a:bodyPr/>
        <a:lstStyle/>
        <a:p>
          <a:endParaRPr lang="zh-CN" altLang="en-US"/>
        </a:p>
      </dgm:t>
    </dgm:pt>
    <dgm:pt modelId="{8520EACE-1FF9-4E3C-87E8-789A9C1243AF}" type="pres">
      <dgm:prSet presAssocID="{B5BAF91D-88AD-4279-A102-A8CB840D9C47}" presName="spacing" presStyleCnt="0"/>
      <dgm:spPr/>
    </dgm:pt>
    <dgm:pt modelId="{F1E453B7-C4D1-47B4-AFD9-C21647A831D5}" type="pres">
      <dgm:prSet presAssocID="{0FA77B5E-0E95-4321-A6A7-7F5B5499E512}" presName="linNode" presStyleCnt="0"/>
      <dgm:spPr/>
    </dgm:pt>
    <dgm:pt modelId="{3AF883FB-F5DE-4FAA-A979-E729C0A69BB0}" type="pres">
      <dgm:prSet presAssocID="{0FA77B5E-0E95-4321-A6A7-7F5B5499E512}" presName="parentShp" presStyleLbl="node1" presStyleIdx="1" presStyleCnt="2" custScaleX="44531">
        <dgm:presLayoutVars>
          <dgm:bulletEnabled val="1"/>
        </dgm:presLayoutVars>
      </dgm:prSet>
      <dgm:spPr/>
      <dgm:t>
        <a:bodyPr/>
        <a:lstStyle/>
        <a:p>
          <a:endParaRPr lang="zh-CN" altLang="en-US"/>
        </a:p>
      </dgm:t>
    </dgm:pt>
    <dgm:pt modelId="{9EE24D72-A91F-40C8-B26D-4D45A9F3FC90}" type="pres">
      <dgm:prSet presAssocID="{0FA77B5E-0E95-4321-A6A7-7F5B5499E512}" presName="childShp" presStyleLbl="bgAccFollowNode1" presStyleIdx="1" presStyleCnt="2">
        <dgm:presLayoutVars>
          <dgm:bulletEnabled val="1"/>
        </dgm:presLayoutVars>
      </dgm:prSet>
      <dgm:spPr/>
      <dgm:t>
        <a:bodyPr/>
        <a:lstStyle/>
        <a:p>
          <a:endParaRPr lang="zh-CN" altLang="en-US"/>
        </a:p>
      </dgm:t>
    </dgm:pt>
  </dgm:ptLst>
  <dgm:cxnLst>
    <dgm:cxn modelId="{6E6A9BF9-1AC9-45A0-9C2C-6C0C509B5AC6}" type="presOf" srcId="{0FA77B5E-0E95-4321-A6A7-7F5B5499E512}" destId="{3AF883FB-F5DE-4FAA-A979-E729C0A69BB0}" srcOrd="0" destOrd="0" presId="urn:microsoft.com/office/officeart/2005/8/layout/vList6"/>
    <dgm:cxn modelId="{84BEBAD5-D4F5-4C64-9E47-813DE70D17C3}" srcId="{563FDF33-BC4D-4F18-8288-2E8D30C38BD6}" destId="{6B61247B-8A07-46FB-83D9-95835DDF1379}" srcOrd="0" destOrd="0" parTransId="{41C196B5-8088-488F-816B-FBCF599239D9}" sibTransId="{B5BAF91D-88AD-4279-A102-A8CB840D9C47}"/>
    <dgm:cxn modelId="{2262704C-FA72-47EE-8E50-17B7F3BA825D}" type="presOf" srcId="{A5ACE506-8715-405B-8FFC-002FF72F318F}" destId="{A7CFCB64-6A98-48A8-9170-66F0C018BF2E}" srcOrd="0" destOrd="0" presId="urn:microsoft.com/office/officeart/2005/8/layout/vList6"/>
    <dgm:cxn modelId="{6FA3B6DE-626F-4FCC-8D92-BDB7AF03ACC3}" srcId="{563FDF33-BC4D-4F18-8288-2E8D30C38BD6}" destId="{0FA77B5E-0E95-4321-A6A7-7F5B5499E512}" srcOrd="1" destOrd="0" parTransId="{D93123D8-FAC7-4CC3-9B24-1A29450EEDF8}" sibTransId="{F94CB060-5754-479A-9EE7-433653EABD65}"/>
    <dgm:cxn modelId="{FCD90D6C-79C6-47DD-9543-80383D265CD3}" type="presOf" srcId="{598D8CF8-E474-4A90-A028-B37E6AA6A788}" destId="{9EE24D72-A91F-40C8-B26D-4D45A9F3FC90}" srcOrd="0" destOrd="0" presId="urn:microsoft.com/office/officeart/2005/8/layout/vList6"/>
    <dgm:cxn modelId="{DE090AB9-401C-489A-919D-6D18943FB2EF}" srcId="{6B61247B-8A07-46FB-83D9-95835DDF1379}" destId="{A5ACE506-8715-405B-8FFC-002FF72F318F}" srcOrd="0" destOrd="0" parTransId="{0B37CE94-B253-4BDC-9D73-2B8E2627427E}" sibTransId="{AE3AAE67-180D-45DA-AF34-0AD05E70D376}"/>
    <dgm:cxn modelId="{68EE9377-54F1-43D9-9880-A52B7BC3968A}" type="presOf" srcId="{563FDF33-BC4D-4F18-8288-2E8D30C38BD6}" destId="{21B069D8-EC1E-4E3D-94DC-0826A4C6665F}" srcOrd="0" destOrd="0" presId="urn:microsoft.com/office/officeart/2005/8/layout/vList6"/>
    <dgm:cxn modelId="{DFC18B32-56AB-4607-AF89-45C1DED9DCF0}" type="presOf" srcId="{6B61247B-8A07-46FB-83D9-95835DDF1379}" destId="{6D6A4612-A059-4755-9516-21E3EFC8C8DB}" srcOrd="0" destOrd="0" presId="urn:microsoft.com/office/officeart/2005/8/layout/vList6"/>
    <dgm:cxn modelId="{602FEFF5-9436-436A-AF4F-F212A2FD9D20}" srcId="{0FA77B5E-0E95-4321-A6A7-7F5B5499E512}" destId="{598D8CF8-E474-4A90-A028-B37E6AA6A788}" srcOrd="0" destOrd="0" parTransId="{FD03FB2A-FF1E-42C1-9EDD-60AB46D492FB}" sibTransId="{FBB92721-F1B0-4853-AC60-CC7A9A32A0BD}"/>
    <dgm:cxn modelId="{7D351DF2-1CC5-4F0B-8D98-CEB17F8F53E1}" type="presParOf" srcId="{21B069D8-EC1E-4E3D-94DC-0826A4C6665F}" destId="{1498E9B7-3FC2-4BAB-8A09-1F8303AB319B}" srcOrd="0" destOrd="0" presId="urn:microsoft.com/office/officeart/2005/8/layout/vList6"/>
    <dgm:cxn modelId="{CB00D4D7-05F4-41E7-8E5B-DAB255770ABA}" type="presParOf" srcId="{1498E9B7-3FC2-4BAB-8A09-1F8303AB319B}" destId="{6D6A4612-A059-4755-9516-21E3EFC8C8DB}" srcOrd="0" destOrd="0" presId="urn:microsoft.com/office/officeart/2005/8/layout/vList6"/>
    <dgm:cxn modelId="{2B5C5EA4-6A2A-44E0-A2B6-51CF51474E00}" type="presParOf" srcId="{1498E9B7-3FC2-4BAB-8A09-1F8303AB319B}" destId="{A7CFCB64-6A98-48A8-9170-66F0C018BF2E}" srcOrd="1" destOrd="0" presId="urn:microsoft.com/office/officeart/2005/8/layout/vList6"/>
    <dgm:cxn modelId="{ADE7BC87-7BA5-43BF-ACA7-F9251740EB8D}" type="presParOf" srcId="{21B069D8-EC1E-4E3D-94DC-0826A4C6665F}" destId="{8520EACE-1FF9-4E3C-87E8-789A9C1243AF}" srcOrd="1" destOrd="0" presId="urn:microsoft.com/office/officeart/2005/8/layout/vList6"/>
    <dgm:cxn modelId="{F0183119-2764-41EA-9EA2-46C2FD468286}" type="presParOf" srcId="{21B069D8-EC1E-4E3D-94DC-0826A4C6665F}" destId="{F1E453B7-C4D1-47B4-AFD9-C21647A831D5}" srcOrd="2" destOrd="0" presId="urn:microsoft.com/office/officeart/2005/8/layout/vList6"/>
    <dgm:cxn modelId="{BB1B7F55-1135-48F2-8FC5-83A90099CE6A}" type="presParOf" srcId="{F1E453B7-C4D1-47B4-AFD9-C21647A831D5}" destId="{3AF883FB-F5DE-4FAA-A979-E729C0A69BB0}" srcOrd="0" destOrd="0" presId="urn:microsoft.com/office/officeart/2005/8/layout/vList6"/>
    <dgm:cxn modelId="{3CAB314F-70CB-4359-A610-06FC5B05ABBD}" type="presParOf" srcId="{F1E453B7-C4D1-47B4-AFD9-C21647A831D5}" destId="{9EE24D72-A91F-40C8-B26D-4D45A9F3FC90}" srcOrd="1" destOrd="0" presId="urn:microsoft.com/office/officeart/2005/8/layout/vList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563FDF33-BC4D-4F18-8288-2E8D30C38BD6}" type="doc">
      <dgm:prSet loTypeId="urn:microsoft.com/office/officeart/2005/8/layout/vList6" loCatId="list" qsTypeId="urn:microsoft.com/office/officeart/2005/8/quickstyle/3d3#2" qsCatId="3D" csTypeId="urn:microsoft.com/office/officeart/2005/8/colors/accent1_2#20" csCatId="accent1" phldr="1"/>
      <dgm:spPr/>
      <dgm:t>
        <a:bodyPr/>
        <a:lstStyle/>
        <a:p>
          <a:endParaRPr lang="zh-CN" altLang="en-US"/>
        </a:p>
      </dgm:t>
    </dgm:pt>
    <dgm:pt modelId="{6B61247B-8A07-46FB-83D9-95835DDF1379}">
      <dgm:prSet phldrT="[文本]"/>
      <dgm:spPr/>
      <dgm:t>
        <a:bodyPr/>
        <a:lstStyle/>
        <a:p>
          <a:pPr>
            <a:lnSpc>
              <a:spcPct val="130000"/>
            </a:lnSpc>
          </a:pPr>
          <a:r>
            <a:rPr lang="zh-CN" altLang="en-US" b="1" dirty="0" smtClean="0"/>
            <a:t>③</a:t>
          </a:r>
          <a:endParaRPr lang="zh-CN" altLang="en-US" b="1" dirty="0"/>
        </a:p>
      </dgm:t>
    </dgm:pt>
    <dgm:pt modelId="{41C196B5-8088-488F-816B-FBCF599239D9}" cxnId="{84BEBAD5-D4F5-4C64-9E47-813DE70D17C3}" type="parTrans">
      <dgm:prSet/>
      <dgm:spPr/>
      <dgm:t>
        <a:bodyPr/>
        <a:lstStyle/>
        <a:p>
          <a:pPr>
            <a:lnSpc>
              <a:spcPct val="130000"/>
            </a:lnSpc>
          </a:pPr>
          <a:endParaRPr lang="zh-CN" altLang="en-US" b="1"/>
        </a:p>
      </dgm:t>
    </dgm:pt>
    <dgm:pt modelId="{B5BAF91D-88AD-4279-A102-A8CB840D9C47}" cxnId="{84BEBAD5-D4F5-4C64-9E47-813DE70D17C3}" type="sibTrans">
      <dgm:prSet/>
      <dgm:spPr/>
      <dgm:t>
        <a:bodyPr/>
        <a:lstStyle/>
        <a:p>
          <a:pPr>
            <a:lnSpc>
              <a:spcPct val="130000"/>
            </a:lnSpc>
          </a:pPr>
          <a:endParaRPr lang="zh-CN" altLang="en-US" b="1"/>
        </a:p>
      </dgm:t>
    </dgm:pt>
    <dgm:pt modelId="{A5ACE506-8715-405B-8FFC-002FF72F318F}">
      <dgm:prSet phldrT="[文本]"/>
      <dgm:spPr/>
      <dgm:t>
        <a:bodyPr/>
        <a:lstStyle/>
        <a:p>
          <a:pPr>
            <a:lnSpc>
              <a:spcPct val="130000"/>
            </a:lnSpc>
          </a:pPr>
          <a:r>
            <a:rPr lang="zh-CN" altLang="en-US" b="1" dirty="0" smtClean="0"/>
            <a:t>传感与通信距离</a:t>
          </a:r>
          <a:endParaRPr lang="zh-CN" altLang="en-US" b="1" dirty="0"/>
        </a:p>
      </dgm:t>
    </dgm:pt>
    <dgm:pt modelId="{0B37CE94-B253-4BDC-9D73-2B8E2627427E}" cxnId="{DE090AB9-401C-489A-919D-6D18943FB2EF}" type="parTrans">
      <dgm:prSet/>
      <dgm:spPr/>
      <dgm:t>
        <a:bodyPr/>
        <a:lstStyle/>
        <a:p>
          <a:pPr>
            <a:lnSpc>
              <a:spcPct val="130000"/>
            </a:lnSpc>
          </a:pPr>
          <a:endParaRPr lang="zh-CN" altLang="en-US" b="1"/>
        </a:p>
      </dgm:t>
    </dgm:pt>
    <dgm:pt modelId="{AE3AAE67-180D-45DA-AF34-0AD05E70D376}" cxnId="{DE090AB9-401C-489A-919D-6D18943FB2EF}" type="sibTrans">
      <dgm:prSet/>
      <dgm:spPr/>
      <dgm:t>
        <a:bodyPr/>
        <a:lstStyle/>
        <a:p>
          <a:pPr>
            <a:lnSpc>
              <a:spcPct val="130000"/>
            </a:lnSpc>
          </a:pPr>
          <a:endParaRPr lang="zh-CN" altLang="en-US" b="1"/>
        </a:p>
      </dgm:t>
    </dgm:pt>
    <dgm:pt modelId="{0FA77B5E-0E95-4321-A6A7-7F5B5499E512}">
      <dgm:prSet phldrT="[文本]"/>
      <dgm:spPr/>
      <dgm:t>
        <a:bodyPr/>
        <a:lstStyle/>
        <a:p>
          <a:pPr>
            <a:lnSpc>
              <a:spcPct val="130000"/>
            </a:lnSpc>
          </a:pPr>
          <a:r>
            <a:rPr lang="zh-CN" altLang="en-US" b="1" dirty="0" smtClean="0"/>
            <a:t>④</a:t>
          </a:r>
          <a:endParaRPr lang="zh-CN" altLang="en-US" b="1" dirty="0"/>
        </a:p>
      </dgm:t>
    </dgm:pt>
    <dgm:pt modelId="{D93123D8-FAC7-4CC3-9B24-1A29450EEDF8}" cxnId="{6FA3B6DE-626F-4FCC-8D92-BDB7AF03ACC3}" type="parTrans">
      <dgm:prSet/>
      <dgm:spPr/>
      <dgm:t>
        <a:bodyPr/>
        <a:lstStyle/>
        <a:p>
          <a:pPr>
            <a:lnSpc>
              <a:spcPct val="130000"/>
            </a:lnSpc>
          </a:pPr>
          <a:endParaRPr lang="zh-CN" altLang="en-US" b="1"/>
        </a:p>
      </dgm:t>
    </dgm:pt>
    <dgm:pt modelId="{F94CB060-5754-479A-9EE7-433653EABD65}" cxnId="{6FA3B6DE-626F-4FCC-8D92-BDB7AF03ACC3}" type="sibTrans">
      <dgm:prSet/>
      <dgm:spPr/>
      <dgm:t>
        <a:bodyPr/>
        <a:lstStyle/>
        <a:p>
          <a:pPr>
            <a:lnSpc>
              <a:spcPct val="130000"/>
            </a:lnSpc>
          </a:pPr>
          <a:endParaRPr lang="zh-CN" altLang="en-US" b="1"/>
        </a:p>
      </dgm:t>
    </dgm:pt>
    <dgm:pt modelId="{598D8CF8-E474-4A90-A028-B37E6AA6A788}">
      <dgm:prSet phldrT="[文本]"/>
      <dgm:spPr/>
      <dgm:t>
        <a:bodyPr/>
        <a:lstStyle/>
        <a:p>
          <a:pPr>
            <a:lnSpc>
              <a:spcPct val="130000"/>
            </a:lnSpc>
          </a:pPr>
          <a:r>
            <a:rPr lang="zh-CN" altLang="en-US" b="1" dirty="0" smtClean="0"/>
            <a:t>网络可扩展</a:t>
          </a:r>
          <a:endParaRPr lang="zh-CN" altLang="en-US" b="1" dirty="0"/>
        </a:p>
      </dgm:t>
    </dgm:pt>
    <dgm:pt modelId="{FD03FB2A-FF1E-42C1-9EDD-60AB46D492FB}" cxnId="{602FEFF5-9436-436A-AF4F-F212A2FD9D20}" type="parTrans">
      <dgm:prSet/>
      <dgm:spPr/>
      <dgm:t>
        <a:bodyPr/>
        <a:lstStyle/>
        <a:p>
          <a:pPr>
            <a:lnSpc>
              <a:spcPct val="130000"/>
            </a:lnSpc>
          </a:pPr>
          <a:endParaRPr lang="zh-CN" altLang="en-US" b="1"/>
        </a:p>
      </dgm:t>
    </dgm:pt>
    <dgm:pt modelId="{FBB92721-F1B0-4853-AC60-CC7A9A32A0BD}" cxnId="{602FEFF5-9436-436A-AF4F-F212A2FD9D20}" type="sibTrans">
      <dgm:prSet/>
      <dgm:spPr/>
      <dgm:t>
        <a:bodyPr/>
        <a:lstStyle/>
        <a:p>
          <a:pPr>
            <a:lnSpc>
              <a:spcPct val="130000"/>
            </a:lnSpc>
          </a:pPr>
          <a:endParaRPr lang="zh-CN" altLang="en-US" b="1"/>
        </a:p>
      </dgm:t>
    </dgm:pt>
    <dgm:pt modelId="{21B069D8-EC1E-4E3D-94DC-0826A4C6665F}" type="pres">
      <dgm:prSet presAssocID="{563FDF33-BC4D-4F18-8288-2E8D30C38BD6}" presName="Name0" presStyleCnt="0">
        <dgm:presLayoutVars>
          <dgm:dir/>
          <dgm:animLvl val="lvl"/>
          <dgm:resizeHandles/>
        </dgm:presLayoutVars>
      </dgm:prSet>
      <dgm:spPr/>
      <dgm:t>
        <a:bodyPr/>
        <a:lstStyle/>
        <a:p>
          <a:endParaRPr lang="zh-CN" altLang="en-US"/>
        </a:p>
      </dgm:t>
    </dgm:pt>
    <dgm:pt modelId="{1498E9B7-3FC2-4BAB-8A09-1F8303AB319B}" type="pres">
      <dgm:prSet presAssocID="{6B61247B-8A07-46FB-83D9-95835DDF1379}" presName="linNode" presStyleCnt="0"/>
      <dgm:spPr/>
    </dgm:pt>
    <dgm:pt modelId="{6D6A4612-A059-4755-9516-21E3EFC8C8DB}" type="pres">
      <dgm:prSet presAssocID="{6B61247B-8A07-46FB-83D9-95835DDF1379}" presName="parentShp" presStyleLbl="node1" presStyleIdx="0" presStyleCnt="2" custScaleX="44531">
        <dgm:presLayoutVars>
          <dgm:bulletEnabled val="1"/>
        </dgm:presLayoutVars>
      </dgm:prSet>
      <dgm:spPr/>
      <dgm:t>
        <a:bodyPr/>
        <a:lstStyle/>
        <a:p>
          <a:endParaRPr lang="zh-CN" altLang="en-US"/>
        </a:p>
      </dgm:t>
    </dgm:pt>
    <dgm:pt modelId="{A7CFCB64-6A98-48A8-9170-66F0C018BF2E}" type="pres">
      <dgm:prSet presAssocID="{6B61247B-8A07-46FB-83D9-95835DDF1379}" presName="childShp" presStyleLbl="bgAccFollowNode1" presStyleIdx="0" presStyleCnt="2">
        <dgm:presLayoutVars>
          <dgm:bulletEnabled val="1"/>
        </dgm:presLayoutVars>
      </dgm:prSet>
      <dgm:spPr/>
      <dgm:t>
        <a:bodyPr/>
        <a:lstStyle/>
        <a:p>
          <a:endParaRPr lang="zh-CN" altLang="en-US"/>
        </a:p>
      </dgm:t>
    </dgm:pt>
    <dgm:pt modelId="{8520EACE-1FF9-4E3C-87E8-789A9C1243AF}" type="pres">
      <dgm:prSet presAssocID="{B5BAF91D-88AD-4279-A102-A8CB840D9C47}" presName="spacing" presStyleCnt="0"/>
      <dgm:spPr/>
    </dgm:pt>
    <dgm:pt modelId="{F1E453B7-C4D1-47B4-AFD9-C21647A831D5}" type="pres">
      <dgm:prSet presAssocID="{0FA77B5E-0E95-4321-A6A7-7F5B5499E512}" presName="linNode" presStyleCnt="0"/>
      <dgm:spPr/>
    </dgm:pt>
    <dgm:pt modelId="{3AF883FB-F5DE-4FAA-A979-E729C0A69BB0}" type="pres">
      <dgm:prSet presAssocID="{0FA77B5E-0E95-4321-A6A7-7F5B5499E512}" presName="parentShp" presStyleLbl="node1" presStyleIdx="1" presStyleCnt="2" custScaleX="44531">
        <dgm:presLayoutVars>
          <dgm:bulletEnabled val="1"/>
        </dgm:presLayoutVars>
      </dgm:prSet>
      <dgm:spPr/>
      <dgm:t>
        <a:bodyPr/>
        <a:lstStyle/>
        <a:p>
          <a:endParaRPr lang="zh-CN" altLang="en-US"/>
        </a:p>
      </dgm:t>
    </dgm:pt>
    <dgm:pt modelId="{9EE24D72-A91F-40C8-B26D-4D45A9F3FC90}" type="pres">
      <dgm:prSet presAssocID="{0FA77B5E-0E95-4321-A6A7-7F5B5499E512}" presName="childShp" presStyleLbl="bgAccFollowNode1" presStyleIdx="1" presStyleCnt="2">
        <dgm:presLayoutVars>
          <dgm:bulletEnabled val="1"/>
        </dgm:presLayoutVars>
      </dgm:prSet>
      <dgm:spPr/>
      <dgm:t>
        <a:bodyPr/>
        <a:lstStyle/>
        <a:p>
          <a:endParaRPr lang="zh-CN" altLang="en-US"/>
        </a:p>
      </dgm:t>
    </dgm:pt>
  </dgm:ptLst>
  <dgm:cxnLst>
    <dgm:cxn modelId="{602FEFF5-9436-436A-AF4F-F212A2FD9D20}" srcId="{0FA77B5E-0E95-4321-A6A7-7F5B5499E512}" destId="{598D8CF8-E474-4A90-A028-B37E6AA6A788}" srcOrd="0" destOrd="0" parTransId="{FD03FB2A-FF1E-42C1-9EDD-60AB46D492FB}" sibTransId="{FBB92721-F1B0-4853-AC60-CC7A9A32A0BD}"/>
    <dgm:cxn modelId="{7D3CF431-CBA5-4817-881C-089433A65E4B}" type="presOf" srcId="{A5ACE506-8715-405B-8FFC-002FF72F318F}" destId="{A7CFCB64-6A98-48A8-9170-66F0C018BF2E}" srcOrd="0" destOrd="0" presId="urn:microsoft.com/office/officeart/2005/8/layout/vList6"/>
    <dgm:cxn modelId="{2A3DC81A-BF20-4C33-A981-45193D34D756}" type="presOf" srcId="{0FA77B5E-0E95-4321-A6A7-7F5B5499E512}" destId="{3AF883FB-F5DE-4FAA-A979-E729C0A69BB0}" srcOrd="0" destOrd="0" presId="urn:microsoft.com/office/officeart/2005/8/layout/vList6"/>
    <dgm:cxn modelId="{6FA3B6DE-626F-4FCC-8D92-BDB7AF03ACC3}" srcId="{563FDF33-BC4D-4F18-8288-2E8D30C38BD6}" destId="{0FA77B5E-0E95-4321-A6A7-7F5B5499E512}" srcOrd="1" destOrd="0" parTransId="{D93123D8-FAC7-4CC3-9B24-1A29450EEDF8}" sibTransId="{F94CB060-5754-479A-9EE7-433653EABD65}"/>
    <dgm:cxn modelId="{DE090AB9-401C-489A-919D-6D18943FB2EF}" srcId="{6B61247B-8A07-46FB-83D9-95835DDF1379}" destId="{A5ACE506-8715-405B-8FFC-002FF72F318F}" srcOrd="0" destOrd="0" parTransId="{0B37CE94-B253-4BDC-9D73-2B8E2627427E}" sibTransId="{AE3AAE67-180D-45DA-AF34-0AD05E70D376}"/>
    <dgm:cxn modelId="{84BEBAD5-D4F5-4C64-9E47-813DE70D17C3}" srcId="{563FDF33-BC4D-4F18-8288-2E8D30C38BD6}" destId="{6B61247B-8A07-46FB-83D9-95835DDF1379}" srcOrd="0" destOrd="0" parTransId="{41C196B5-8088-488F-816B-FBCF599239D9}" sibTransId="{B5BAF91D-88AD-4279-A102-A8CB840D9C47}"/>
    <dgm:cxn modelId="{B7BE8C1E-15AC-445A-A377-9EE7B2CCDC8D}" type="presOf" srcId="{598D8CF8-E474-4A90-A028-B37E6AA6A788}" destId="{9EE24D72-A91F-40C8-B26D-4D45A9F3FC90}" srcOrd="0" destOrd="0" presId="urn:microsoft.com/office/officeart/2005/8/layout/vList6"/>
    <dgm:cxn modelId="{D9D17185-FBF0-4B2B-A760-C853932DD70A}" type="presOf" srcId="{6B61247B-8A07-46FB-83D9-95835DDF1379}" destId="{6D6A4612-A059-4755-9516-21E3EFC8C8DB}" srcOrd="0" destOrd="0" presId="urn:microsoft.com/office/officeart/2005/8/layout/vList6"/>
    <dgm:cxn modelId="{4D1FC519-CDD5-44CD-888B-997958BAE11D}" type="presOf" srcId="{563FDF33-BC4D-4F18-8288-2E8D30C38BD6}" destId="{21B069D8-EC1E-4E3D-94DC-0826A4C6665F}" srcOrd="0" destOrd="0" presId="urn:microsoft.com/office/officeart/2005/8/layout/vList6"/>
    <dgm:cxn modelId="{6AB03449-4B41-4148-9D8D-96099122FB97}" type="presParOf" srcId="{21B069D8-EC1E-4E3D-94DC-0826A4C6665F}" destId="{1498E9B7-3FC2-4BAB-8A09-1F8303AB319B}" srcOrd="0" destOrd="0" presId="urn:microsoft.com/office/officeart/2005/8/layout/vList6"/>
    <dgm:cxn modelId="{118D2228-2B15-48B3-B576-DFA452A5E3BF}" type="presParOf" srcId="{1498E9B7-3FC2-4BAB-8A09-1F8303AB319B}" destId="{6D6A4612-A059-4755-9516-21E3EFC8C8DB}" srcOrd="0" destOrd="0" presId="urn:microsoft.com/office/officeart/2005/8/layout/vList6"/>
    <dgm:cxn modelId="{32B3F474-F788-40ED-93EA-C1CBCF145F49}" type="presParOf" srcId="{1498E9B7-3FC2-4BAB-8A09-1F8303AB319B}" destId="{A7CFCB64-6A98-48A8-9170-66F0C018BF2E}" srcOrd="1" destOrd="0" presId="urn:microsoft.com/office/officeart/2005/8/layout/vList6"/>
    <dgm:cxn modelId="{9A5EB8F3-586D-485B-8A2A-296D2A0C17B0}" type="presParOf" srcId="{21B069D8-EC1E-4E3D-94DC-0826A4C6665F}" destId="{8520EACE-1FF9-4E3C-87E8-789A9C1243AF}" srcOrd="1" destOrd="0" presId="urn:microsoft.com/office/officeart/2005/8/layout/vList6"/>
    <dgm:cxn modelId="{0EE0848C-C8E4-4D86-A5B0-D933DBA51EB4}" type="presParOf" srcId="{21B069D8-EC1E-4E3D-94DC-0826A4C6665F}" destId="{F1E453B7-C4D1-47B4-AFD9-C21647A831D5}" srcOrd="2" destOrd="0" presId="urn:microsoft.com/office/officeart/2005/8/layout/vList6"/>
    <dgm:cxn modelId="{70F35994-CC2E-46E9-95B1-A82CF133C762}" type="presParOf" srcId="{F1E453B7-C4D1-47B4-AFD9-C21647A831D5}" destId="{3AF883FB-F5DE-4FAA-A979-E729C0A69BB0}" srcOrd="0" destOrd="0" presId="urn:microsoft.com/office/officeart/2005/8/layout/vList6"/>
    <dgm:cxn modelId="{69A38D55-EDF9-4CAC-9895-E4CF7130D72D}" type="presParOf" srcId="{F1E453B7-C4D1-47B4-AFD9-C21647A831D5}" destId="{9EE24D72-A91F-40C8-B26D-4D45A9F3FC90}" srcOrd="1" destOrd="0" presId="urn:microsoft.com/office/officeart/2005/8/layout/vList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F3ED8385-5EAA-43FC-8770-15888CD15C92}" type="doc">
      <dgm:prSet loTypeId="urn:microsoft.com/office/officeart/2005/8/layout/hierarchy3#1" loCatId="list" qsTypeId="urn:microsoft.com/office/officeart/2005/8/quickstyle/simple1#13" qsCatId="simple" csTypeId="urn:microsoft.com/office/officeart/2005/8/colors/accent1_2#21" csCatId="accent1" phldr="1"/>
      <dgm:spPr/>
      <dgm:t>
        <a:bodyPr/>
        <a:lstStyle/>
        <a:p>
          <a:endParaRPr lang="zh-CN" altLang="en-US"/>
        </a:p>
      </dgm:t>
    </dgm:pt>
    <dgm:pt modelId="{513E1515-DA8E-4C2C-843A-AB1D68F1F5F5}">
      <dgm:prSet phldrT="[文本]" custT="1"/>
      <dgm:spPr>
        <a:solidFill>
          <a:schemeClr val="accent3">
            <a:lumMod val="50000"/>
          </a:schemeClr>
        </a:solidFill>
      </dgm:spPr>
      <dgm:t>
        <a:bodyPr/>
        <a:lstStyle/>
        <a:p>
          <a:r>
            <a:rPr lang="zh-CN" altLang="en-US" sz="2800" b="1" dirty="0" smtClean="0">
              <a:latin typeface="微软雅黑" panose="020B0503020204020204" pitchFamily="34" charset="-122"/>
              <a:ea typeface="微软雅黑" panose="020B0503020204020204" pitchFamily="34" charset="-122"/>
            </a:rPr>
            <a:t>按照配置</a:t>
          </a:r>
          <a:r>
            <a:rPr lang="zh-CN" altLang="en-US" sz="2800" b="1" dirty="0" smtClean="0">
              <a:latin typeface="微软雅黑" panose="020B0503020204020204" pitchFamily="34" charset="-122"/>
              <a:ea typeface="微软雅黑" panose="020B0503020204020204" pitchFamily="34" charset="-122"/>
            </a:rPr>
            <a:t>方式</a:t>
          </a:r>
          <a:endParaRPr lang="zh-CN" altLang="en-US" sz="2800" b="1" dirty="0">
            <a:latin typeface="微软雅黑" panose="020B0503020204020204" pitchFamily="34" charset="-122"/>
            <a:ea typeface="微软雅黑" panose="020B0503020204020204" pitchFamily="34" charset="-122"/>
          </a:endParaRPr>
        </a:p>
      </dgm:t>
    </dgm:pt>
    <dgm:pt modelId="{C288B869-A8DF-4275-B2BB-CCCBA4DB53DB}" cxnId="{7B2944E7-922B-4571-B496-57149E77ECC1}" type="parTrans">
      <dgm:prSet/>
      <dgm:spPr/>
      <dgm:t>
        <a:bodyPr/>
        <a:lstStyle/>
        <a:p>
          <a:endParaRPr lang="zh-CN" altLang="en-US"/>
        </a:p>
      </dgm:t>
    </dgm:pt>
    <dgm:pt modelId="{ED469D62-B52A-4D84-9E3F-0D07F2BF2E06}" cxnId="{7B2944E7-922B-4571-B496-57149E77ECC1}" type="sibTrans">
      <dgm:prSet/>
      <dgm:spPr/>
      <dgm:t>
        <a:bodyPr/>
        <a:lstStyle/>
        <a:p>
          <a:endParaRPr lang="zh-CN" altLang="en-US"/>
        </a:p>
      </dgm:t>
    </dgm:pt>
    <dgm:pt modelId="{900AF966-2F46-4239-9AFA-5C0F4339BB9F}">
      <dgm:prSet phldrT="[文本]" custT="1">
        <dgm:style>
          <a:lnRef idx="1">
            <a:schemeClr val="accent5"/>
          </a:lnRef>
          <a:fillRef idx="2">
            <a:schemeClr val="accent5"/>
          </a:fillRef>
          <a:effectRef idx="1">
            <a:schemeClr val="accent5"/>
          </a:effectRef>
          <a:fontRef idx="minor">
            <a:schemeClr val="dk1"/>
          </a:fontRef>
        </dgm:style>
      </dgm:prSet>
      <dgm:spPr>
        <a:solidFill>
          <a:schemeClr val="accent5">
            <a:lumMod val="20000"/>
            <a:lumOff val="80000"/>
          </a:schemeClr>
        </a:solidFill>
      </dgm:spPr>
      <dgm:t>
        <a:bodyPr/>
        <a:lstStyle/>
        <a:p>
          <a:r>
            <a:rPr lang="zh-CN" altLang="en-US" sz="2800" dirty="0" smtClean="0">
              <a:latin typeface="微软雅黑" panose="020B0503020204020204" pitchFamily="34" charset="-122"/>
              <a:ea typeface="微软雅黑" panose="020B0503020204020204" pitchFamily="34" charset="-122"/>
            </a:rPr>
            <a:t>确定性覆盖</a:t>
          </a:r>
          <a:endParaRPr lang="zh-CN" altLang="en-US" sz="2800" dirty="0">
            <a:latin typeface="微软雅黑" panose="020B0503020204020204" pitchFamily="34" charset="-122"/>
            <a:ea typeface="微软雅黑" panose="020B0503020204020204" pitchFamily="34" charset="-122"/>
          </a:endParaRPr>
        </a:p>
      </dgm:t>
    </dgm:pt>
    <dgm:pt modelId="{2DBE1FE0-7DF3-4B92-A4AD-CE648B53F588}" cxnId="{F98B99BF-2D51-45CE-8C3A-7B34DAF57FF5}" type="parTrans">
      <dgm:prSet/>
      <dgm:spPr/>
      <dgm:t>
        <a:bodyPr/>
        <a:lstStyle/>
        <a:p>
          <a:endParaRPr lang="zh-CN" altLang="en-US"/>
        </a:p>
      </dgm:t>
    </dgm:pt>
    <dgm:pt modelId="{5A65E213-984C-4100-BD8A-1783D3F57C2E}" cxnId="{F98B99BF-2D51-45CE-8C3A-7B34DAF57FF5}" type="sibTrans">
      <dgm:prSet/>
      <dgm:spPr/>
      <dgm:t>
        <a:bodyPr/>
        <a:lstStyle/>
        <a:p>
          <a:endParaRPr lang="zh-CN" altLang="en-US"/>
        </a:p>
      </dgm:t>
    </dgm:pt>
    <dgm:pt modelId="{1BF5C579-57E4-4B9B-A10B-AF1785ED9CD5}">
      <dgm:prSet phldrT="[文本]" custT="1">
        <dgm:style>
          <a:lnRef idx="1">
            <a:schemeClr val="accent5"/>
          </a:lnRef>
          <a:fillRef idx="2">
            <a:schemeClr val="accent5"/>
          </a:fillRef>
          <a:effectRef idx="1">
            <a:schemeClr val="accent5"/>
          </a:effectRef>
          <a:fontRef idx="minor">
            <a:schemeClr val="dk1"/>
          </a:fontRef>
        </dgm:style>
      </dgm:prSet>
      <dgm:spPr>
        <a:solidFill>
          <a:schemeClr val="accent5">
            <a:lumMod val="20000"/>
            <a:lumOff val="80000"/>
          </a:schemeClr>
        </a:solidFill>
      </dgm:spPr>
      <dgm:t>
        <a:bodyPr/>
        <a:lstStyle/>
        <a:p>
          <a:r>
            <a:rPr lang="zh-CN" altLang="en-US" sz="2800" dirty="0" smtClean="0">
              <a:latin typeface="微软雅黑" panose="020B0503020204020204" pitchFamily="34" charset="-122"/>
              <a:ea typeface="微软雅黑" panose="020B0503020204020204" pitchFamily="34" charset="-122"/>
            </a:rPr>
            <a:t>随机性覆盖</a:t>
          </a:r>
          <a:endParaRPr lang="zh-CN" altLang="en-US" sz="2800" dirty="0">
            <a:latin typeface="微软雅黑" panose="020B0503020204020204" pitchFamily="34" charset="-122"/>
            <a:ea typeface="微软雅黑" panose="020B0503020204020204" pitchFamily="34" charset="-122"/>
          </a:endParaRPr>
        </a:p>
      </dgm:t>
    </dgm:pt>
    <dgm:pt modelId="{487496A1-7BA2-4CC7-8F7D-3B140276096A}" cxnId="{23C9AA23-7662-4C78-9B1B-B3EBA1638B52}" type="parTrans">
      <dgm:prSet/>
      <dgm:spPr/>
      <dgm:t>
        <a:bodyPr/>
        <a:lstStyle/>
        <a:p>
          <a:endParaRPr lang="zh-CN" altLang="en-US"/>
        </a:p>
      </dgm:t>
    </dgm:pt>
    <dgm:pt modelId="{4A59312E-642C-4EA9-ACA7-996004C3714C}" cxnId="{23C9AA23-7662-4C78-9B1B-B3EBA1638B52}" type="sibTrans">
      <dgm:prSet/>
      <dgm:spPr/>
      <dgm:t>
        <a:bodyPr/>
        <a:lstStyle/>
        <a:p>
          <a:endParaRPr lang="zh-CN" altLang="en-US"/>
        </a:p>
      </dgm:t>
    </dgm:pt>
    <dgm:pt modelId="{F1683291-28ED-46E7-972F-A12D4636F13C}">
      <dgm:prSet phldrT="[文本]" custT="1"/>
      <dgm:spPr>
        <a:solidFill>
          <a:schemeClr val="accent3">
            <a:lumMod val="50000"/>
          </a:schemeClr>
        </a:solidFill>
      </dgm:spPr>
      <dgm:t>
        <a:bodyPr/>
        <a:lstStyle/>
        <a:p>
          <a:r>
            <a:rPr lang="zh-CN" altLang="en-US" sz="2800" b="1" dirty="0" smtClean="0">
              <a:latin typeface="微软雅黑" panose="020B0503020204020204" pitchFamily="34" charset="-122"/>
              <a:ea typeface="微软雅黑" panose="020B0503020204020204" pitchFamily="34" charset="-122"/>
            </a:rPr>
            <a:t>根据覆盖目标</a:t>
          </a:r>
          <a:endParaRPr lang="zh-CN" altLang="en-US" sz="2800" b="1" dirty="0">
            <a:latin typeface="微软雅黑" panose="020B0503020204020204" pitchFamily="34" charset="-122"/>
            <a:ea typeface="微软雅黑" panose="020B0503020204020204" pitchFamily="34" charset="-122"/>
          </a:endParaRPr>
        </a:p>
      </dgm:t>
    </dgm:pt>
    <dgm:pt modelId="{E232045E-8CE5-4AFD-8012-56D61C200728}" cxnId="{92881484-341C-43DF-A092-E574E0F97585}" type="parTrans">
      <dgm:prSet/>
      <dgm:spPr/>
      <dgm:t>
        <a:bodyPr/>
        <a:lstStyle/>
        <a:p>
          <a:endParaRPr lang="zh-CN" altLang="en-US"/>
        </a:p>
      </dgm:t>
    </dgm:pt>
    <dgm:pt modelId="{0D4E8590-D39F-42BE-8995-1C2F6B783E21}" cxnId="{92881484-341C-43DF-A092-E574E0F97585}" type="sibTrans">
      <dgm:prSet/>
      <dgm:spPr/>
      <dgm:t>
        <a:bodyPr/>
        <a:lstStyle/>
        <a:p>
          <a:endParaRPr lang="zh-CN" altLang="en-US"/>
        </a:p>
      </dgm:t>
    </dgm:pt>
    <dgm:pt modelId="{68B61BAF-E171-4EF6-9F52-49020859B277}">
      <dgm:prSet phldrT="[文本]" custT="1">
        <dgm:style>
          <a:lnRef idx="1">
            <a:schemeClr val="accent5"/>
          </a:lnRef>
          <a:fillRef idx="2">
            <a:schemeClr val="accent5"/>
          </a:fillRef>
          <a:effectRef idx="1">
            <a:schemeClr val="accent5"/>
          </a:effectRef>
          <a:fontRef idx="minor">
            <a:schemeClr val="dk1"/>
          </a:fontRef>
        </dgm:style>
      </dgm:prSet>
      <dgm:spPr>
        <a:solidFill>
          <a:schemeClr val="accent5">
            <a:lumMod val="20000"/>
            <a:lumOff val="80000"/>
          </a:schemeClr>
        </a:solidFill>
      </dgm:spPr>
      <dgm:t>
        <a:bodyPr/>
        <a:lstStyle/>
        <a:p>
          <a:r>
            <a:rPr lang="zh-CN" altLang="en-US" sz="2800" dirty="0" smtClean="0">
              <a:latin typeface="微软雅黑" panose="020B0503020204020204" pitchFamily="34" charset="-122"/>
              <a:ea typeface="微软雅黑" panose="020B0503020204020204" pitchFamily="34" charset="-122"/>
            </a:rPr>
            <a:t>面覆盖</a:t>
          </a:r>
          <a:endParaRPr lang="zh-CN" altLang="en-US" sz="2800" dirty="0">
            <a:latin typeface="微软雅黑" panose="020B0503020204020204" pitchFamily="34" charset="-122"/>
            <a:ea typeface="微软雅黑" panose="020B0503020204020204" pitchFamily="34" charset="-122"/>
          </a:endParaRPr>
        </a:p>
      </dgm:t>
    </dgm:pt>
    <dgm:pt modelId="{CE0BDCAF-FF58-4595-92AE-7A43F1BB22FB}" cxnId="{2502F686-06E4-4F6C-8604-B1A4852BF802}" type="parTrans">
      <dgm:prSet/>
      <dgm:spPr/>
      <dgm:t>
        <a:bodyPr/>
        <a:lstStyle/>
        <a:p>
          <a:endParaRPr lang="zh-CN" altLang="en-US"/>
        </a:p>
      </dgm:t>
    </dgm:pt>
    <dgm:pt modelId="{AF8D51C5-0800-493A-8930-7568B7B38D3F}" cxnId="{2502F686-06E4-4F6C-8604-B1A4852BF802}" type="sibTrans">
      <dgm:prSet/>
      <dgm:spPr/>
      <dgm:t>
        <a:bodyPr/>
        <a:lstStyle/>
        <a:p>
          <a:endParaRPr lang="zh-CN" altLang="en-US"/>
        </a:p>
      </dgm:t>
    </dgm:pt>
    <dgm:pt modelId="{79481292-F4A8-4558-9C50-5D5B8852E7AB}">
      <dgm:prSet phldrT="[文本]" custT="1">
        <dgm:style>
          <a:lnRef idx="1">
            <a:schemeClr val="accent5"/>
          </a:lnRef>
          <a:fillRef idx="2">
            <a:schemeClr val="accent5"/>
          </a:fillRef>
          <a:effectRef idx="1">
            <a:schemeClr val="accent5"/>
          </a:effectRef>
          <a:fontRef idx="minor">
            <a:schemeClr val="dk1"/>
          </a:fontRef>
        </dgm:style>
      </dgm:prSet>
      <dgm:spPr>
        <a:solidFill>
          <a:schemeClr val="accent5">
            <a:lumMod val="20000"/>
            <a:lumOff val="80000"/>
          </a:schemeClr>
        </a:solidFill>
      </dgm:spPr>
      <dgm:t>
        <a:bodyPr/>
        <a:lstStyle/>
        <a:p>
          <a:r>
            <a:rPr lang="zh-CN" altLang="en-US" sz="2800" dirty="0" smtClean="0">
              <a:latin typeface="微软雅黑" panose="020B0503020204020204" pitchFamily="34" charset="-122"/>
              <a:ea typeface="微软雅黑" panose="020B0503020204020204" pitchFamily="34" charset="-122"/>
            </a:rPr>
            <a:t>点覆盖</a:t>
          </a:r>
          <a:endParaRPr lang="zh-CN" altLang="en-US" sz="2800" dirty="0">
            <a:latin typeface="微软雅黑" panose="020B0503020204020204" pitchFamily="34" charset="-122"/>
            <a:ea typeface="微软雅黑" panose="020B0503020204020204" pitchFamily="34" charset="-122"/>
          </a:endParaRPr>
        </a:p>
      </dgm:t>
    </dgm:pt>
    <dgm:pt modelId="{09B7C405-FA26-4C54-BD7A-E4C1D5AC10F5}" cxnId="{3D518A3A-8C94-48EF-9FCD-76F91458B699}" type="sibTrans">
      <dgm:prSet/>
      <dgm:spPr/>
      <dgm:t>
        <a:bodyPr/>
        <a:lstStyle/>
        <a:p>
          <a:endParaRPr lang="zh-CN" altLang="en-US"/>
        </a:p>
      </dgm:t>
    </dgm:pt>
    <dgm:pt modelId="{E0DF9042-C21A-4286-A66B-C8EDFA8A2434}" cxnId="{3D518A3A-8C94-48EF-9FCD-76F91458B699}" type="parTrans">
      <dgm:prSet/>
      <dgm:spPr/>
      <dgm:t>
        <a:bodyPr/>
        <a:lstStyle/>
        <a:p>
          <a:endParaRPr lang="zh-CN" altLang="en-US"/>
        </a:p>
      </dgm:t>
    </dgm:pt>
    <dgm:pt modelId="{69C97A48-C6E5-4DF5-801D-7F8E26743FC9}">
      <dgm:prSet custT="1"/>
      <dgm:spPr>
        <a:solidFill>
          <a:schemeClr val="accent5">
            <a:lumMod val="20000"/>
            <a:lumOff val="80000"/>
            <a:alpha val="90000"/>
          </a:schemeClr>
        </a:solidFill>
      </dgm:spPr>
      <dgm:t>
        <a:bodyPr/>
        <a:lstStyle/>
        <a:p>
          <a:r>
            <a:rPr lang="zh-CN" altLang="en-US" sz="2800" dirty="0" smtClean="0">
              <a:latin typeface="微软雅黑" panose="020B0503020204020204" pitchFamily="34" charset="-122"/>
              <a:ea typeface="微软雅黑" panose="020B0503020204020204" pitchFamily="34" charset="-122"/>
            </a:rPr>
            <a:t>栅栏覆盖</a:t>
          </a:r>
          <a:endParaRPr lang="zh-CN" altLang="en-US" sz="2800" dirty="0">
            <a:latin typeface="微软雅黑" panose="020B0503020204020204" pitchFamily="34" charset="-122"/>
            <a:ea typeface="微软雅黑" panose="020B0503020204020204" pitchFamily="34" charset="-122"/>
          </a:endParaRPr>
        </a:p>
      </dgm:t>
    </dgm:pt>
    <dgm:pt modelId="{AC34E940-69F0-4C22-8F54-5E5741D20D77}" cxnId="{EE04DC97-6BB4-4ACF-9AE2-03A39A65396F}" type="parTrans">
      <dgm:prSet/>
      <dgm:spPr/>
      <dgm:t>
        <a:bodyPr/>
        <a:lstStyle/>
        <a:p>
          <a:endParaRPr lang="zh-CN" altLang="en-US"/>
        </a:p>
      </dgm:t>
    </dgm:pt>
    <dgm:pt modelId="{754F428A-C845-4AD1-8C44-3E5597F77BF6}" cxnId="{EE04DC97-6BB4-4ACF-9AE2-03A39A65396F}" type="sibTrans">
      <dgm:prSet/>
      <dgm:spPr/>
      <dgm:t>
        <a:bodyPr/>
        <a:lstStyle/>
        <a:p>
          <a:endParaRPr lang="zh-CN" altLang="en-US"/>
        </a:p>
      </dgm:t>
    </dgm:pt>
    <dgm:pt modelId="{54897F2A-DC9E-4E86-AB1D-2202C745E180}" type="pres">
      <dgm:prSet presAssocID="{F3ED8385-5EAA-43FC-8770-15888CD15C92}" presName="diagram" presStyleCnt="0">
        <dgm:presLayoutVars>
          <dgm:chPref val="1"/>
          <dgm:dir/>
          <dgm:animOne val="branch"/>
          <dgm:animLvl val="lvl"/>
          <dgm:resizeHandles/>
        </dgm:presLayoutVars>
      </dgm:prSet>
      <dgm:spPr/>
      <dgm:t>
        <a:bodyPr/>
        <a:lstStyle/>
        <a:p>
          <a:endParaRPr lang="zh-CN" altLang="en-US"/>
        </a:p>
      </dgm:t>
    </dgm:pt>
    <dgm:pt modelId="{9AB560EE-4B72-4837-9CF4-18C72485EB5A}" type="pres">
      <dgm:prSet presAssocID="{513E1515-DA8E-4C2C-843A-AB1D68F1F5F5}" presName="root" presStyleCnt="0"/>
      <dgm:spPr/>
    </dgm:pt>
    <dgm:pt modelId="{1AD95938-AD86-47E2-A1FB-73370BED9298}" type="pres">
      <dgm:prSet presAssocID="{513E1515-DA8E-4C2C-843A-AB1D68F1F5F5}" presName="rootComposite" presStyleCnt="0"/>
      <dgm:spPr/>
    </dgm:pt>
    <dgm:pt modelId="{E016D452-458D-4AAE-8784-9E01FC539D2D}" type="pres">
      <dgm:prSet presAssocID="{513E1515-DA8E-4C2C-843A-AB1D68F1F5F5}" presName="rootText" presStyleLbl="node1" presStyleIdx="0" presStyleCnt="2" custScaleX="138789"/>
      <dgm:spPr/>
      <dgm:t>
        <a:bodyPr/>
        <a:lstStyle/>
        <a:p>
          <a:endParaRPr lang="zh-CN" altLang="en-US"/>
        </a:p>
      </dgm:t>
    </dgm:pt>
    <dgm:pt modelId="{8FB0F3F7-F8FD-4639-8F96-5E1CF5C7D3DC}" type="pres">
      <dgm:prSet presAssocID="{513E1515-DA8E-4C2C-843A-AB1D68F1F5F5}" presName="rootConnector" presStyleLbl="node1" presStyleIdx="0" presStyleCnt="2"/>
      <dgm:spPr/>
      <dgm:t>
        <a:bodyPr/>
        <a:lstStyle/>
        <a:p>
          <a:endParaRPr lang="zh-CN" altLang="en-US"/>
        </a:p>
      </dgm:t>
    </dgm:pt>
    <dgm:pt modelId="{20E8B28A-3DB3-4111-8FEF-6099A8B6110C}" type="pres">
      <dgm:prSet presAssocID="{513E1515-DA8E-4C2C-843A-AB1D68F1F5F5}" presName="childShape" presStyleCnt="0"/>
      <dgm:spPr/>
    </dgm:pt>
    <dgm:pt modelId="{CB6730F4-8D46-466D-91FD-B2879FE9C0BA}" type="pres">
      <dgm:prSet presAssocID="{2DBE1FE0-7DF3-4B92-A4AD-CE648B53F588}" presName="Name13" presStyleLbl="parChTrans1D2" presStyleIdx="0" presStyleCnt="5"/>
      <dgm:spPr/>
      <dgm:t>
        <a:bodyPr/>
        <a:lstStyle/>
        <a:p>
          <a:endParaRPr lang="zh-CN" altLang="en-US"/>
        </a:p>
      </dgm:t>
    </dgm:pt>
    <dgm:pt modelId="{FF8C88FA-2392-40A2-88CF-85B4B58C2698}" type="pres">
      <dgm:prSet presAssocID="{900AF966-2F46-4239-9AFA-5C0F4339BB9F}" presName="childText" presStyleLbl="bgAcc1" presStyleIdx="0" presStyleCnt="5" custScaleX="123342" custScaleY="85827">
        <dgm:presLayoutVars>
          <dgm:bulletEnabled val="1"/>
        </dgm:presLayoutVars>
      </dgm:prSet>
      <dgm:spPr/>
      <dgm:t>
        <a:bodyPr/>
        <a:lstStyle/>
        <a:p>
          <a:endParaRPr lang="zh-CN" altLang="en-US"/>
        </a:p>
      </dgm:t>
    </dgm:pt>
    <dgm:pt modelId="{F24AA565-285D-40C4-AD0F-5372FA4B84F9}" type="pres">
      <dgm:prSet presAssocID="{487496A1-7BA2-4CC7-8F7D-3B140276096A}" presName="Name13" presStyleLbl="parChTrans1D2" presStyleIdx="1" presStyleCnt="5"/>
      <dgm:spPr/>
      <dgm:t>
        <a:bodyPr/>
        <a:lstStyle/>
        <a:p>
          <a:endParaRPr lang="zh-CN" altLang="en-US"/>
        </a:p>
      </dgm:t>
    </dgm:pt>
    <dgm:pt modelId="{B33B5BB6-E97C-4B19-BD0F-8B248DD371AC}" type="pres">
      <dgm:prSet presAssocID="{1BF5C579-57E4-4B9B-A10B-AF1785ED9CD5}" presName="childText" presStyleLbl="bgAcc1" presStyleIdx="1" presStyleCnt="5" custScaleX="123340" custScaleY="76588">
        <dgm:presLayoutVars>
          <dgm:bulletEnabled val="1"/>
        </dgm:presLayoutVars>
      </dgm:prSet>
      <dgm:spPr/>
      <dgm:t>
        <a:bodyPr/>
        <a:lstStyle/>
        <a:p>
          <a:endParaRPr lang="zh-CN" altLang="en-US"/>
        </a:p>
      </dgm:t>
    </dgm:pt>
    <dgm:pt modelId="{02854838-98FD-4C87-987F-98584B1CA538}" type="pres">
      <dgm:prSet presAssocID="{F1683291-28ED-46E7-972F-A12D4636F13C}" presName="root" presStyleCnt="0"/>
      <dgm:spPr/>
    </dgm:pt>
    <dgm:pt modelId="{6E8D343D-F2D1-483C-9AE5-4B984D34E8CA}" type="pres">
      <dgm:prSet presAssocID="{F1683291-28ED-46E7-972F-A12D4636F13C}" presName="rootComposite" presStyleCnt="0"/>
      <dgm:spPr/>
    </dgm:pt>
    <dgm:pt modelId="{BE5E64FD-F13A-4F66-8F06-A1465EA2AA70}" type="pres">
      <dgm:prSet presAssocID="{F1683291-28ED-46E7-972F-A12D4636F13C}" presName="rootText" presStyleLbl="node1" presStyleIdx="1" presStyleCnt="2" custScaleX="155862"/>
      <dgm:spPr/>
      <dgm:t>
        <a:bodyPr/>
        <a:lstStyle/>
        <a:p>
          <a:endParaRPr lang="zh-CN" altLang="en-US"/>
        </a:p>
      </dgm:t>
    </dgm:pt>
    <dgm:pt modelId="{1BABC77E-185C-4AC4-BD7D-C82278ABDE8B}" type="pres">
      <dgm:prSet presAssocID="{F1683291-28ED-46E7-972F-A12D4636F13C}" presName="rootConnector" presStyleLbl="node1" presStyleIdx="1" presStyleCnt="2"/>
      <dgm:spPr/>
      <dgm:t>
        <a:bodyPr/>
        <a:lstStyle/>
        <a:p>
          <a:endParaRPr lang="zh-CN" altLang="en-US"/>
        </a:p>
      </dgm:t>
    </dgm:pt>
    <dgm:pt modelId="{BD57F413-117A-4E83-BA49-B6D504A462E5}" type="pres">
      <dgm:prSet presAssocID="{F1683291-28ED-46E7-972F-A12D4636F13C}" presName="childShape" presStyleCnt="0"/>
      <dgm:spPr/>
    </dgm:pt>
    <dgm:pt modelId="{A9529B21-6F8D-48A9-8C65-7B1FD739B07D}" type="pres">
      <dgm:prSet presAssocID="{CE0BDCAF-FF58-4595-92AE-7A43F1BB22FB}" presName="Name13" presStyleLbl="parChTrans1D2" presStyleIdx="2" presStyleCnt="5"/>
      <dgm:spPr/>
      <dgm:t>
        <a:bodyPr/>
        <a:lstStyle/>
        <a:p>
          <a:endParaRPr lang="zh-CN" altLang="en-US"/>
        </a:p>
      </dgm:t>
    </dgm:pt>
    <dgm:pt modelId="{4DA3AC85-1ECD-4D01-8AF3-33FC45D51B8A}" type="pres">
      <dgm:prSet presAssocID="{68B61BAF-E171-4EF6-9F52-49020859B277}" presName="childText" presStyleLbl="bgAcc1" presStyleIdx="2" presStyleCnt="5" custScaleY="56071">
        <dgm:presLayoutVars>
          <dgm:bulletEnabled val="1"/>
        </dgm:presLayoutVars>
      </dgm:prSet>
      <dgm:spPr/>
      <dgm:t>
        <a:bodyPr/>
        <a:lstStyle/>
        <a:p>
          <a:endParaRPr lang="zh-CN" altLang="en-US"/>
        </a:p>
      </dgm:t>
    </dgm:pt>
    <dgm:pt modelId="{FF789767-D03B-404E-B22C-91A541033150}" type="pres">
      <dgm:prSet presAssocID="{E0DF9042-C21A-4286-A66B-C8EDFA8A2434}" presName="Name13" presStyleLbl="parChTrans1D2" presStyleIdx="3" presStyleCnt="5"/>
      <dgm:spPr/>
      <dgm:t>
        <a:bodyPr/>
        <a:lstStyle/>
        <a:p>
          <a:endParaRPr lang="zh-CN" altLang="en-US"/>
        </a:p>
      </dgm:t>
    </dgm:pt>
    <dgm:pt modelId="{9D02C9A4-7ADF-47C1-8C6A-29D4353D340C}" type="pres">
      <dgm:prSet presAssocID="{79481292-F4A8-4558-9C50-5D5B8852E7AB}" presName="childText" presStyleLbl="bgAcc1" presStyleIdx="3" presStyleCnt="5" custScaleY="53930">
        <dgm:presLayoutVars>
          <dgm:bulletEnabled val="1"/>
        </dgm:presLayoutVars>
      </dgm:prSet>
      <dgm:spPr/>
      <dgm:t>
        <a:bodyPr/>
        <a:lstStyle/>
        <a:p>
          <a:endParaRPr lang="zh-CN" altLang="en-US"/>
        </a:p>
      </dgm:t>
    </dgm:pt>
    <dgm:pt modelId="{A4EE5629-C708-45BC-8426-9AF63051A67B}" type="pres">
      <dgm:prSet presAssocID="{AC34E940-69F0-4C22-8F54-5E5741D20D77}" presName="Name13" presStyleLbl="parChTrans1D2" presStyleIdx="4" presStyleCnt="5"/>
      <dgm:spPr/>
      <dgm:t>
        <a:bodyPr/>
        <a:lstStyle/>
        <a:p>
          <a:endParaRPr lang="zh-CN" altLang="en-US"/>
        </a:p>
      </dgm:t>
    </dgm:pt>
    <dgm:pt modelId="{4889013F-5016-479C-9697-CF87EFB0EA0B}" type="pres">
      <dgm:prSet presAssocID="{69C97A48-C6E5-4DF5-801D-7F8E26743FC9}" presName="childText" presStyleLbl="bgAcc1" presStyleIdx="4" presStyleCnt="5" custScaleY="58887">
        <dgm:presLayoutVars>
          <dgm:bulletEnabled val="1"/>
        </dgm:presLayoutVars>
      </dgm:prSet>
      <dgm:spPr/>
      <dgm:t>
        <a:bodyPr/>
        <a:lstStyle/>
        <a:p>
          <a:endParaRPr lang="zh-CN" altLang="en-US"/>
        </a:p>
      </dgm:t>
    </dgm:pt>
  </dgm:ptLst>
  <dgm:cxnLst>
    <dgm:cxn modelId="{23F77AB6-A47F-49F1-936D-D539FF5B25A9}" type="presOf" srcId="{513E1515-DA8E-4C2C-843A-AB1D68F1F5F5}" destId="{8FB0F3F7-F8FD-4639-8F96-5E1CF5C7D3DC}" srcOrd="1" destOrd="0" presId="urn:microsoft.com/office/officeart/2005/8/layout/hierarchy3#1"/>
    <dgm:cxn modelId="{772BD65B-C901-4C74-AC33-78E6DA03AEC9}" type="presOf" srcId="{F1683291-28ED-46E7-972F-A12D4636F13C}" destId="{BE5E64FD-F13A-4F66-8F06-A1465EA2AA70}" srcOrd="0" destOrd="0" presId="urn:microsoft.com/office/officeart/2005/8/layout/hierarchy3#1"/>
    <dgm:cxn modelId="{23C9AA23-7662-4C78-9B1B-B3EBA1638B52}" srcId="{513E1515-DA8E-4C2C-843A-AB1D68F1F5F5}" destId="{1BF5C579-57E4-4B9B-A10B-AF1785ED9CD5}" srcOrd="1" destOrd="0" parTransId="{487496A1-7BA2-4CC7-8F7D-3B140276096A}" sibTransId="{4A59312E-642C-4EA9-ACA7-996004C3714C}"/>
    <dgm:cxn modelId="{3D518A3A-8C94-48EF-9FCD-76F91458B699}" srcId="{F1683291-28ED-46E7-972F-A12D4636F13C}" destId="{79481292-F4A8-4558-9C50-5D5B8852E7AB}" srcOrd="1" destOrd="0" parTransId="{E0DF9042-C21A-4286-A66B-C8EDFA8A2434}" sibTransId="{09B7C405-FA26-4C54-BD7A-E4C1D5AC10F5}"/>
    <dgm:cxn modelId="{DBEBA471-8D77-485F-B38B-A42D25F868A3}" type="presOf" srcId="{79481292-F4A8-4558-9C50-5D5B8852E7AB}" destId="{9D02C9A4-7ADF-47C1-8C6A-29D4353D340C}" srcOrd="0" destOrd="0" presId="urn:microsoft.com/office/officeart/2005/8/layout/hierarchy3#1"/>
    <dgm:cxn modelId="{7B2944E7-922B-4571-B496-57149E77ECC1}" srcId="{F3ED8385-5EAA-43FC-8770-15888CD15C92}" destId="{513E1515-DA8E-4C2C-843A-AB1D68F1F5F5}" srcOrd="0" destOrd="0" parTransId="{C288B869-A8DF-4275-B2BB-CCCBA4DB53DB}" sibTransId="{ED469D62-B52A-4D84-9E3F-0D07F2BF2E06}"/>
    <dgm:cxn modelId="{55BA1BAA-CFAF-424C-B249-81E859F0EB41}" type="presOf" srcId="{900AF966-2F46-4239-9AFA-5C0F4339BB9F}" destId="{FF8C88FA-2392-40A2-88CF-85B4B58C2698}" srcOrd="0" destOrd="0" presId="urn:microsoft.com/office/officeart/2005/8/layout/hierarchy3#1"/>
    <dgm:cxn modelId="{5C6431B8-EDBB-4688-AD7A-3BE21896E64B}" type="presOf" srcId="{513E1515-DA8E-4C2C-843A-AB1D68F1F5F5}" destId="{E016D452-458D-4AAE-8784-9E01FC539D2D}" srcOrd="0" destOrd="0" presId="urn:microsoft.com/office/officeart/2005/8/layout/hierarchy3#1"/>
    <dgm:cxn modelId="{6CDA4913-3239-4158-BA7E-29FA4DB0DABA}" type="presOf" srcId="{68B61BAF-E171-4EF6-9F52-49020859B277}" destId="{4DA3AC85-1ECD-4D01-8AF3-33FC45D51B8A}" srcOrd="0" destOrd="0" presId="urn:microsoft.com/office/officeart/2005/8/layout/hierarchy3#1"/>
    <dgm:cxn modelId="{3E04222C-4158-49D0-98C3-B87165DCAF0B}" type="presOf" srcId="{2DBE1FE0-7DF3-4B92-A4AD-CE648B53F588}" destId="{CB6730F4-8D46-466D-91FD-B2879FE9C0BA}" srcOrd="0" destOrd="0" presId="urn:microsoft.com/office/officeart/2005/8/layout/hierarchy3#1"/>
    <dgm:cxn modelId="{EE04DC97-6BB4-4ACF-9AE2-03A39A65396F}" srcId="{F1683291-28ED-46E7-972F-A12D4636F13C}" destId="{69C97A48-C6E5-4DF5-801D-7F8E26743FC9}" srcOrd="2" destOrd="0" parTransId="{AC34E940-69F0-4C22-8F54-5E5741D20D77}" sibTransId="{754F428A-C845-4AD1-8C44-3E5597F77BF6}"/>
    <dgm:cxn modelId="{E7BBA878-8964-4A86-B10A-CF3B386EDAA9}" type="presOf" srcId="{AC34E940-69F0-4C22-8F54-5E5741D20D77}" destId="{A4EE5629-C708-45BC-8426-9AF63051A67B}" srcOrd="0" destOrd="0" presId="urn:microsoft.com/office/officeart/2005/8/layout/hierarchy3#1"/>
    <dgm:cxn modelId="{5A2A285C-9337-4C1C-B7D8-4BF823E709BA}" type="presOf" srcId="{487496A1-7BA2-4CC7-8F7D-3B140276096A}" destId="{F24AA565-285D-40C4-AD0F-5372FA4B84F9}" srcOrd="0" destOrd="0" presId="urn:microsoft.com/office/officeart/2005/8/layout/hierarchy3#1"/>
    <dgm:cxn modelId="{6A6BFBAB-7D3E-4CBC-AE8F-580CE1E4BDB3}" type="presOf" srcId="{E0DF9042-C21A-4286-A66B-C8EDFA8A2434}" destId="{FF789767-D03B-404E-B22C-91A541033150}" srcOrd="0" destOrd="0" presId="urn:microsoft.com/office/officeart/2005/8/layout/hierarchy3#1"/>
    <dgm:cxn modelId="{4BA7F510-495B-4A3D-8B3E-05340557CBAD}" type="presOf" srcId="{F3ED8385-5EAA-43FC-8770-15888CD15C92}" destId="{54897F2A-DC9E-4E86-AB1D-2202C745E180}" srcOrd="0" destOrd="0" presId="urn:microsoft.com/office/officeart/2005/8/layout/hierarchy3#1"/>
    <dgm:cxn modelId="{EBA45351-6B6D-4AF8-A54E-8B4BDE7793C0}" type="presOf" srcId="{1BF5C579-57E4-4B9B-A10B-AF1785ED9CD5}" destId="{B33B5BB6-E97C-4B19-BD0F-8B248DD371AC}" srcOrd="0" destOrd="0" presId="urn:microsoft.com/office/officeart/2005/8/layout/hierarchy3#1"/>
    <dgm:cxn modelId="{92881484-341C-43DF-A092-E574E0F97585}" srcId="{F3ED8385-5EAA-43FC-8770-15888CD15C92}" destId="{F1683291-28ED-46E7-972F-A12D4636F13C}" srcOrd="1" destOrd="0" parTransId="{E232045E-8CE5-4AFD-8012-56D61C200728}" sibTransId="{0D4E8590-D39F-42BE-8995-1C2F6B783E21}"/>
    <dgm:cxn modelId="{078165A0-B9A6-4BC6-AD00-EB02DD75FB67}" type="presOf" srcId="{69C97A48-C6E5-4DF5-801D-7F8E26743FC9}" destId="{4889013F-5016-479C-9697-CF87EFB0EA0B}" srcOrd="0" destOrd="0" presId="urn:microsoft.com/office/officeart/2005/8/layout/hierarchy3#1"/>
    <dgm:cxn modelId="{416DE467-75DD-489B-AB45-C61BCFB85DD8}" type="presOf" srcId="{CE0BDCAF-FF58-4595-92AE-7A43F1BB22FB}" destId="{A9529B21-6F8D-48A9-8C65-7B1FD739B07D}" srcOrd="0" destOrd="0" presId="urn:microsoft.com/office/officeart/2005/8/layout/hierarchy3#1"/>
    <dgm:cxn modelId="{F98B99BF-2D51-45CE-8C3A-7B34DAF57FF5}" srcId="{513E1515-DA8E-4C2C-843A-AB1D68F1F5F5}" destId="{900AF966-2F46-4239-9AFA-5C0F4339BB9F}" srcOrd="0" destOrd="0" parTransId="{2DBE1FE0-7DF3-4B92-A4AD-CE648B53F588}" sibTransId="{5A65E213-984C-4100-BD8A-1783D3F57C2E}"/>
    <dgm:cxn modelId="{2502F686-06E4-4F6C-8604-B1A4852BF802}" srcId="{F1683291-28ED-46E7-972F-A12D4636F13C}" destId="{68B61BAF-E171-4EF6-9F52-49020859B277}" srcOrd="0" destOrd="0" parTransId="{CE0BDCAF-FF58-4595-92AE-7A43F1BB22FB}" sibTransId="{AF8D51C5-0800-493A-8930-7568B7B38D3F}"/>
    <dgm:cxn modelId="{1E72B0B2-7538-4210-B3F0-9C1A66610867}" type="presOf" srcId="{F1683291-28ED-46E7-972F-A12D4636F13C}" destId="{1BABC77E-185C-4AC4-BD7D-C82278ABDE8B}" srcOrd="1" destOrd="0" presId="urn:microsoft.com/office/officeart/2005/8/layout/hierarchy3#1"/>
    <dgm:cxn modelId="{43E0FF4A-0C7C-4DC1-9973-8D0CF7AB42BC}" type="presParOf" srcId="{54897F2A-DC9E-4E86-AB1D-2202C745E180}" destId="{9AB560EE-4B72-4837-9CF4-18C72485EB5A}" srcOrd="0" destOrd="0" presId="urn:microsoft.com/office/officeart/2005/8/layout/hierarchy3#1"/>
    <dgm:cxn modelId="{225F6D8F-C97F-4619-8AF6-1F9FE8FA905A}" type="presParOf" srcId="{9AB560EE-4B72-4837-9CF4-18C72485EB5A}" destId="{1AD95938-AD86-47E2-A1FB-73370BED9298}" srcOrd="0" destOrd="0" presId="urn:microsoft.com/office/officeart/2005/8/layout/hierarchy3#1"/>
    <dgm:cxn modelId="{D9F92F57-5B46-4831-B15D-F70C317A205E}" type="presParOf" srcId="{1AD95938-AD86-47E2-A1FB-73370BED9298}" destId="{E016D452-458D-4AAE-8784-9E01FC539D2D}" srcOrd="0" destOrd="0" presId="urn:microsoft.com/office/officeart/2005/8/layout/hierarchy3#1"/>
    <dgm:cxn modelId="{8840F4CB-7121-4107-9DE9-1E6B65E380FB}" type="presParOf" srcId="{1AD95938-AD86-47E2-A1FB-73370BED9298}" destId="{8FB0F3F7-F8FD-4639-8F96-5E1CF5C7D3DC}" srcOrd="1" destOrd="0" presId="urn:microsoft.com/office/officeart/2005/8/layout/hierarchy3#1"/>
    <dgm:cxn modelId="{34B87989-E47C-4C3F-A45A-53F704CE8504}" type="presParOf" srcId="{9AB560EE-4B72-4837-9CF4-18C72485EB5A}" destId="{20E8B28A-3DB3-4111-8FEF-6099A8B6110C}" srcOrd="1" destOrd="0" presId="urn:microsoft.com/office/officeart/2005/8/layout/hierarchy3#1"/>
    <dgm:cxn modelId="{50E81222-C4EE-49F2-9C92-BE575ABD5148}" type="presParOf" srcId="{20E8B28A-3DB3-4111-8FEF-6099A8B6110C}" destId="{CB6730F4-8D46-466D-91FD-B2879FE9C0BA}" srcOrd="0" destOrd="0" presId="urn:microsoft.com/office/officeart/2005/8/layout/hierarchy3#1"/>
    <dgm:cxn modelId="{1A498366-38AD-4DED-8D15-F05FDD223A6F}" type="presParOf" srcId="{20E8B28A-3DB3-4111-8FEF-6099A8B6110C}" destId="{FF8C88FA-2392-40A2-88CF-85B4B58C2698}" srcOrd="1" destOrd="0" presId="urn:microsoft.com/office/officeart/2005/8/layout/hierarchy3#1"/>
    <dgm:cxn modelId="{B55BCBF6-4E8C-46F4-B3BD-148640D614F2}" type="presParOf" srcId="{20E8B28A-3DB3-4111-8FEF-6099A8B6110C}" destId="{F24AA565-285D-40C4-AD0F-5372FA4B84F9}" srcOrd="2" destOrd="0" presId="urn:microsoft.com/office/officeart/2005/8/layout/hierarchy3#1"/>
    <dgm:cxn modelId="{1FDB2E75-AC81-4E42-9A89-00F411F84535}" type="presParOf" srcId="{20E8B28A-3DB3-4111-8FEF-6099A8B6110C}" destId="{B33B5BB6-E97C-4B19-BD0F-8B248DD371AC}" srcOrd="3" destOrd="0" presId="urn:microsoft.com/office/officeart/2005/8/layout/hierarchy3#1"/>
    <dgm:cxn modelId="{08AA1482-1FB4-4CB1-BD88-655707B4CCA2}" type="presParOf" srcId="{54897F2A-DC9E-4E86-AB1D-2202C745E180}" destId="{02854838-98FD-4C87-987F-98584B1CA538}" srcOrd="1" destOrd="0" presId="urn:microsoft.com/office/officeart/2005/8/layout/hierarchy3#1"/>
    <dgm:cxn modelId="{F5211B96-30BD-41E4-ABB5-B8F6A9C101A3}" type="presParOf" srcId="{02854838-98FD-4C87-987F-98584B1CA538}" destId="{6E8D343D-F2D1-483C-9AE5-4B984D34E8CA}" srcOrd="0" destOrd="0" presId="urn:microsoft.com/office/officeart/2005/8/layout/hierarchy3#1"/>
    <dgm:cxn modelId="{ADB8B955-B0A1-497D-ABEF-147940032551}" type="presParOf" srcId="{6E8D343D-F2D1-483C-9AE5-4B984D34E8CA}" destId="{BE5E64FD-F13A-4F66-8F06-A1465EA2AA70}" srcOrd="0" destOrd="0" presId="urn:microsoft.com/office/officeart/2005/8/layout/hierarchy3#1"/>
    <dgm:cxn modelId="{001557FC-28A7-4395-8425-FA1C497BF9E6}" type="presParOf" srcId="{6E8D343D-F2D1-483C-9AE5-4B984D34E8CA}" destId="{1BABC77E-185C-4AC4-BD7D-C82278ABDE8B}" srcOrd="1" destOrd="0" presId="urn:microsoft.com/office/officeart/2005/8/layout/hierarchy3#1"/>
    <dgm:cxn modelId="{37D5BB62-9404-4B9D-9A1B-A178D3A2279F}" type="presParOf" srcId="{02854838-98FD-4C87-987F-98584B1CA538}" destId="{BD57F413-117A-4E83-BA49-B6D504A462E5}" srcOrd="1" destOrd="0" presId="urn:microsoft.com/office/officeart/2005/8/layout/hierarchy3#1"/>
    <dgm:cxn modelId="{3234D9B9-2FAA-4CD9-86F0-AF0147D77FA7}" type="presParOf" srcId="{BD57F413-117A-4E83-BA49-B6D504A462E5}" destId="{A9529B21-6F8D-48A9-8C65-7B1FD739B07D}" srcOrd="0" destOrd="0" presId="urn:microsoft.com/office/officeart/2005/8/layout/hierarchy3#1"/>
    <dgm:cxn modelId="{D4DDF474-D354-411F-B428-4782D45FA8C6}" type="presParOf" srcId="{BD57F413-117A-4E83-BA49-B6D504A462E5}" destId="{4DA3AC85-1ECD-4D01-8AF3-33FC45D51B8A}" srcOrd="1" destOrd="0" presId="urn:microsoft.com/office/officeart/2005/8/layout/hierarchy3#1"/>
    <dgm:cxn modelId="{86297C1C-CE22-4127-BEF5-77A12FF96731}" type="presParOf" srcId="{BD57F413-117A-4E83-BA49-B6D504A462E5}" destId="{FF789767-D03B-404E-B22C-91A541033150}" srcOrd="2" destOrd="0" presId="urn:microsoft.com/office/officeart/2005/8/layout/hierarchy3#1"/>
    <dgm:cxn modelId="{21E38984-CC24-4C57-A495-47D3A3DAB164}" type="presParOf" srcId="{BD57F413-117A-4E83-BA49-B6D504A462E5}" destId="{9D02C9A4-7ADF-47C1-8C6A-29D4353D340C}" srcOrd="3" destOrd="0" presId="urn:microsoft.com/office/officeart/2005/8/layout/hierarchy3#1"/>
    <dgm:cxn modelId="{83400D21-2113-4703-9A35-D12A4A600CA4}" type="presParOf" srcId="{BD57F413-117A-4E83-BA49-B6D504A462E5}" destId="{A4EE5629-C708-45BC-8426-9AF63051A67B}" srcOrd="4" destOrd="0" presId="urn:microsoft.com/office/officeart/2005/8/layout/hierarchy3#1"/>
    <dgm:cxn modelId="{422215FE-C2BC-4CB4-94F8-5D7D66232878}" type="presParOf" srcId="{BD57F413-117A-4E83-BA49-B6D504A462E5}" destId="{4889013F-5016-479C-9697-CF87EFB0EA0B}" srcOrd="5" destOrd="0" presId="urn:microsoft.com/office/officeart/2005/8/layout/hierarchy3#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F3ED8385-5EAA-43FC-8770-15888CD15C92}" type="doc">
      <dgm:prSet loTypeId="urn:microsoft.com/office/officeart/2005/8/layout/hierarchy3#1" loCatId="list" qsTypeId="urn:microsoft.com/office/officeart/2005/8/quickstyle/simple1#13" qsCatId="simple" csTypeId="urn:microsoft.com/office/officeart/2005/8/colors/accent1_2#21" csCatId="accent1" phldr="1"/>
      <dgm:spPr/>
      <dgm:t>
        <a:bodyPr/>
        <a:lstStyle/>
        <a:p>
          <a:endParaRPr lang="zh-CN" altLang="en-US"/>
        </a:p>
      </dgm:t>
    </dgm:pt>
    <dgm:pt modelId="{513E1515-DA8E-4C2C-843A-AB1D68F1F5F5}">
      <dgm:prSet phldrT="[文本]" custT="1"/>
      <dgm:spPr>
        <a:solidFill>
          <a:schemeClr val="accent3">
            <a:lumMod val="50000"/>
          </a:schemeClr>
        </a:solidFill>
      </dgm:spPr>
      <dgm:t>
        <a:bodyPr/>
        <a:lstStyle/>
        <a:p>
          <a:r>
            <a:rPr lang="zh-CN" altLang="en-US" sz="2800" b="1" dirty="0" smtClean="0">
              <a:latin typeface="微软雅黑" panose="020B0503020204020204" pitchFamily="34" charset="-122"/>
              <a:ea typeface="微软雅黑" panose="020B0503020204020204" pitchFamily="34" charset="-122"/>
            </a:rPr>
            <a:t>按照配置</a:t>
          </a:r>
          <a:r>
            <a:rPr lang="zh-CN" altLang="en-US" sz="2800" b="1" dirty="0" smtClean="0">
              <a:latin typeface="微软雅黑" panose="020B0503020204020204" pitchFamily="34" charset="-122"/>
              <a:ea typeface="微软雅黑" panose="020B0503020204020204" pitchFamily="34" charset="-122"/>
            </a:rPr>
            <a:t>方式</a:t>
          </a:r>
          <a:endParaRPr lang="zh-CN" altLang="en-US" sz="2800" b="1" dirty="0">
            <a:latin typeface="微软雅黑" panose="020B0503020204020204" pitchFamily="34" charset="-122"/>
            <a:ea typeface="微软雅黑" panose="020B0503020204020204" pitchFamily="34" charset="-122"/>
          </a:endParaRPr>
        </a:p>
      </dgm:t>
    </dgm:pt>
    <dgm:pt modelId="{C288B869-A8DF-4275-B2BB-CCCBA4DB53DB}" cxnId="{7B2944E7-922B-4571-B496-57149E77ECC1}" type="parTrans">
      <dgm:prSet/>
      <dgm:spPr/>
      <dgm:t>
        <a:bodyPr/>
        <a:lstStyle/>
        <a:p>
          <a:endParaRPr lang="zh-CN" altLang="en-US"/>
        </a:p>
      </dgm:t>
    </dgm:pt>
    <dgm:pt modelId="{ED469D62-B52A-4D84-9E3F-0D07F2BF2E06}" cxnId="{7B2944E7-922B-4571-B496-57149E77ECC1}" type="sibTrans">
      <dgm:prSet/>
      <dgm:spPr/>
      <dgm:t>
        <a:bodyPr/>
        <a:lstStyle/>
        <a:p>
          <a:endParaRPr lang="zh-CN" altLang="en-US"/>
        </a:p>
      </dgm:t>
    </dgm:pt>
    <dgm:pt modelId="{900AF966-2F46-4239-9AFA-5C0F4339BB9F}">
      <dgm:prSet phldrT="[文本]" custT="1">
        <dgm:style>
          <a:lnRef idx="1">
            <a:schemeClr val="accent5"/>
          </a:lnRef>
          <a:fillRef idx="2">
            <a:schemeClr val="accent5"/>
          </a:fillRef>
          <a:effectRef idx="1">
            <a:schemeClr val="accent5"/>
          </a:effectRef>
          <a:fontRef idx="minor">
            <a:schemeClr val="dk1"/>
          </a:fontRef>
        </dgm:style>
      </dgm:prSet>
      <dgm:spPr>
        <a:solidFill>
          <a:schemeClr val="accent5">
            <a:lumMod val="20000"/>
            <a:lumOff val="80000"/>
          </a:schemeClr>
        </a:solidFill>
      </dgm:spPr>
      <dgm:t>
        <a:bodyPr/>
        <a:lstStyle/>
        <a:p>
          <a:r>
            <a:rPr lang="zh-CN" altLang="en-US" sz="2800" dirty="0" smtClean="0">
              <a:latin typeface="微软雅黑" panose="020B0503020204020204" pitchFamily="34" charset="-122"/>
              <a:ea typeface="微软雅黑" panose="020B0503020204020204" pitchFamily="34" charset="-122"/>
            </a:rPr>
            <a:t>确定性覆盖</a:t>
          </a:r>
          <a:endParaRPr lang="zh-CN" altLang="en-US" sz="2800" dirty="0">
            <a:latin typeface="微软雅黑" panose="020B0503020204020204" pitchFamily="34" charset="-122"/>
            <a:ea typeface="微软雅黑" panose="020B0503020204020204" pitchFamily="34" charset="-122"/>
          </a:endParaRPr>
        </a:p>
      </dgm:t>
    </dgm:pt>
    <dgm:pt modelId="{2DBE1FE0-7DF3-4B92-A4AD-CE648B53F588}" cxnId="{F98B99BF-2D51-45CE-8C3A-7B34DAF57FF5}" type="parTrans">
      <dgm:prSet/>
      <dgm:spPr/>
      <dgm:t>
        <a:bodyPr/>
        <a:lstStyle/>
        <a:p>
          <a:endParaRPr lang="zh-CN" altLang="en-US"/>
        </a:p>
      </dgm:t>
    </dgm:pt>
    <dgm:pt modelId="{5A65E213-984C-4100-BD8A-1783D3F57C2E}" cxnId="{F98B99BF-2D51-45CE-8C3A-7B34DAF57FF5}" type="sibTrans">
      <dgm:prSet/>
      <dgm:spPr/>
      <dgm:t>
        <a:bodyPr/>
        <a:lstStyle/>
        <a:p>
          <a:endParaRPr lang="zh-CN" altLang="en-US"/>
        </a:p>
      </dgm:t>
    </dgm:pt>
    <dgm:pt modelId="{1BF5C579-57E4-4B9B-A10B-AF1785ED9CD5}">
      <dgm:prSet phldrT="[文本]" custT="1">
        <dgm:style>
          <a:lnRef idx="1">
            <a:schemeClr val="accent5"/>
          </a:lnRef>
          <a:fillRef idx="2">
            <a:schemeClr val="accent5"/>
          </a:fillRef>
          <a:effectRef idx="1">
            <a:schemeClr val="accent5"/>
          </a:effectRef>
          <a:fontRef idx="minor">
            <a:schemeClr val="dk1"/>
          </a:fontRef>
        </dgm:style>
      </dgm:prSet>
      <dgm:spPr>
        <a:solidFill>
          <a:schemeClr val="accent5">
            <a:lumMod val="20000"/>
            <a:lumOff val="80000"/>
          </a:schemeClr>
        </a:solidFill>
      </dgm:spPr>
      <dgm:t>
        <a:bodyPr/>
        <a:lstStyle/>
        <a:p>
          <a:r>
            <a:rPr lang="zh-CN" altLang="en-US" sz="2800" dirty="0" smtClean="0">
              <a:latin typeface="微软雅黑" panose="020B0503020204020204" pitchFamily="34" charset="-122"/>
              <a:ea typeface="微软雅黑" panose="020B0503020204020204" pitchFamily="34" charset="-122"/>
            </a:rPr>
            <a:t>随机性覆盖</a:t>
          </a:r>
          <a:endParaRPr lang="zh-CN" altLang="en-US" sz="2800" dirty="0">
            <a:latin typeface="微软雅黑" panose="020B0503020204020204" pitchFamily="34" charset="-122"/>
            <a:ea typeface="微软雅黑" panose="020B0503020204020204" pitchFamily="34" charset="-122"/>
          </a:endParaRPr>
        </a:p>
      </dgm:t>
    </dgm:pt>
    <dgm:pt modelId="{487496A1-7BA2-4CC7-8F7D-3B140276096A}" cxnId="{23C9AA23-7662-4C78-9B1B-B3EBA1638B52}" type="parTrans">
      <dgm:prSet/>
      <dgm:spPr/>
      <dgm:t>
        <a:bodyPr/>
        <a:lstStyle/>
        <a:p>
          <a:endParaRPr lang="zh-CN" altLang="en-US"/>
        </a:p>
      </dgm:t>
    </dgm:pt>
    <dgm:pt modelId="{4A59312E-642C-4EA9-ACA7-996004C3714C}" cxnId="{23C9AA23-7662-4C78-9B1B-B3EBA1638B52}" type="sibTrans">
      <dgm:prSet/>
      <dgm:spPr/>
      <dgm:t>
        <a:bodyPr/>
        <a:lstStyle/>
        <a:p>
          <a:endParaRPr lang="zh-CN" altLang="en-US"/>
        </a:p>
      </dgm:t>
    </dgm:pt>
    <dgm:pt modelId="{F1683291-28ED-46E7-972F-A12D4636F13C}">
      <dgm:prSet phldrT="[文本]" custT="1"/>
      <dgm:spPr>
        <a:solidFill>
          <a:schemeClr val="accent3">
            <a:lumMod val="50000"/>
          </a:schemeClr>
        </a:solidFill>
      </dgm:spPr>
      <dgm:t>
        <a:bodyPr/>
        <a:lstStyle/>
        <a:p>
          <a:r>
            <a:rPr lang="zh-CN" altLang="en-US" sz="2800" dirty="0" smtClean="0">
              <a:latin typeface="微软雅黑" panose="020B0503020204020204" pitchFamily="34" charset="-122"/>
              <a:ea typeface="微软雅黑" panose="020B0503020204020204" pitchFamily="34" charset="-122"/>
            </a:rPr>
            <a:t>根据无线传感器网络不同覆盖目标</a:t>
          </a:r>
          <a:endParaRPr lang="zh-CN" altLang="en-US" sz="2800" dirty="0">
            <a:latin typeface="微软雅黑" panose="020B0503020204020204" pitchFamily="34" charset="-122"/>
            <a:ea typeface="微软雅黑" panose="020B0503020204020204" pitchFamily="34" charset="-122"/>
          </a:endParaRPr>
        </a:p>
      </dgm:t>
    </dgm:pt>
    <dgm:pt modelId="{E232045E-8CE5-4AFD-8012-56D61C200728}" cxnId="{92881484-341C-43DF-A092-E574E0F97585}" type="parTrans">
      <dgm:prSet/>
      <dgm:spPr/>
      <dgm:t>
        <a:bodyPr/>
        <a:lstStyle/>
        <a:p>
          <a:endParaRPr lang="zh-CN" altLang="en-US"/>
        </a:p>
      </dgm:t>
    </dgm:pt>
    <dgm:pt modelId="{0D4E8590-D39F-42BE-8995-1C2F6B783E21}" cxnId="{92881484-341C-43DF-A092-E574E0F97585}" type="sibTrans">
      <dgm:prSet/>
      <dgm:spPr/>
      <dgm:t>
        <a:bodyPr/>
        <a:lstStyle/>
        <a:p>
          <a:endParaRPr lang="zh-CN" altLang="en-US"/>
        </a:p>
      </dgm:t>
    </dgm:pt>
    <dgm:pt modelId="{68B61BAF-E171-4EF6-9F52-49020859B277}">
      <dgm:prSet phldrT="[文本]" custT="1">
        <dgm:style>
          <a:lnRef idx="1">
            <a:schemeClr val="accent5"/>
          </a:lnRef>
          <a:fillRef idx="2">
            <a:schemeClr val="accent5"/>
          </a:fillRef>
          <a:effectRef idx="1">
            <a:schemeClr val="accent5"/>
          </a:effectRef>
          <a:fontRef idx="minor">
            <a:schemeClr val="dk1"/>
          </a:fontRef>
        </dgm:style>
      </dgm:prSet>
      <dgm:spPr>
        <a:solidFill>
          <a:schemeClr val="accent5">
            <a:lumMod val="20000"/>
            <a:lumOff val="80000"/>
          </a:schemeClr>
        </a:solidFill>
      </dgm:spPr>
      <dgm:t>
        <a:bodyPr/>
        <a:lstStyle/>
        <a:p>
          <a:r>
            <a:rPr lang="zh-CN" altLang="en-US" sz="2800" dirty="0" smtClean="0">
              <a:latin typeface="微软雅黑" panose="020B0503020204020204" pitchFamily="34" charset="-122"/>
              <a:ea typeface="微软雅黑" panose="020B0503020204020204" pitchFamily="34" charset="-122"/>
            </a:rPr>
            <a:t>面覆盖</a:t>
          </a:r>
          <a:endParaRPr lang="zh-CN" altLang="en-US" sz="2800" dirty="0">
            <a:latin typeface="微软雅黑" panose="020B0503020204020204" pitchFamily="34" charset="-122"/>
            <a:ea typeface="微软雅黑" panose="020B0503020204020204" pitchFamily="34" charset="-122"/>
          </a:endParaRPr>
        </a:p>
      </dgm:t>
    </dgm:pt>
    <dgm:pt modelId="{CE0BDCAF-FF58-4595-92AE-7A43F1BB22FB}" cxnId="{2502F686-06E4-4F6C-8604-B1A4852BF802}" type="parTrans">
      <dgm:prSet/>
      <dgm:spPr/>
      <dgm:t>
        <a:bodyPr/>
        <a:lstStyle/>
        <a:p>
          <a:endParaRPr lang="zh-CN" altLang="en-US"/>
        </a:p>
      </dgm:t>
    </dgm:pt>
    <dgm:pt modelId="{AF8D51C5-0800-493A-8930-7568B7B38D3F}" cxnId="{2502F686-06E4-4F6C-8604-B1A4852BF802}" type="sibTrans">
      <dgm:prSet/>
      <dgm:spPr/>
      <dgm:t>
        <a:bodyPr/>
        <a:lstStyle/>
        <a:p>
          <a:endParaRPr lang="zh-CN" altLang="en-US"/>
        </a:p>
      </dgm:t>
    </dgm:pt>
    <dgm:pt modelId="{79481292-F4A8-4558-9C50-5D5B8852E7AB}">
      <dgm:prSet phldrT="[文本]" custT="1">
        <dgm:style>
          <a:lnRef idx="1">
            <a:schemeClr val="accent5"/>
          </a:lnRef>
          <a:fillRef idx="2">
            <a:schemeClr val="accent5"/>
          </a:fillRef>
          <a:effectRef idx="1">
            <a:schemeClr val="accent5"/>
          </a:effectRef>
          <a:fontRef idx="minor">
            <a:schemeClr val="dk1"/>
          </a:fontRef>
        </dgm:style>
      </dgm:prSet>
      <dgm:spPr>
        <a:solidFill>
          <a:schemeClr val="accent5">
            <a:lumMod val="20000"/>
            <a:lumOff val="80000"/>
          </a:schemeClr>
        </a:solidFill>
      </dgm:spPr>
      <dgm:t>
        <a:bodyPr/>
        <a:lstStyle/>
        <a:p>
          <a:r>
            <a:rPr lang="zh-CN" altLang="en-US" sz="2800" dirty="0" smtClean="0">
              <a:latin typeface="微软雅黑" panose="020B0503020204020204" pitchFamily="34" charset="-122"/>
              <a:ea typeface="微软雅黑" panose="020B0503020204020204" pitchFamily="34" charset="-122"/>
            </a:rPr>
            <a:t>点覆盖</a:t>
          </a:r>
          <a:endParaRPr lang="zh-CN" altLang="en-US" sz="2800" dirty="0">
            <a:latin typeface="微软雅黑" panose="020B0503020204020204" pitchFamily="34" charset="-122"/>
            <a:ea typeface="微软雅黑" panose="020B0503020204020204" pitchFamily="34" charset="-122"/>
          </a:endParaRPr>
        </a:p>
      </dgm:t>
    </dgm:pt>
    <dgm:pt modelId="{09B7C405-FA26-4C54-BD7A-E4C1D5AC10F5}" cxnId="{3D518A3A-8C94-48EF-9FCD-76F91458B699}" type="sibTrans">
      <dgm:prSet/>
      <dgm:spPr/>
      <dgm:t>
        <a:bodyPr/>
        <a:lstStyle/>
        <a:p>
          <a:endParaRPr lang="zh-CN" altLang="en-US"/>
        </a:p>
      </dgm:t>
    </dgm:pt>
    <dgm:pt modelId="{E0DF9042-C21A-4286-A66B-C8EDFA8A2434}" cxnId="{3D518A3A-8C94-48EF-9FCD-76F91458B699}" type="parTrans">
      <dgm:prSet/>
      <dgm:spPr/>
      <dgm:t>
        <a:bodyPr/>
        <a:lstStyle/>
        <a:p>
          <a:endParaRPr lang="zh-CN" altLang="en-US"/>
        </a:p>
      </dgm:t>
    </dgm:pt>
    <dgm:pt modelId="{69C97A48-C6E5-4DF5-801D-7F8E26743FC9}">
      <dgm:prSet custT="1"/>
      <dgm:spPr>
        <a:solidFill>
          <a:schemeClr val="accent5">
            <a:lumMod val="20000"/>
            <a:lumOff val="80000"/>
            <a:alpha val="90000"/>
          </a:schemeClr>
        </a:solidFill>
      </dgm:spPr>
      <dgm:t>
        <a:bodyPr/>
        <a:lstStyle/>
        <a:p>
          <a:r>
            <a:rPr lang="zh-CN" altLang="en-US" sz="2800" dirty="0" smtClean="0">
              <a:latin typeface="微软雅黑" panose="020B0503020204020204" pitchFamily="34" charset="-122"/>
              <a:ea typeface="微软雅黑" panose="020B0503020204020204" pitchFamily="34" charset="-122"/>
            </a:rPr>
            <a:t>栅栏覆盖</a:t>
          </a:r>
          <a:endParaRPr lang="zh-CN" altLang="en-US" sz="2800" dirty="0">
            <a:latin typeface="微软雅黑" panose="020B0503020204020204" pitchFamily="34" charset="-122"/>
            <a:ea typeface="微软雅黑" panose="020B0503020204020204" pitchFamily="34" charset="-122"/>
          </a:endParaRPr>
        </a:p>
      </dgm:t>
    </dgm:pt>
    <dgm:pt modelId="{AC34E940-69F0-4C22-8F54-5E5741D20D77}" cxnId="{EE04DC97-6BB4-4ACF-9AE2-03A39A65396F}" type="parTrans">
      <dgm:prSet/>
      <dgm:spPr/>
      <dgm:t>
        <a:bodyPr/>
        <a:lstStyle/>
        <a:p>
          <a:endParaRPr lang="zh-CN" altLang="en-US"/>
        </a:p>
      </dgm:t>
    </dgm:pt>
    <dgm:pt modelId="{754F428A-C845-4AD1-8C44-3E5597F77BF6}" cxnId="{EE04DC97-6BB4-4ACF-9AE2-03A39A65396F}" type="sibTrans">
      <dgm:prSet/>
      <dgm:spPr/>
      <dgm:t>
        <a:bodyPr/>
        <a:lstStyle/>
        <a:p>
          <a:endParaRPr lang="zh-CN" altLang="en-US"/>
        </a:p>
      </dgm:t>
    </dgm:pt>
    <dgm:pt modelId="{54897F2A-DC9E-4E86-AB1D-2202C745E180}" type="pres">
      <dgm:prSet presAssocID="{F3ED8385-5EAA-43FC-8770-15888CD15C92}" presName="diagram" presStyleCnt="0">
        <dgm:presLayoutVars>
          <dgm:chPref val="1"/>
          <dgm:dir/>
          <dgm:animOne val="branch"/>
          <dgm:animLvl val="lvl"/>
          <dgm:resizeHandles/>
        </dgm:presLayoutVars>
      </dgm:prSet>
      <dgm:spPr/>
      <dgm:t>
        <a:bodyPr/>
        <a:lstStyle/>
        <a:p>
          <a:endParaRPr lang="zh-CN" altLang="en-US"/>
        </a:p>
      </dgm:t>
    </dgm:pt>
    <dgm:pt modelId="{9AB560EE-4B72-4837-9CF4-18C72485EB5A}" type="pres">
      <dgm:prSet presAssocID="{513E1515-DA8E-4C2C-843A-AB1D68F1F5F5}" presName="root" presStyleCnt="0"/>
      <dgm:spPr/>
    </dgm:pt>
    <dgm:pt modelId="{1AD95938-AD86-47E2-A1FB-73370BED9298}" type="pres">
      <dgm:prSet presAssocID="{513E1515-DA8E-4C2C-843A-AB1D68F1F5F5}" presName="rootComposite" presStyleCnt="0"/>
      <dgm:spPr/>
    </dgm:pt>
    <dgm:pt modelId="{E016D452-458D-4AAE-8784-9E01FC539D2D}" type="pres">
      <dgm:prSet presAssocID="{513E1515-DA8E-4C2C-843A-AB1D68F1F5F5}" presName="rootText" presStyleLbl="node1" presStyleIdx="0" presStyleCnt="2" custScaleX="138789"/>
      <dgm:spPr/>
      <dgm:t>
        <a:bodyPr/>
        <a:lstStyle/>
        <a:p>
          <a:endParaRPr lang="zh-CN" altLang="en-US"/>
        </a:p>
      </dgm:t>
    </dgm:pt>
    <dgm:pt modelId="{8FB0F3F7-F8FD-4639-8F96-5E1CF5C7D3DC}" type="pres">
      <dgm:prSet presAssocID="{513E1515-DA8E-4C2C-843A-AB1D68F1F5F5}" presName="rootConnector" presStyleLbl="node1" presStyleIdx="0" presStyleCnt="2"/>
      <dgm:spPr/>
      <dgm:t>
        <a:bodyPr/>
        <a:lstStyle/>
        <a:p>
          <a:endParaRPr lang="zh-CN" altLang="en-US"/>
        </a:p>
      </dgm:t>
    </dgm:pt>
    <dgm:pt modelId="{20E8B28A-3DB3-4111-8FEF-6099A8B6110C}" type="pres">
      <dgm:prSet presAssocID="{513E1515-DA8E-4C2C-843A-AB1D68F1F5F5}" presName="childShape" presStyleCnt="0"/>
      <dgm:spPr/>
    </dgm:pt>
    <dgm:pt modelId="{CB6730F4-8D46-466D-91FD-B2879FE9C0BA}" type="pres">
      <dgm:prSet presAssocID="{2DBE1FE0-7DF3-4B92-A4AD-CE648B53F588}" presName="Name13" presStyleLbl="parChTrans1D2" presStyleIdx="0" presStyleCnt="5"/>
      <dgm:spPr/>
      <dgm:t>
        <a:bodyPr/>
        <a:lstStyle/>
        <a:p>
          <a:endParaRPr lang="zh-CN" altLang="en-US"/>
        </a:p>
      </dgm:t>
    </dgm:pt>
    <dgm:pt modelId="{FF8C88FA-2392-40A2-88CF-85B4B58C2698}" type="pres">
      <dgm:prSet presAssocID="{900AF966-2F46-4239-9AFA-5C0F4339BB9F}" presName="childText" presStyleLbl="bgAcc1" presStyleIdx="0" presStyleCnt="5" custScaleX="123342" custScaleY="85827">
        <dgm:presLayoutVars>
          <dgm:bulletEnabled val="1"/>
        </dgm:presLayoutVars>
      </dgm:prSet>
      <dgm:spPr/>
      <dgm:t>
        <a:bodyPr/>
        <a:lstStyle/>
        <a:p>
          <a:endParaRPr lang="zh-CN" altLang="en-US"/>
        </a:p>
      </dgm:t>
    </dgm:pt>
    <dgm:pt modelId="{F24AA565-285D-40C4-AD0F-5372FA4B84F9}" type="pres">
      <dgm:prSet presAssocID="{487496A1-7BA2-4CC7-8F7D-3B140276096A}" presName="Name13" presStyleLbl="parChTrans1D2" presStyleIdx="1" presStyleCnt="5"/>
      <dgm:spPr/>
      <dgm:t>
        <a:bodyPr/>
        <a:lstStyle/>
        <a:p>
          <a:endParaRPr lang="zh-CN" altLang="en-US"/>
        </a:p>
      </dgm:t>
    </dgm:pt>
    <dgm:pt modelId="{B33B5BB6-E97C-4B19-BD0F-8B248DD371AC}" type="pres">
      <dgm:prSet presAssocID="{1BF5C579-57E4-4B9B-A10B-AF1785ED9CD5}" presName="childText" presStyleLbl="bgAcc1" presStyleIdx="1" presStyleCnt="5" custScaleX="123340" custScaleY="76588">
        <dgm:presLayoutVars>
          <dgm:bulletEnabled val="1"/>
        </dgm:presLayoutVars>
      </dgm:prSet>
      <dgm:spPr/>
      <dgm:t>
        <a:bodyPr/>
        <a:lstStyle/>
        <a:p>
          <a:endParaRPr lang="zh-CN" altLang="en-US"/>
        </a:p>
      </dgm:t>
    </dgm:pt>
    <dgm:pt modelId="{02854838-98FD-4C87-987F-98584B1CA538}" type="pres">
      <dgm:prSet presAssocID="{F1683291-28ED-46E7-972F-A12D4636F13C}" presName="root" presStyleCnt="0"/>
      <dgm:spPr/>
    </dgm:pt>
    <dgm:pt modelId="{6E8D343D-F2D1-483C-9AE5-4B984D34E8CA}" type="pres">
      <dgm:prSet presAssocID="{F1683291-28ED-46E7-972F-A12D4636F13C}" presName="rootComposite" presStyleCnt="0"/>
      <dgm:spPr/>
    </dgm:pt>
    <dgm:pt modelId="{BE5E64FD-F13A-4F66-8F06-A1465EA2AA70}" type="pres">
      <dgm:prSet presAssocID="{F1683291-28ED-46E7-972F-A12D4636F13C}" presName="rootText" presStyleLbl="node1" presStyleIdx="1" presStyleCnt="2" custScaleX="155862"/>
      <dgm:spPr/>
      <dgm:t>
        <a:bodyPr/>
        <a:lstStyle/>
        <a:p>
          <a:endParaRPr lang="zh-CN" altLang="en-US"/>
        </a:p>
      </dgm:t>
    </dgm:pt>
    <dgm:pt modelId="{1BABC77E-185C-4AC4-BD7D-C82278ABDE8B}" type="pres">
      <dgm:prSet presAssocID="{F1683291-28ED-46E7-972F-A12D4636F13C}" presName="rootConnector" presStyleLbl="node1" presStyleIdx="1" presStyleCnt="2"/>
      <dgm:spPr/>
      <dgm:t>
        <a:bodyPr/>
        <a:lstStyle/>
        <a:p>
          <a:endParaRPr lang="zh-CN" altLang="en-US"/>
        </a:p>
      </dgm:t>
    </dgm:pt>
    <dgm:pt modelId="{BD57F413-117A-4E83-BA49-B6D504A462E5}" type="pres">
      <dgm:prSet presAssocID="{F1683291-28ED-46E7-972F-A12D4636F13C}" presName="childShape" presStyleCnt="0"/>
      <dgm:spPr/>
    </dgm:pt>
    <dgm:pt modelId="{A9529B21-6F8D-48A9-8C65-7B1FD739B07D}" type="pres">
      <dgm:prSet presAssocID="{CE0BDCAF-FF58-4595-92AE-7A43F1BB22FB}" presName="Name13" presStyleLbl="parChTrans1D2" presStyleIdx="2" presStyleCnt="5"/>
      <dgm:spPr/>
      <dgm:t>
        <a:bodyPr/>
        <a:lstStyle/>
        <a:p>
          <a:endParaRPr lang="zh-CN" altLang="en-US"/>
        </a:p>
      </dgm:t>
    </dgm:pt>
    <dgm:pt modelId="{4DA3AC85-1ECD-4D01-8AF3-33FC45D51B8A}" type="pres">
      <dgm:prSet presAssocID="{68B61BAF-E171-4EF6-9F52-49020859B277}" presName="childText" presStyleLbl="bgAcc1" presStyleIdx="2" presStyleCnt="5" custScaleY="56071">
        <dgm:presLayoutVars>
          <dgm:bulletEnabled val="1"/>
        </dgm:presLayoutVars>
      </dgm:prSet>
      <dgm:spPr/>
      <dgm:t>
        <a:bodyPr/>
        <a:lstStyle/>
        <a:p>
          <a:endParaRPr lang="zh-CN" altLang="en-US"/>
        </a:p>
      </dgm:t>
    </dgm:pt>
    <dgm:pt modelId="{FF789767-D03B-404E-B22C-91A541033150}" type="pres">
      <dgm:prSet presAssocID="{E0DF9042-C21A-4286-A66B-C8EDFA8A2434}" presName="Name13" presStyleLbl="parChTrans1D2" presStyleIdx="3" presStyleCnt="5"/>
      <dgm:spPr/>
      <dgm:t>
        <a:bodyPr/>
        <a:lstStyle/>
        <a:p>
          <a:endParaRPr lang="zh-CN" altLang="en-US"/>
        </a:p>
      </dgm:t>
    </dgm:pt>
    <dgm:pt modelId="{9D02C9A4-7ADF-47C1-8C6A-29D4353D340C}" type="pres">
      <dgm:prSet presAssocID="{79481292-F4A8-4558-9C50-5D5B8852E7AB}" presName="childText" presStyleLbl="bgAcc1" presStyleIdx="3" presStyleCnt="5" custScaleY="53930">
        <dgm:presLayoutVars>
          <dgm:bulletEnabled val="1"/>
        </dgm:presLayoutVars>
      </dgm:prSet>
      <dgm:spPr/>
      <dgm:t>
        <a:bodyPr/>
        <a:lstStyle/>
        <a:p>
          <a:endParaRPr lang="zh-CN" altLang="en-US"/>
        </a:p>
      </dgm:t>
    </dgm:pt>
    <dgm:pt modelId="{A4EE5629-C708-45BC-8426-9AF63051A67B}" type="pres">
      <dgm:prSet presAssocID="{AC34E940-69F0-4C22-8F54-5E5741D20D77}" presName="Name13" presStyleLbl="parChTrans1D2" presStyleIdx="4" presStyleCnt="5"/>
      <dgm:spPr/>
      <dgm:t>
        <a:bodyPr/>
        <a:lstStyle/>
        <a:p>
          <a:endParaRPr lang="zh-CN" altLang="en-US"/>
        </a:p>
      </dgm:t>
    </dgm:pt>
    <dgm:pt modelId="{4889013F-5016-479C-9697-CF87EFB0EA0B}" type="pres">
      <dgm:prSet presAssocID="{69C97A48-C6E5-4DF5-801D-7F8E26743FC9}" presName="childText" presStyleLbl="bgAcc1" presStyleIdx="4" presStyleCnt="5" custScaleY="58887">
        <dgm:presLayoutVars>
          <dgm:bulletEnabled val="1"/>
        </dgm:presLayoutVars>
      </dgm:prSet>
      <dgm:spPr/>
      <dgm:t>
        <a:bodyPr/>
        <a:lstStyle/>
        <a:p>
          <a:endParaRPr lang="zh-CN" altLang="en-US"/>
        </a:p>
      </dgm:t>
    </dgm:pt>
  </dgm:ptLst>
  <dgm:cxnLst>
    <dgm:cxn modelId="{22D26414-E56A-4D9D-805C-1C83A6D89D2C}" type="presOf" srcId="{513E1515-DA8E-4C2C-843A-AB1D68F1F5F5}" destId="{8FB0F3F7-F8FD-4639-8F96-5E1CF5C7D3DC}" srcOrd="1" destOrd="0" presId="urn:microsoft.com/office/officeart/2005/8/layout/hierarchy3#1"/>
    <dgm:cxn modelId="{23C9AA23-7662-4C78-9B1B-B3EBA1638B52}" srcId="{513E1515-DA8E-4C2C-843A-AB1D68F1F5F5}" destId="{1BF5C579-57E4-4B9B-A10B-AF1785ED9CD5}" srcOrd="1" destOrd="0" parTransId="{487496A1-7BA2-4CC7-8F7D-3B140276096A}" sibTransId="{4A59312E-642C-4EA9-ACA7-996004C3714C}"/>
    <dgm:cxn modelId="{3D518A3A-8C94-48EF-9FCD-76F91458B699}" srcId="{F1683291-28ED-46E7-972F-A12D4636F13C}" destId="{79481292-F4A8-4558-9C50-5D5B8852E7AB}" srcOrd="1" destOrd="0" parTransId="{E0DF9042-C21A-4286-A66B-C8EDFA8A2434}" sibTransId="{09B7C405-FA26-4C54-BD7A-E4C1D5AC10F5}"/>
    <dgm:cxn modelId="{7B2944E7-922B-4571-B496-57149E77ECC1}" srcId="{F3ED8385-5EAA-43FC-8770-15888CD15C92}" destId="{513E1515-DA8E-4C2C-843A-AB1D68F1F5F5}" srcOrd="0" destOrd="0" parTransId="{C288B869-A8DF-4275-B2BB-CCCBA4DB53DB}" sibTransId="{ED469D62-B52A-4D84-9E3F-0D07F2BF2E06}"/>
    <dgm:cxn modelId="{51FF59F3-D4BD-4102-B628-52F10210B6BD}" type="presOf" srcId="{1BF5C579-57E4-4B9B-A10B-AF1785ED9CD5}" destId="{B33B5BB6-E97C-4B19-BD0F-8B248DD371AC}" srcOrd="0" destOrd="0" presId="urn:microsoft.com/office/officeart/2005/8/layout/hierarchy3#1"/>
    <dgm:cxn modelId="{5195A45B-2801-421A-BE84-005F37EBEB9F}" type="presOf" srcId="{79481292-F4A8-4558-9C50-5D5B8852E7AB}" destId="{9D02C9A4-7ADF-47C1-8C6A-29D4353D340C}" srcOrd="0" destOrd="0" presId="urn:microsoft.com/office/officeart/2005/8/layout/hierarchy3#1"/>
    <dgm:cxn modelId="{EE04DC97-6BB4-4ACF-9AE2-03A39A65396F}" srcId="{F1683291-28ED-46E7-972F-A12D4636F13C}" destId="{69C97A48-C6E5-4DF5-801D-7F8E26743FC9}" srcOrd="2" destOrd="0" parTransId="{AC34E940-69F0-4C22-8F54-5E5741D20D77}" sibTransId="{754F428A-C845-4AD1-8C44-3E5597F77BF6}"/>
    <dgm:cxn modelId="{BDB787FA-1541-433C-B4B7-BD147ED03E35}" type="presOf" srcId="{2DBE1FE0-7DF3-4B92-A4AD-CE648B53F588}" destId="{CB6730F4-8D46-466D-91FD-B2879FE9C0BA}" srcOrd="0" destOrd="0" presId="urn:microsoft.com/office/officeart/2005/8/layout/hierarchy3#1"/>
    <dgm:cxn modelId="{92881484-341C-43DF-A092-E574E0F97585}" srcId="{F3ED8385-5EAA-43FC-8770-15888CD15C92}" destId="{F1683291-28ED-46E7-972F-A12D4636F13C}" srcOrd="1" destOrd="0" parTransId="{E232045E-8CE5-4AFD-8012-56D61C200728}" sibTransId="{0D4E8590-D39F-42BE-8995-1C2F6B783E21}"/>
    <dgm:cxn modelId="{0FCDD184-5F60-42BD-893B-89065B6C0F3D}" type="presOf" srcId="{68B61BAF-E171-4EF6-9F52-49020859B277}" destId="{4DA3AC85-1ECD-4D01-8AF3-33FC45D51B8A}" srcOrd="0" destOrd="0" presId="urn:microsoft.com/office/officeart/2005/8/layout/hierarchy3#1"/>
    <dgm:cxn modelId="{1948B581-EC9B-4CC3-8D8B-0261DC435815}" type="presOf" srcId="{CE0BDCAF-FF58-4595-92AE-7A43F1BB22FB}" destId="{A9529B21-6F8D-48A9-8C65-7B1FD739B07D}" srcOrd="0" destOrd="0" presId="urn:microsoft.com/office/officeart/2005/8/layout/hierarchy3#1"/>
    <dgm:cxn modelId="{8EE7439F-D8CE-4956-9A46-7E645191EB95}" type="presOf" srcId="{E0DF9042-C21A-4286-A66B-C8EDFA8A2434}" destId="{FF789767-D03B-404E-B22C-91A541033150}" srcOrd="0" destOrd="0" presId="urn:microsoft.com/office/officeart/2005/8/layout/hierarchy3#1"/>
    <dgm:cxn modelId="{028E87DC-F217-4213-B2D1-F05FB382A687}" type="presOf" srcId="{F1683291-28ED-46E7-972F-A12D4636F13C}" destId="{BE5E64FD-F13A-4F66-8F06-A1465EA2AA70}" srcOrd="0" destOrd="0" presId="urn:microsoft.com/office/officeart/2005/8/layout/hierarchy3#1"/>
    <dgm:cxn modelId="{2866B280-E91B-4482-BB3F-688286B84C92}" type="presOf" srcId="{513E1515-DA8E-4C2C-843A-AB1D68F1F5F5}" destId="{E016D452-458D-4AAE-8784-9E01FC539D2D}" srcOrd="0" destOrd="0" presId="urn:microsoft.com/office/officeart/2005/8/layout/hierarchy3#1"/>
    <dgm:cxn modelId="{778E2594-7E70-4965-8450-B65051361797}" type="presOf" srcId="{F3ED8385-5EAA-43FC-8770-15888CD15C92}" destId="{54897F2A-DC9E-4E86-AB1D-2202C745E180}" srcOrd="0" destOrd="0" presId="urn:microsoft.com/office/officeart/2005/8/layout/hierarchy3#1"/>
    <dgm:cxn modelId="{930B7BA9-DC70-4070-8DFC-6C59CB4A4EFE}" type="presOf" srcId="{900AF966-2F46-4239-9AFA-5C0F4339BB9F}" destId="{FF8C88FA-2392-40A2-88CF-85B4B58C2698}" srcOrd="0" destOrd="0" presId="urn:microsoft.com/office/officeart/2005/8/layout/hierarchy3#1"/>
    <dgm:cxn modelId="{87AF85FE-BE7B-4D6D-81BF-47BE681177E5}" type="presOf" srcId="{F1683291-28ED-46E7-972F-A12D4636F13C}" destId="{1BABC77E-185C-4AC4-BD7D-C82278ABDE8B}" srcOrd="1" destOrd="0" presId="urn:microsoft.com/office/officeart/2005/8/layout/hierarchy3#1"/>
    <dgm:cxn modelId="{DE45A641-09B5-464C-AF24-F8D55D42C430}" type="presOf" srcId="{AC34E940-69F0-4C22-8F54-5E5741D20D77}" destId="{A4EE5629-C708-45BC-8426-9AF63051A67B}" srcOrd="0" destOrd="0" presId="urn:microsoft.com/office/officeart/2005/8/layout/hierarchy3#1"/>
    <dgm:cxn modelId="{F98B99BF-2D51-45CE-8C3A-7B34DAF57FF5}" srcId="{513E1515-DA8E-4C2C-843A-AB1D68F1F5F5}" destId="{900AF966-2F46-4239-9AFA-5C0F4339BB9F}" srcOrd="0" destOrd="0" parTransId="{2DBE1FE0-7DF3-4B92-A4AD-CE648B53F588}" sibTransId="{5A65E213-984C-4100-BD8A-1783D3F57C2E}"/>
    <dgm:cxn modelId="{9F236224-9E84-4BD1-9973-CA5F0C0E1FE4}" type="presOf" srcId="{69C97A48-C6E5-4DF5-801D-7F8E26743FC9}" destId="{4889013F-5016-479C-9697-CF87EFB0EA0B}" srcOrd="0" destOrd="0" presId="urn:microsoft.com/office/officeart/2005/8/layout/hierarchy3#1"/>
    <dgm:cxn modelId="{2502F686-06E4-4F6C-8604-B1A4852BF802}" srcId="{F1683291-28ED-46E7-972F-A12D4636F13C}" destId="{68B61BAF-E171-4EF6-9F52-49020859B277}" srcOrd="0" destOrd="0" parTransId="{CE0BDCAF-FF58-4595-92AE-7A43F1BB22FB}" sibTransId="{AF8D51C5-0800-493A-8930-7568B7B38D3F}"/>
    <dgm:cxn modelId="{0428FBC9-DFFF-4796-B648-DAB59F188435}" type="presOf" srcId="{487496A1-7BA2-4CC7-8F7D-3B140276096A}" destId="{F24AA565-285D-40C4-AD0F-5372FA4B84F9}" srcOrd="0" destOrd="0" presId="urn:microsoft.com/office/officeart/2005/8/layout/hierarchy3#1"/>
    <dgm:cxn modelId="{BB78B125-BF9F-4E4F-AA7B-B8D69E0C0123}" type="presParOf" srcId="{54897F2A-DC9E-4E86-AB1D-2202C745E180}" destId="{9AB560EE-4B72-4837-9CF4-18C72485EB5A}" srcOrd="0" destOrd="0" presId="urn:microsoft.com/office/officeart/2005/8/layout/hierarchy3#1"/>
    <dgm:cxn modelId="{42B10E51-79B3-4889-83A3-F209D1699601}" type="presParOf" srcId="{9AB560EE-4B72-4837-9CF4-18C72485EB5A}" destId="{1AD95938-AD86-47E2-A1FB-73370BED9298}" srcOrd="0" destOrd="0" presId="urn:microsoft.com/office/officeart/2005/8/layout/hierarchy3#1"/>
    <dgm:cxn modelId="{23B21163-ACAB-4FAB-BD36-C42148848B5E}" type="presParOf" srcId="{1AD95938-AD86-47E2-A1FB-73370BED9298}" destId="{E016D452-458D-4AAE-8784-9E01FC539D2D}" srcOrd="0" destOrd="0" presId="urn:microsoft.com/office/officeart/2005/8/layout/hierarchy3#1"/>
    <dgm:cxn modelId="{35DCD4C4-2AEF-4067-80CD-5B20DFFAA9F2}" type="presParOf" srcId="{1AD95938-AD86-47E2-A1FB-73370BED9298}" destId="{8FB0F3F7-F8FD-4639-8F96-5E1CF5C7D3DC}" srcOrd="1" destOrd="0" presId="urn:microsoft.com/office/officeart/2005/8/layout/hierarchy3#1"/>
    <dgm:cxn modelId="{D0E20EA4-AD72-4B57-B403-153793AE7C6C}" type="presParOf" srcId="{9AB560EE-4B72-4837-9CF4-18C72485EB5A}" destId="{20E8B28A-3DB3-4111-8FEF-6099A8B6110C}" srcOrd="1" destOrd="0" presId="urn:microsoft.com/office/officeart/2005/8/layout/hierarchy3#1"/>
    <dgm:cxn modelId="{28945986-0357-4D46-97F5-CB71C9D5A95D}" type="presParOf" srcId="{20E8B28A-3DB3-4111-8FEF-6099A8B6110C}" destId="{CB6730F4-8D46-466D-91FD-B2879FE9C0BA}" srcOrd="0" destOrd="0" presId="urn:microsoft.com/office/officeart/2005/8/layout/hierarchy3#1"/>
    <dgm:cxn modelId="{7A6619CB-948C-4BDA-82B8-7B67655C4FB7}" type="presParOf" srcId="{20E8B28A-3DB3-4111-8FEF-6099A8B6110C}" destId="{FF8C88FA-2392-40A2-88CF-85B4B58C2698}" srcOrd="1" destOrd="0" presId="urn:microsoft.com/office/officeart/2005/8/layout/hierarchy3#1"/>
    <dgm:cxn modelId="{3797460B-9F4B-4A1C-A464-0547CEE3B0BE}" type="presParOf" srcId="{20E8B28A-3DB3-4111-8FEF-6099A8B6110C}" destId="{F24AA565-285D-40C4-AD0F-5372FA4B84F9}" srcOrd="2" destOrd="0" presId="urn:microsoft.com/office/officeart/2005/8/layout/hierarchy3#1"/>
    <dgm:cxn modelId="{F5B7CA71-CA27-40E3-BA8E-D70080A21F9B}" type="presParOf" srcId="{20E8B28A-3DB3-4111-8FEF-6099A8B6110C}" destId="{B33B5BB6-E97C-4B19-BD0F-8B248DD371AC}" srcOrd="3" destOrd="0" presId="urn:microsoft.com/office/officeart/2005/8/layout/hierarchy3#1"/>
    <dgm:cxn modelId="{52F1846F-FA19-43B6-B94E-A8A28E298218}" type="presParOf" srcId="{54897F2A-DC9E-4E86-AB1D-2202C745E180}" destId="{02854838-98FD-4C87-987F-98584B1CA538}" srcOrd="1" destOrd="0" presId="urn:microsoft.com/office/officeart/2005/8/layout/hierarchy3#1"/>
    <dgm:cxn modelId="{E89A5349-2C1E-40AA-B29A-C92766D3DEE7}" type="presParOf" srcId="{02854838-98FD-4C87-987F-98584B1CA538}" destId="{6E8D343D-F2D1-483C-9AE5-4B984D34E8CA}" srcOrd="0" destOrd="0" presId="urn:microsoft.com/office/officeart/2005/8/layout/hierarchy3#1"/>
    <dgm:cxn modelId="{F88D5DC3-587B-41D0-A8EB-BBB77D1B4CC7}" type="presParOf" srcId="{6E8D343D-F2D1-483C-9AE5-4B984D34E8CA}" destId="{BE5E64FD-F13A-4F66-8F06-A1465EA2AA70}" srcOrd="0" destOrd="0" presId="urn:microsoft.com/office/officeart/2005/8/layout/hierarchy3#1"/>
    <dgm:cxn modelId="{B7094A16-9AA6-44E8-A290-14216E825035}" type="presParOf" srcId="{6E8D343D-F2D1-483C-9AE5-4B984D34E8CA}" destId="{1BABC77E-185C-4AC4-BD7D-C82278ABDE8B}" srcOrd="1" destOrd="0" presId="urn:microsoft.com/office/officeart/2005/8/layout/hierarchy3#1"/>
    <dgm:cxn modelId="{5CDDB37C-7F26-4F1A-B9A4-4046AF48DE4B}" type="presParOf" srcId="{02854838-98FD-4C87-987F-98584B1CA538}" destId="{BD57F413-117A-4E83-BA49-B6D504A462E5}" srcOrd="1" destOrd="0" presId="urn:microsoft.com/office/officeart/2005/8/layout/hierarchy3#1"/>
    <dgm:cxn modelId="{FFB5D1E7-2467-4A9B-AB37-1CFC640A67AC}" type="presParOf" srcId="{BD57F413-117A-4E83-BA49-B6D504A462E5}" destId="{A9529B21-6F8D-48A9-8C65-7B1FD739B07D}" srcOrd="0" destOrd="0" presId="urn:microsoft.com/office/officeart/2005/8/layout/hierarchy3#1"/>
    <dgm:cxn modelId="{7A0AFE05-2847-4DDC-8010-358274F57716}" type="presParOf" srcId="{BD57F413-117A-4E83-BA49-B6D504A462E5}" destId="{4DA3AC85-1ECD-4D01-8AF3-33FC45D51B8A}" srcOrd="1" destOrd="0" presId="urn:microsoft.com/office/officeart/2005/8/layout/hierarchy3#1"/>
    <dgm:cxn modelId="{0C860FFD-5BFB-4D81-BDF3-BAF8640177F0}" type="presParOf" srcId="{BD57F413-117A-4E83-BA49-B6D504A462E5}" destId="{FF789767-D03B-404E-B22C-91A541033150}" srcOrd="2" destOrd="0" presId="urn:microsoft.com/office/officeart/2005/8/layout/hierarchy3#1"/>
    <dgm:cxn modelId="{8C373A5C-C7DF-4CAC-818F-8502F0115C11}" type="presParOf" srcId="{BD57F413-117A-4E83-BA49-B6D504A462E5}" destId="{9D02C9A4-7ADF-47C1-8C6A-29D4353D340C}" srcOrd="3" destOrd="0" presId="urn:microsoft.com/office/officeart/2005/8/layout/hierarchy3#1"/>
    <dgm:cxn modelId="{C734E6A2-EDF0-4C1C-97E3-F2621552878F}" type="presParOf" srcId="{BD57F413-117A-4E83-BA49-B6D504A462E5}" destId="{A4EE5629-C708-45BC-8426-9AF63051A67B}" srcOrd="4" destOrd="0" presId="urn:microsoft.com/office/officeart/2005/8/layout/hierarchy3#1"/>
    <dgm:cxn modelId="{32DC12F1-2E11-486D-8E8C-5E929EFDCDB5}" type="presParOf" srcId="{BD57F413-117A-4E83-BA49-B6D504A462E5}" destId="{4889013F-5016-479C-9697-CF87EFB0EA0B}" srcOrd="5" destOrd="0" presId="urn:microsoft.com/office/officeart/2005/8/layout/hierarchy3#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F3ED8385-5EAA-43FC-8770-15888CD15C92}" type="doc">
      <dgm:prSet loTypeId="urn:microsoft.com/office/officeart/2005/8/layout/hierarchy3#1" loCatId="list" qsTypeId="urn:microsoft.com/office/officeart/2005/8/quickstyle/simple1#13" qsCatId="simple" csTypeId="urn:microsoft.com/office/officeart/2005/8/colors/accent1_2#21" csCatId="accent1" phldr="1"/>
      <dgm:spPr/>
      <dgm:t>
        <a:bodyPr/>
        <a:lstStyle/>
        <a:p>
          <a:endParaRPr lang="zh-CN" altLang="en-US"/>
        </a:p>
      </dgm:t>
    </dgm:pt>
    <dgm:pt modelId="{513E1515-DA8E-4C2C-843A-AB1D68F1F5F5}">
      <dgm:prSet phldrT="[文本]" custT="1"/>
      <dgm:spPr>
        <a:solidFill>
          <a:schemeClr val="accent3">
            <a:lumMod val="50000"/>
          </a:schemeClr>
        </a:solidFill>
      </dgm:spPr>
      <dgm:t>
        <a:bodyPr/>
        <a:lstStyle/>
        <a:p>
          <a:r>
            <a:rPr lang="zh-CN" altLang="en-US" sz="2800" b="1" dirty="0" smtClean="0">
              <a:latin typeface="微软雅黑" panose="020B0503020204020204" pitchFamily="34" charset="-122"/>
              <a:ea typeface="微软雅黑" panose="020B0503020204020204" pitchFamily="34" charset="-122"/>
            </a:rPr>
            <a:t>按照配置</a:t>
          </a:r>
          <a:r>
            <a:rPr lang="zh-CN" altLang="en-US" sz="2800" b="1" dirty="0" smtClean="0">
              <a:latin typeface="微软雅黑" panose="020B0503020204020204" pitchFamily="34" charset="-122"/>
              <a:ea typeface="微软雅黑" panose="020B0503020204020204" pitchFamily="34" charset="-122"/>
            </a:rPr>
            <a:t>方式</a:t>
          </a:r>
          <a:endParaRPr lang="zh-CN" altLang="en-US" sz="2800" b="1" dirty="0">
            <a:latin typeface="微软雅黑" panose="020B0503020204020204" pitchFamily="34" charset="-122"/>
            <a:ea typeface="微软雅黑" panose="020B0503020204020204" pitchFamily="34" charset="-122"/>
          </a:endParaRPr>
        </a:p>
      </dgm:t>
    </dgm:pt>
    <dgm:pt modelId="{C288B869-A8DF-4275-B2BB-CCCBA4DB53DB}" cxnId="{7B2944E7-922B-4571-B496-57149E77ECC1}" type="parTrans">
      <dgm:prSet/>
      <dgm:spPr/>
      <dgm:t>
        <a:bodyPr/>
        <a:lstStyle/>
        <a:p>
          <a:endParaRPr lang="zh-CN" altLang="en-US"/>
        </a:p>
      </dgm:t>
    </dgm:pt>
    <dgm:pt modelId="{ED469D62-B52A-4D84-9E3F-0D07F2BF2E06}" cxnId="{7B2944E7-922B-4571-B496-57149E77ECC1}" type="sibTrans">
      <dgm:prSet/>
      <dgm:spPr/>
      <dgm:t>
        <a:bodyPr/>
        <a:lstStyle/>
        <a:p>
          <a:endParaRPr lang="zh-CN" altLang="en-US"/>
        </a:p>
      </dgm:t>
    </dgm:pt>
    <dgm:pt modelId="{900AF966-2F46-4239-9AFA-5C0F4339BB9F}">
      <dgm:prSet phldrT="[文本]" custT="1">
        <dgm:style>
          <a:lnRef idx="1">
            <a:schemeClr val="accent5"/>
          </a:lnRef>
          <a:fillRef idx="2">
            <a:schemeClr val="accent5"/>
          </a:fillRef>
          <a:effectRef idx="1">
            <a:schemeClr val="accent5"/>
          </a:effectRef>
          <a:fontRef idx="minor">
            <a:schemeClr val="dk1"/>
          </a:fontRef>
        </dgm:style>
      </dgm:prSet>
      <dgm:spPr>
        <a:solidFill>
          <a:schemeClr val="accent5">
            <a:lumMod val="20000"/>
            <a:lumOff val="80000"/>
          </a:schemeClr>
        </a:solidFill>
      </dgm:spPr>
      <dgm:t>
        <a:bodyPr/>
        <a:lstStyle/>
        <a:p>
          <a:r>
            <a:rPr lang="zh-CN" altLang="en-US" sz="2800" dirty="0" smtClean="0">
              <a:latin typeface="微软雅黑" panose="020B0503020204020204" pitchFamily="34" charset="-122"/>
              <a:ea typeface="微软雅黑" panose="020B0503020204020204" pitchFamily="34" charset="-122"/>
            </a:rPr>
            <a:t>确定性覆盖</a:t>
          </a:r>
          <a:endParaRPr lang="zh-CN" altLang="en-US" sz="2800" dirty="0">
            <a:latin typeface="微软雅黑" panose="020B0503020204020204" pitchFamily="34" charset="-122"/>
            <a:ea typeface="微软雅黑" panose="020B0503020204020204" pitchFamily="34" charset="-122"/>
          </a:endParaRPr>
        </a:p>
      </dgm:t>
    </dgm:pt>
    <dgm:pt modelId="{2DBE1FE0-7DF3-4B92-A4AD-CE648B53F588}" cxnId="{F98B99BF-2D51-45CE-8C3A-7B34DAF57FF5}" type="parTrans">
      <dgm:prSet/>
      <dgm:spPr/>
      <dgm:t>
        <a:bodyPr/>
        <a:lstStyle/>
        <a:p>
          <a:endParaRPr lang="zh-CN" altLang="en-US"/>
        </a:p>
      </dgm:t>
    </dgm:pt>
    <dgm:pt modelId="{5A65E213-984C-4100-BD8A-1783D3F57C2E}" cxnId="{F98B99BF-2D51-45CE-8C3A-7B34DAF57FF5}" type="sibTrans">
      <dgm:prSet/>
      <dgm:spPr/>
      <dgm:t>
        <a:bodyPr/>
        <a:lstStyle/>
        <a:p>
          <a:endParaRPr lang="zh-CN" altLang="en-US"/>
        </a:p>
      </dgm:t>
    </dgm:pt>
    <dgm:pt modelId="{1BF5C579-57E4-4B9B-A10B-AF1785ED9CD5}">
      <dgm:prSet phldrT="[文本]" custT="1">
        <dgm:style>
          <a:lnRef idx="1">
            <a:schemeClr val="accent5"/>
          </a:lnRef>
          <a:fillRef idx="2">
            <a:schemeClr val="accent5"/>
          </a:fillRef>
          <a:effectRef idx="1">
            <a:schemeClr val="accent5"/>
          </a:effectRef>
          <a:fontRef idx="minor">
            <a:schemeClr val="dk1"/>
          </a:fontRef>
        </dgm:style>
      </dgm:prSet>
      <dgm:spPr>
        <a:solidFill>
          <a:schemeClr val="accent5">
            <a:lumMod val="20000"/>
            <a:lumOff val="80000"/>
          </a:schemeClr>
        </a:solidFill>
      </dgm:spPr>
      <dgm:t>
        <a:bodyPr/>
        <a:lstStyle/>
        <a:p>
          <a:r>
            <a:rPr lang="zh-CN" altLang="en-US" sz="2800" dirty="0" smtClean="0">
              <a:latin typeface="微软雅黑" panose="020B0503020204020204" pitchFamily="34" charset="-122"/>
              <a:ea typeface="微软雅黑" panose="020B0503020204020204" pitchFamily="34" charset="-122"/>
            </a:rPr>
            <a:t>随机性覆盖</a:t>
          </a:r>
          <a:endParaRPr lang="zh-CN" altLang="en-US" sz="2800" dirty="0">
            <a:latin typeface="微软雅黑" panose="020B0503020204020204" pitchFamily="34" charset="-122"/>
            <a:ea typeface="微软雅黑" panose="020B0503020204020204" pitchFamily="34" charset="-122"/>
          </a:endParaRPr>
        </a:p>
      </dgm:t>
    </dgm:pt>
    <dgm:pt modelId="{487496A1-7BA2-4CC7-8F7D-3B140276096A}" cxnId="{23C9AA23-7662-4C78-9B1B-B3EBA1638B52}" type="parTrans">
      <dgm:prSet/>
      <dgm:spPr/>
      <dgm:t>
        <a:bodyPr/>
        <a:lstStyle/>
        <a:p>
          <a:endParaRPr lang="zh-CN" altLang="en-US"/>
        </a:p>
      </dgm:t>
    </dgm:pt>
    <dgm:pt modelId="{4A59312E-642C-4EA9-ACA7-996004C3714C}" cxnId="{23C9AA23-7662-4C78-9B1B-B3EBA1638B52}" type="sibTrans">
      <dgm:prSet/>
      <dgm:spPr/>
      <dgm:t>
        <a:bodyPr/>
        <a:lstStyle/>
        <a:p>
          <a:endParaRPr lang="zh-CN" altLang="en-US"/>
        </a:p>
      </dgm:t>
    </dgm:pt>
    <dgm:pt modelId="{F1683291-28ED-46E7-972F-A12D4636F13C}">
      <dgm:prSet phldrT="[文本]" custT="1"/>
      <dgm:spPr>
        <a:solidFill>
          <a:schemeClr val="accent3">
            <a:lumMod val="50000"/>
          </a:schemeClr>
        </a:solidFill>
      </dgm:spPr>
      <dgm:t>
        <a:bodyPr/>
        <a:lstStyle/>
        <a:p>
          <a:r>
            <a:rPr lang="zh-CN" altLang="en-US" sz="2800" dirty="0" smtClean="0">
              <a:latin typeface="微软雅黑" panose="020B0503020204020204" pitchFamily="34" charset="-122"/>
              <a:ea typeface="微软雅黑" panose="020B0503020204020204" pitchFamily="34" charset="-122"/>
            </a:rPr>
            <a:t>根据无线传感器网络不同覆盖目标</a:t>
          </a:r>
          <a:endParaRPr lang="zh-CN" altLang="en-US" sz="2800" dirty="0">
            <a:latin typeface="微软雅黑" panose="020B0503020204020204" pitchFamily="34" charset="-122"/>
            <a:ea typeface="微软雅黑" panose="020B0503020204020204" pitchFamily="34" charset="-122"/>
          </a:endParaRPr>
        </a:p>
      </dgm:t>
    </dgm:pt>
    <dgm:pt modelId="{E232045E-8CE5-4AFD-8012-56D61C200728}" cxnId="{92881484-341C-43DF-A092-E574E0F97585}" type="parTrans">
      <dgm:prSet/>
      <dgm:spPr/>
      <dgm:t>
        <a:bodyPr/>
        <a:lstStyle/>
        <a:p>
          <a:endParaRPr lang="zh-CN" altLang="en-US"/>
        </a:p>
      </dgm:t>
    </dgm:pt>
    <dgm:pt modelId="{0D4E8590-D39F-42BE-8995-1C2F6B783E21}" cxnId="{92881484-341C-43DF-A092-E574E0F97585}" type="sibTrans">
      <dgm:prSet/>
      <dgm:spPr/>
      <dgm:t>
        <a:bodyPr/>
        <a:lstStyle/>
        <a:p>
          <a:endParaRPr lang="zh-CN" altLang="en-US"/>
        </a:p>
      </dgm:t>
    </dgm:pt>
    <dgm:pt modelId="{68B61BAF-E171-4EF6-9F52-49020859B277}">
      <dgm:prSet phldrT="[文本]" custT="1">
        <dgm:style>
          <a:lnRef idx="1">
            <a:schemeClr val="accent5"/>
          </a:lnRef>
          <a:fillRef idx="2">
            <a:schemeClr val="accent5"/>
          </a:fillRef>
          <a:effectRef idx="1">
            <a:schemeClr val="accent5"/>
          </a:effectRef>
          <a:fontRef idx="minor">
            <a:schemeClr val="dk1"/>
          </a:fontRef>
        </dgm:style>
      </dgm:prSet>
      <dgm:spPr>
        <a:solidFill>
          <a:schemeClr val="accent5">
            <a:lumMod val="20000"/>
            <a:lumOff val="80000"/>
          </a:schemeClr>
        </a:solidFill>
      </dgm:spPr>
      <dgm:t>
        <a:bodyPr/>
        <a:lstStyle/>
        <a:p>
          <a:r>
            <a:rPr lang="zh-CN" altLang="en-US" sz="2800" dirty="0" smtClean="0">
              <a:latin typeface="微软雅黑" panose="020B0503020204020204" pitchFamily="34" charset="-122"/>
              <a:ea typeface="微软雅黑" panose="020B0503020204020204" pitchFamily="34" charset="-122"/>
            </a:rPr>
            <a:t>面覆盖</a:t>
          </a:r>
          <a:endParaRPr lang="zh-CN" altLang="en-US" sz="2800" dirty="0">
            <a:latin typeface="微软雅黑" panose="020B0503020204020204" pitchFamily="34" charset="-122"/>
            <a:ea typeface="微软雅黑" panose="020B0503020204020204" pitchFamily="34" charset="-122"/>
          </a:endParaRPr>
        </a:p>
      </dgm:t>
    </dgm:pt>
    <dgm:pt modelId="{CE0BDCAF-FF58-4595-92AE-7A43F1BB22FB}" cxnId="{2502F686-06E4-4F6C-8604-B1A4852BF802}" type="parTrans">
      <dgm:prSet/>
      <dgm:spPr/>
      <dgm:t>
        <a:bodyPr/>
        <a:lstStyle/>
        <a:p>
          <a:endParaRPr lang="zh-CN" altLang="en-US"/>
        </a:p>
      </dgm:t>
    </dgm:pt>
    <dgm:pt modelId="{AF8D51C5-0800-493A-8930-7568B7B38D3F}" cxnId="{2502F686-06E4-4F6C-8604-B1A4852BF802}" type="sibTrans">
      <dgm:prSet/>
      <dgm:spPr/>
      <dgm:t>
        <a:bodyPr/>
        <a:lstStyle/>
        <a:p>
          <a:endParaRPr lang="zh-CN" altLang="en-US"/>
        </a:p>
      </dgm:t>
    </dgm:pt>
    <dgm:pt modelId="{79481292-F4A8-4558-9C50-5D5B8852E7AB}">
      <dgm:prSet phldrT="[文本]" custT="1">
        <dgm:style>
          <a:lnRef idx="1">
            <a:schemeClr val="accent5"/>
          </a:lnRef>
          <a:fillRef idx="2">
            <a:schemeClr val="accent5"/>
          </a:fillRef>
          <a:effectRef idx="1">
            <a:schemeClr val="accent5"/>
          </a:effectRef>
          <a:fontRef idx="minor">
            <a:schemeClr val="dk1"/>
          </a:fontRef>
        </dgm:style>
      </dgm:prSet>
      <dgm:spPr>
        <a:solidFill>
          <a:schemeClr val="accent5">
            <a:lumMod val="20000"/>
            <a:lumOff val="80000"/>
          </a:schemeClr>
        </a:solidFill>
      </dgm:spPr>
      <dgm:t>
        <a:bodyPr/>
        <a:lstStyle/>
        <a:p>
          <a:r>
            <a:rPr lang="zh-CN" altLang="en-US" sz="2800" dirty="0" smtClean="0">
              <a:latin typeface="微软雅黑" panose="020B0503020204020204" pitchFamily="34" charset="-122"/>
              <a:ea typeface="微软雅黑" panose="020B0503020204020204" pitchFamily="34" charset="-122"/>
            </a:rPr>
            <a:t>点覆盖</a:t>
          </a:r>
          <a:endParaRPr lang="zh-CN" altLang="en-US" sz="2800" dirty="0">
            <a:latin typeface="微软雅黑" panose="020B0503020204020204" pitchFamily="34" charset="-122"/>
            <a:ea typeface="微软雅黑" panose="020B0503020204020204" pitchFamily="34" charset="-122"/>
          </a:endParaRPr>
        </a:p>
      </dgm:t>
    </dgm:pt>
    <dgm:pt modelId="{09B7C405-FA26-4C54-BD7A-E4C1D5AC10F5}" cxnId="{3D518A3A-8C94-48EF-9FCD-76F91458B699}" type="sibTrans">
      <dgm:prSet/>
      <dgm:spPr/>
      <dgm:t>
        <a:bodyPr/>
        <a:lstStyle/>
        <a:p>
          <a:endParaRPr lang="zh-CN" altLang="en-US"/>
        </a:p>
      </dgm:t>
    </dgm:pt>
    <dgm:pt modelId="{E0DF9042-C21A-4286-A66B-C8EDFA8A2434}" cxnId="{3D518A3A-8C94-48EF-9FCD-76F91458B699}" type="parTrans">
      <dgm:prSet/>
      <dgm:spPr/>
      <dgm:t>
        <a:bodyPr/>
        <a:lstStyle/>
        <a:p>
          <a:endParaRPr lang="zh-CN" altLang="en-US"/>
        </a:p>
      </dgm:t>
    </dgm:pt>
    <dgm:pt modelId="{69C97A48-C6E5-4DF5-801D-7F8E26743FC9}">
      <dgm:prSet custT="1"/>
      <dgm:spPr>
        <a:solidFill>
          <a:schemeClr val="accent5">
            <a:lumMod val="20000"/>
            <a:lumOff val="80000"/>
            <a:alpha val="90000"/>
          </a:schemeClr>
        </a:solidFill>
      </dgm:spPr>
      <dgm:t>
        <a:bodyPr/>
        <a:lstStyle/>
        <a:p>
          <a:r>
            <a:rPr lang="zh-CN" altLang="en-US" sz="2800" dirty="0" smtClean="0">
              <a:latin typeface="微软雅黑" panose="020B0503020204020204" pitchFamily="34" charset="-122"/>
              <a:ea typeface="微软雅黑" panose="020B0503020204020204" pitchFamily="34" charset="-122"/>
            </a:rPr>
            <a:t>栅栏覆盖</a:t>
          </a:r>
          <a:endParaRPr lang="zh-CN" altLang="en-US" sz="2800" dirty="0">
            <a:latin typeface="微软雅黑" panose="020B0503020204020204" pitchFamily="34" charset="-122"/>
            <a:ea typeface="微软雅黑" panose="020B0503020204020204" pitchFamily="34" charset="-122"/>
          </a:endParaRPr>
        </a:p>
      </dgm:t>
    </dgm:pt>
    <dgm:pt modelId="{AC34E940-69F0-4C22-8F54-5E5741D20D77}" cxnId="{EE04DC97-6BB4-4ACF-9AE2-03A39A65396F}" type="parTrans">
      <dgm:prSet/>
      <dgm:spPr/>
      <dgm:t>
        <a:bodyPr/>
        <a:lstStyle/>
        <a:p>
          <a:endParaRPr lang="zh-CN" altLang="en-US"/>
        </a:p>
      </dgm:t>
    </dgm:pt>
    <dgm:pt modelId="{754F428A-C845-4AD1-8C44-3E5597F77BF6}" cxnId="{EE04DC97-6BB4-4ACF-9AE2-03A39A65396F}" type="sibTrans">
      <dgm:prSet/>
      <dgm:spPr/>
      <dgm:t>
        <a:bodyPr/>
        <a:lstStyle/>
        <a:p>
          <a:endParaRPr lang="zh-CN" altLang="en-US"/>
        </a:p>
      </dgm:t>
    </dgm:pt>
    <dgm:pt modelId="{54897F2A-DC9E-4E86-AB1D-2202C745E180}" type="pres">
      <dgm:prSet presAssocID="{F3ED8385-5EAA-43FC-8770-15888CD15C92}" presName="diagram" presStyleCnt="0">
        <dgm:presLayoutVars>
          <dgm:chPref val="1"/>
          <dgm:dir/>
          <dgm:animOne val="branch"/>
          <dgm:animLvl val="lvl"/>
          <dgm:resizeHandles/>
        </dgm:presLayoutVars>
      </dgm:prSet>
      <dgm:spPr/>
      <dgm:t>
        <a:bodyPr/>
        <a:lstStyle/>
        <a:p>
          <a:endParaRPr lang="zh-CN" altLang="en-US"/>
        </a:p>
      </dgm:t>
    </dgm:pt>
    <dgm:pt modelId="{9AB560EE-4B72-4837-9CF4-18C72485EB5A}" type="pres">
      <dgm:prSet presAssocID="{513E1515-DA8E-4C2C-843A-AB1D68F1F5F5}" presName="root" presStyleCnt="0"/>
      <dgm:spPr/>
    </dgm:pt>
    <dgm:pt modelId="{1AD95938-AD86-47E2-A1FB-73370BED9298}" type="pres">
      <dgm:prSet presAssocID="{513E1515-DA8E-4C2C-843A-AB1D68F1F5F5}" presName="rootComposite" presStyleCnt="0"/>
      <dgm:spPr/>
    </dgm:pt>
    <dgm:pt modelId="{E016D452-458D-4AAE-8784-9E01FC539D2D}" type="pres">
      <dgm:prSet presAssocID="{513E1515-DA8E-4C2C-843A-AB1D68F1F5F5}" presName="rootText" presStyleLbl="node1" presStyleIdx="0" presStyleCnt="2" custScaleX="138789"/>
      <dgm:spPr/>
      <dgm:t>
        <a:bodyPr/>
        <a:lstStyle/>
        <a:p>
          <a:endParaRPr lang="zh-CN" altLang="en-US"/>
        </a:p>
      </dgm:t>
    </dgm:pt>
    <dgm:pt modelId="{8FB0F3F7-F8FD-4639-8F96-5E1CF5C7D3DC}" type="pres">
      <dgm:prSet presAssocID="{513E1515-DA8E-4C2C-843A-AB1D68F1F5F5}" presName="rootConnector" presStyleLbl="node1" presStyleIdx="0" presStyleCnt="2"/>
      <dgm:spPr/>
      <dgm:t>
        <a:bodyPr/>
        <a:lstStyle/>
        <a:p>
          <a:endParaRPr lang="zh-CN" altLang="en-US"/>
        </a:p>
      </dgm:t>
    </dgm:pt>
    <dgm:pt modelId="{20E8B28A-3DB3-4111-8FEF-6099A8B6110C}" type="pres">
      <dgm:prSet presAssocID="{513E1515-DA8E-4C2C-843A-AB1D68F1F5F5}" presName="childShape" presStyleCnt="0"/>
      <dgm:spPr/>
    </dgm:pt>
    <dgm:pt modelId="{CB6730F4-8D46-466D-91FD-B2879FE9C0BA}" type="pres">
      <dgm:prSet presAssocID="{2DBE1FE0-7DF3-4B92-A4AD-CE648B53F588}" presName="Name13" presStyleLbl="parChTrans1D2" presStyleIdx="0" presStyleCnt="5"/>
      <dgm:spPr/>
      <dgm:t>
        <a:bodyPr/>
        <a:lstStyle/>
        <a:p>
          <a:endParaRPr lang="zh-CN" altLang="en-US"/>
        </a:p>
      </dgm:t>
    </dgm:pt>
    <dgm:pt modelId="{FF8C88FA-2392-40A2-88CF-85B4B58C2698}" type="pres">
      <dgm:prSet presAssocID="{900AF966-2F46-4239-9AFA-5C0F4339BB9F}" presName="childText" presStyleLbl="bgAcc1" presStyleIdx="0" presStyleCnt="5" custScaleX="123342" custScaleY="85827">
        <dgm:presLayoutVars>
          <dgm:bulletEnabled val="1"/>
        </dgm:presLayoutVars>
      </dgm:prSet>
      <dgm:spPr/>
      <dgm:t>
        <a:bodyPr/>
        <a:lstStyle/>
        <a:p>
          <a:endParaRPr lang="zh-CN" altLang="en-US"/>
        </a:p>
      </dgm:t>
    </dgm:pt>
    <dgm:pt modelId="{F24AA565-285D-40C4-AD0F-5372FA4B84F9}" type="pres">
      <dgm:prSet presAssocID="{487496A1-7BA2-4CC7-8F7D-3B140276096A}" presName="Name13" presStyleLbl="parChTrans1D2" presStyleIdx="1" presStyleCnt="5"/>
      <dgm:spPr/>
      <dgm:t>
        <a:bodyPr/>
        <a:lstStyle/>
        <a:p>
          <a:endParaRPr lang="zh-CN" altLang="en-US"/>
        </a:p>
      </dgm:t>
    </dgm:pt>
    <dgm:pt modelId="{B33B5BB6-E97C-4B19-BD0F-8B248DD371AC}" type="pres">
      <dgm:prSet presAssocID="{1BF5C579-57E4-4B9B-A10B-AF1785ED9CD5}" presName="childText" presStyleLbl="bgAcc1" presStyleIdx="1" presStyleCnt="5" custScaleX="123340" custScaleY="76588">
        <dgm:presLayoutVars>
          <dgm:bulletEnabled val="1"/>
        </dgm:presLayoutVars>
      </dgm:prSet>
      <dgm:spPr/>
      <dgm:t>
        <a:bodyPr/>
        <a:lstStyle/>
        <a:p>
          <a:endParaRPr lang="zh-CN" altLang="en-US"/>
        </a:p>
      </dgm:t>
    </dgm:pt>
    <dgm:pt modelId="{02854838-98FD-4C87-987F-98584B1CA538}" type="pres">
      <dgm:prSet presAssocID="{F1683291-28ED-46E7-972F-A12D4636F13C}" presName="root" presStyleCnt="0"/>
      <dgm:spPr/>
    </dgm:pt>
    <dgm:pt modelId="{6E8D343D-F2D1-483C-9AE5-4B984D34E8CA}" type="pres">
      <dgm:prSet presAssocID="{F1683291-28ED-46E7-972F-A12D4636F13C}" presName="rootComposite" presStyleCnt="0"/>
      <dgm:spPr/>
    </dgm:pt>
    <dgm:pt modelId="{BE5E64FD-F13A-4F66-8F06-A1465EA2AA70}" type="pres">
      <dgm:prSet presAssocID="{F1683291-28ED-46E7-972F-A12D4636F13C}" presName="rootText" presStyleLbl="node1" presStyleIdx="1" presStyleCnt="2" custScaleX="155862"/>
      <dgm:spPr/>
      <dgm:t>
        <a:bodyPr/>
        <a:lstStyle/>
        <a:p>
          <a:endParaRPr lang="zh-CN" altLang="en-US"/>
        </a:p>
      </dgm:t>
    </dgm:pt>
    <dgm:pt modelId="{1BABC77E-185C-4AC4-BD7D-C82278ABDE8B}" type="pres">
      <dgm:prSet presAssocID="{F1683291-28ED-46E7-972F-A12D4636F13C}" presName="rootConnector" presStyleLbl="node1" presStyleIdx="1" presStyleCnt="2"/>
      <dgm:spPr/>
      <dgm:t>
        <a:bodyPr/>
        <a:lstStyle/>
        <a:p>
          <a:endParaRPr lang="zh-CN" altLang="en-US"/>
        </a:p>
      </dgm:t>
    </dgm:pt>
    <dgm:pt modelId="{BD57F413-117A-4E83-BA49-B6D504A462E5}" type="pres">
      <dgm:prSet presAssocID="{F1683291-28ED-46E7-972F-A12D4636F13C}" presName="childShape" presStyleCnt="0"/>
      <dgm:spPr/>
    </dgm:pt>
    <dgm:pt modelId="{A9529B21-6F8D-48A9-8C65-7B1FD739B07D}" type="pres">
      <dgm:prSet presAssocID="{CE0BDCAF-FF58-4595-92AE-7A43F1BB22FB}" presName="Name13" presStyleLbl="parChTrans1D2" presStyleIdx="2" presStyleCnt="5"/>
      <dgm:spPr/>
      <dgm:t>
        <a:bodyPr/>
        <a:lstStyle/>
        <a:p>
          <a:endParaRPr lang="zh-CN" altLang="en-US"/>
        </a:p>
      </dgm:t>
    </dgm:pt>
    <dgm:pt modelId="{4DA3AC85-1ECD-4D01-8AF3-33FC45D51B8A}" type="pres">
      <dgm:prSet presAssocID="{68B61BAF-E171-4EF6-9F52-49020859B277}" presName="childText" presStyleLbl="bgAcc1" presStyleIdx="2" presStyleCnt="5" custScaleY="56071">
        <dgm:presLayoutVars>
          <dgm:bulletEnabled val="1"/>
        </dgm:presLayoutVars>
      </dgm:prSet>
      <dgm:spPr/>
      <dgm:t>
        <a:bodyPr/>
        <a:lstStyle/>
        <a:p>
          <a:endParaRPr lang="zh-CN" altLang="en-US"/>
        </a:p>
      </dgm:t>
    </dgm:pt>
    <dgm:pt modelId="{FF789767-D03B-404E-B22C-91A541033150}" type="pres">
      <dgm:prSet presAssocID="{E0DF9042-C21A-4286-A66B-C8EDFA8A2434}" presName="Name13" presStyleLbl="parChTrans1D2" presStyleIdx="3" presStyleCnt="5"/>
      <dgm:spPr/>
      <dgm:t>
        <a:bodyPr/>
        <a:lstStyle/>
        <a:p>
          <a:endParaRPr lang="zh-CN" altLang="en-US"/>
        </a:p>
      </dgm:t>
    </dgm:pt>
    <dgm:pt modelId="{9D02C9A4-7ADF-47C1-8C6A-29D4353D340C}" type="pres">
      <dgm:prSet presAssocID="{79481292-F4A8-4558-9C50-5D5B8852E7AB}" presName="childText" presStyleLbl="bgAcc1" presStyleIdx="3" presStyleCnt="5" custScaleY="53930">
        <dgm:presLayoutVars>
          <dgm:bulletEnabled val="1"/>
        </dgm:presLayoutVars>
      </dgm:prSet>
      <dgm:spPr/>
      <dgm:t>
        <a:bodyPr/>
        <a:lstStyle/>
        <a:p>
          <a:endParaRPr lang="zh-CN" altLang="en-US"/>
        </a:p>
      </dgm:t>
    </dgm:pt>
    <dgm:pt modelId="{A4EE5629-C708-45BC-8426-9AF63051A67B}" type="pres">
      <dgm:prSet presAssocID="{AC34E940-69F0-4C22-8F54-5E5741D20D77}" presName="Name13" presStyleLbl="parChTrans1D2" presStyleIdx="4" presStyleCnt="5"/>
      <dgm:spPr/>
      <dgm:t>
        <a:bodyPr/>
        <a:lstStyle/>
        <a:p>
          <a:endParaRPr lang="zh-CN" altLang="en-US"/>
        </a:p>
      </dgm:t>
    </dgm:pt>
    <dgm:pt modelId="{4889013F-5016-479C-9697-CF87EFB0EA0B}" type="pres">
      <dgm:prSet presAssocID="{69C97A48-C6E5-4DF5-801D-7F8E26743FC9}" presName="childText" presStyleLbl="bgAcc1" presStyleIdx="4" presStyleCnt="5" custScaleY="58887">
        <dgm:presLayoutVars>
          <dgm:bulletEnabled val="1"/>
        </dgm:presLayoutVars>
      </dgm:prSet>
      <dgm:spPr/>
      <dgm:t>
        <a:bodyPr/>
        <a:lstStyle/>
        <a:p>
          <a:endParaRPr lang="zh-CN" altLang="en-US"/>
        </a:p>
      </dgm:t>
    </dgm:pt>
  </dgm:ptLst>
  <dgm:cxnLst>
    <dgm:cxn modelId="{05A7655B-2177-4073-A511-C9730170A159}" type="presOf" srcId="{2DBE1FE0-7DF3-4B92-A4AD-CE648B53F588}" destId="{CB6730F4-8D46-466D-91FD-B2879FE9C0BA}" srcOrd="0" destOrd="0" presId="urn:microsoft.com/office/officeart/2005/8/layout/hierarchy3#1"/>
    <dgm:cxn modelId="{F1DC83C1-3A73-42A1-84C8-0213ABCE675B}" type="presOf" srcId="{F3ED8385-5EAA-43FC-8770-15888CD15C92}" destId="{54897F2A-DC9E-4E86-AB1D-2202C745E180}" srcOrd="0" destOrd="0" presId="urn:microsoft.com/office/officeart/2005/8/layout/hierarchy3#1"/>
    <dgm:cxn modelId="{24095A04-1533-4CDA-B49F-DB362C04B50A}" type="presOf" srcId="{CE0BDCAF-FF58-4595-92AE-7A43F1BB22FB}" destId="{A9529B21-6F8D-48A9-8C65-7B1FD739B07D}" srcOrd="0" destOrd="0" presId="urn:microsoft.com/office/officeart/2005/8/layout/hierarchy3#1"/>
    <dgm:cxn modelId="{23C9AA23-7662-4C78-9B1B-B3EBA1638B52}" srcId="{513E1515-DA8E-4C2C-843A-AB1D68F1F5F5}" destId="{1BF5C579-57E4-4B9B-A10B-AF1785ED9CD5}" srcOrd="1" destOrd="0" parTransId="{487496A1-7BA2-4CC7-8F7D-3B140276096A}" sibTransId="{4A59312E-642C-4EA9-ACA7-996004C3714C}"/>
    <dgm:cxn modelId="{1FA70FAD-D8D5-45AF-9232-7024C4DFEDB0}" type="presOf" srcId="{79481292-F4A8-4558-9C50-5D5B8852E7AB}" destId="{9D02C9A4-7ADF-47C1-8C6A-29D4353D340C}" srcOrd="0" destOrd="0" presId="urn:microsoft.com/office/officeart/2005/8/layout/hierarchy3#1"/>
    <dgm:cxn modelId="{7ECDAD6C-75B6-4EF7-833C-A2061A2C7211}" type="presOf" srcId="{513E1515-DA8E-4C2C-843A-AB1D68F1F5F5}" destId="{E016D452-458D-4AAE-8784-9E01FC539D2D}" srcOrd="0" destOrd="0" presId="urn:microsoft.com/office/officeart/2005/8/layout/hierarchy3#1"/>
    <dgm:cxn modelId="{3D518A3A-8C94-48EF-9FCD-76F91458B699}" srcId="{F1683291-28ED-46E7-972F-A12D4636F13C}" destId="{79481292-F4A8-4558-9C50-5D5B8852E7AB}" srcOrd="1" destOrd="0" parTransId="{E0DF9042-C21A-4286-A66B-C8EDFA8A2434}" sibTransId="{09B7C405-FA26-4C54-BD7A-E4C1D5AC10F5}"/>
    <dgm:cxn modelId="{7B2944E7-922B-4571-B496-57149E77ECC1}" srcId="{F3ED8385-5EAA-43FC-8770-15888CD15C92}" destId="{513E1515-DA8E-4C2C-843A-AB1D68F1F5F5}" srcOrd="0" destOrd="0" parTransId="{C288B869-A8DF-4275-B2BB-CCCBA4DB53DB}" sibTransId="{ED469D62-B52A-4D84-9E3F-0D07F2BF2E06}"/>
    <dgm:cxn modelId="{3AADE2EE-F33A-47AB-8D19-2DE7CE71F026}" type="presOf" srcId="{900AF966-2F46-4239-9AFA-5C0F4339BB9F}" destId="{FF8C88FA-2392-40A2-88CF-85B4B58C2698}" srcOrd="0" destOrd="0" presId="urn:microsoft.com/office/officeart/2005/8/layout/hierarchy3#1"/>
    <dgm:cxn modelId="{EE04DC97-6BB4-4ACF-9AE2-03A39A65396F}" srcId="{F1683291-28ED-46E7-972F-A12D4636F13C}" destId="{69C97A48-C6E5-4DF5-801D-7F8E26743FC9}" srcOrd="2" destOrd="0" parTransId="{AC34E940-69F0-4C22-8F54-5E5741D20D77}" sibTransId="{754F428A-C845-4AD1-8C44-3E5597F77BF6}"/>
    <dgm:cxn modelId="{BF54FCA7-B6B3-41C9-877E-850B49DFF66B}" type="presOf" srcId="{1BF5C579-57E4-4B9B-A10B-AF1785ED9CD5}" destId="{B33B5BB6-E97C-4B19-BD0F-8B248DD371AC}" srcOrd="0" destOrd="0" presId="urn:microsoft.com/office/officeart/2005/8/layout/hierarchy3#1"/>
    <dgm:cxn modelId="{6EC7BC34-D303-4211-A95C-C30E7C7C75B2}" type="presOf" srcId="{F1683291-28ED-46E7-972F-A12D4636F13C}" destId="{1BABC77E-185C-4AC4-BD7D-C82278ABDE8B}" srcOrd="1" destOrd="0" presId="urn:microsoft.com/office/officeart/2005/8/layout/hierarchy3#1"/>
    <dgm:cxn modelId="{92881484-341C-43DF-A092-E574E0F97585}" srcId="{F3ED8385-5EAA-43FC-8770-15888CD15C92}" destId="{F1683291-28ED-46E7-972F-A12D4636F13C}" srcOrd="1" destOrd="0" parTransId="{E232045E-8CE5-4AFD-8012-56D61C200728}" sibTransId="{0D4E8590-D39F-42BE-8995-1C2F6B783E21}"/>
    <dgm:cxn modelId="{AC64FB00-04AB-44B2-A50D-49D9587B2925}" type="presOf" srcId="{AC34E940-69F0-4C22-8F54-5E5741D20D77}" destId="{A4EE5629-C708-45BC-8426-9AF63051A67B}" srcOrd="0" destOrd="0" presId="urn:microsoft.com/office/officeart/2005/8/layout/hierarchy3#1"/>
    <dgm:cxn modelId="{C6B586FC-02AC-47FC-81B3-4EE2DB7C1334}" type="presOf" srcId="{69C97A48-C6E5-4DF5-801D-7F8E26743FC9}" destId="{4889013F-5016-479C-9697-CF87EFB0EA0B}" srcOrd="0" destOrd="0" presId="urn:microsoft.com/office/officeart/2005/8/layout/hierarchy3#1"/>
    <dgm:cxn modelId="{A4E79923-3220-48F3-A364-09C469052AED}" type="presOf" srcId="{513E1515-DA8E-4C2C-843A-AB1D68F1F5F5}" destId="{8FB0F3F7-F8FD-4639-8F96-5E1CF5C7D3DC}" srcOrd="1" destOrd="0" presId="urn:microsoft.com/office/officeart/2005/8/layout/hierarchy3#1"/>
    <dgm:cxn modelId="{EC8429B6-C8BD-402C-891B-20AC9F32344C}" type="presOf" srcId="{F1683291-28ED-46E7-972F-A12D4636F13C}" destId="{BE5E64FD-F13A-4F66-8F06-A1465EA2AA70}" srcOrd="0" destOrd="0" presId="urn:microsoft.com/office/officeart/2005/8/layout/hierarchy3#1"/>
    <dgm:cxn modelId="{D54689B4-650E-459A-8753-AAC8FBC1752F}" type="presOf" srcId="{E0DF9042-C21A-4286-A66B-C8EDFA8A2434}" destId="{FF789767-D03B-404E-B22C-91A541033150}" srcOrd="0" destOrd="0" presId="urn:microsoft.com/office/officeart/2005/8/layout/hierarchy3#1"/>
    <dgm:cxn modelId="{A849D8B8-7D03-4F69-A522-80779773297F}" type="presOf" srcId="{487496A1-7BA2-4CC7-8F7D-3B140276096A}" destId="{F24AA565-285D-40C4-AD0F-5372FA4B84F9}" srcOrd="0" destOrd="0" presId="urn:microsoft.com/office/officeart/2005/8/layout/hierarchy3#1"/>
    <dgm:cxn modelId="{F98B99BF-2D51-45CE-8C3A-7B34DAF57FF5}" srcId="{513E1515-DA8E-4C2C-843A-AB1D68F1F5F5}" destId="{900AF966-2F46-4239-9AFA-5C0F4339BB9F}" srcOrd="0" destOrd="0" parTransId="{2DBE1FE0-7DF3-4B92-A4AD-CE648B53F588}" sibTransId="{5A65E213-984C-4100-BD8A-1783D3F57C2E}"/>
    <dgm:cxn modelId="{89C79B30-94AD-4609-AD17-551E9BCA1FBB}" type="presOf" srcId="{68B61BAF-E171-4EF6-9F52-49020859B277}" destId="{4DA3AC85-1ECD-4D01-8AF3-33FC45D51B8A}" srcOrd="0" destOrd="0" presId="urn:microsoft.com/office/officeart/2005/8/layout/hierarchy3#1"/>
    <dgm:cxn modelId="{2502F686-06E4-4F6C-8604-B1A4852BF802}" srcId="{F1683291-28ED-46E7-972F-A12D4636F13C}" destId="{68B61BAF-E171-4EF6-9F52-49020859B277}" srcOrd="0" destOrd="0" parTransId="{CE0BDCAF-FF58-4595-92AE-7A43F1BB22FB}" sibTransId="{AF8D51C5-0800-493A-8930-7568B7B38D3F}"/>
    <dgm:cxn modelId="{972F2CB4-1E72-45E5-B3A6-023291AAC7CE}" type="presParOf" srcId="{54897F2A-DC9E-4E86-AB1D-2202C745E180}" destId="{9AB560EE-4B72-4837-9CF4-18C72485EB5A}" srcOrd="0" destOrd="0" presId="urn:microsoft.com/office/officeart/2005/8/layout/hierarchy3#1"/>
    <dgm:cxn modelId="{C14FDF36-F32A-490D-92FD-41D7D3E0A24F}" type="presParOf" srcId="{9AB560EE-4B72-4837-9CF4-18C72485EB5A}" destId="{1AD95938-AD86-47E2-A1FB-73370BED9298}" srcOrd="0" destOrd="0" presId="urn:microsoft.com/office/officeart/2005/8/layout/hierarchy3#1"/>
    <dgm:cxn modelId="{4BB8C919-C3EF-4BD7-82BC-D7E5BB87C1DE}" type="presParOf" srcId="{1AD95938-AD86-47E2-A1FB-73370BED9298}" destId="{E016D452-458D-4AAE-8784-9E01FC539D2D}" srcOrd="0" destOrd="0" presId="urn:microsoft.com/office/officeart/2005/8/layout/hierarchy3#1"/>
    <dgm:cxn modelId="{7714490E-16F8-4FE0-ADE8-94E55290CE4B}" type="presParOf" srcId="{1AD95938-AD86-47E2-A1FB-73370BED9298}" destId="{8FB0F3F7-F8FD-4639-8F96-5E1CF5C7D3DC}" srcOrd="1" destOrd="0" presId="urn:microsoft.com/office/officeart/2005/8/layout/hierarchy3#1"/>
    <dgm:cxn modelId="{FFED1E32-77FD-4BCD-9170-09E9EAEEC850}" type="presParOf" srcId="{9AB560EE-4B72-4837-9CF4-18C72485EB5A}" destId="{20E8B28A-3DB3-4111-8FEF-6099A8B6110C}" srcOrd="1" destOrd="0" presId="urn:microsoft.com/office/officeart/2005/8/layout/hierarchy3#1"/>
    <dgm:cxn modelId="{593064D7-431D-4674-BBC3-38BE216452DC}" type="presParOf" srcId="{20E8B28A-3DB3-4111-8FEF-6099A8B6110C}" destId="{CB6730F4-8D46-466D-91FD-B2879FE9C0BA}" srcOrd="0" destOrd="0" presId="urn:microsoft.com/office/officeart/2005/8/layout/hierarchy3#1"/>
    <dgm:cxn modelId="{532607E3-0D0F-4B00-BFE0-B97C7B911482}" type="presParOf" srcId="{20E8B28A-3DB3-4111-8FEF-6099A8B6110C}" destId="{FF8C88FA-2392-40A2-88CF-85B4B58C2698}" srcOrd="1" destOrd="0" presId="urn:microsoft.com/office/officeart/2005/8/layout/hierarchy3#1"/>
    <dgm:cxn modelId="{81EABD66-789D-4635-B24D-CE22C441731A}" type="presParOf" srcId="{20E8B28A-3DB3-4111-8FEF-6099A8B6110C}" destId="{F24AA565-285D-40C4-AD0F-5372FA4B84F9}" srcOrd="2" destOrd="0" presId="urn:microsoft.com/office/officeart/2005/8/layout/hierarchy3#1"/>
    <dgm:cxn modelId="{CF3552CA-4E6E-414D-AFC6-16846B2E151D}" type="presParOf" srcId="{20E8B28A-3DB3-4111-8FEF-6099A8B6110C}" destId="{B33B5BB6-E97C-4B19-BD0F-8B248DD371AC}" srcOrd="3" destOrd="0" presId="urn:microsoft.com/office/officeart/2005/8/layout/hierarchy3#1"/>
    <dgm:cxn modelId="{2B01ECED-2B19-4BA0-9355-793BF7A4533A}" type="presParOf" srcId="{54897F2A-DC9E-4E86-AB1D-2202C745E180}" destId="{02854838-98FD-4C87-987F-98584B1CA538}" srcOrd="1" destOrd="0" presId="urn:microsoft.com/office/officeart/2005/8/layout/hierarchy3#1"/>
    <dgm:cxn modelId="{0D7C81FB-FC56-4570-B60D-92D654DA6358}" type="presParOf" srcId="{02854838-98FD-4C87-987F-98584B1CA538}" destId="{6E8D343D-F2D1-483C-9AE5-4B984D34E8CA}" srcOrd="0" destOrd="0" presId="urn:microsoft.com/office/officeart/2005/8/layout/hierarchy3#1"/>
    <dgm:cxn modelId="{0B38D06F-C144-4A93-A59A-9291525077CD}" type="presParOf" srcId="{6E8D343D-F2D1-483C-9AE5-4B984D34E8CA}" destId="{BE5E64FD-F13A-4F66-8F06-A1465EA2AA70}" srcOrd="0" destOrd="0" presId="urn:microsoft.com/office/officeart/2005/8/layout/hierarchy3#1"/>
    <dgm:cxn modelId="{3E9A9806-60C1-4F97-8D84-4269376738A3}" type="presParOf" srcId="{6E8D343D-F2D1-483C-9AE5-4B984D34E8CA}" destId="{1BABC77E-185C-4AC4-BD7D-C82278ABDE8B}" srcOrd="1" destOrd="0" presId="urn:microsoft.com/office/officeart/2005/8/layout/hierarchy3#1"/>
    <dgm:cxn modelId="{9A86698E-1ED8-4276-956D-5D69D2B6DCC9}" type="presParOf" srcId="{02854838-98FD-4C87-987F-98584B1CA538}" destId="{BD57F413-117A-4E83-BA49-B6D504A462E5}" srcOrd="1" destOrd="0" presId="urn:microsoft.com/office/officeart/2005/8/layout/hierarchy3#1"/>
    <dgm:cxn modelId="{AEA3C7A5-F32E-49F6-848C-C7D3D9807E9B}" type="presParOf" srcId="{BD57F413-117A-4E83-BA49-B6D504A462E5}" destId="{A9529B21-6F8D-48A9-8C65-7B1FD739B07D}" srcOrd="0" destOrd="0" presId="urn:microsoft.com/office/officeart/2005/8/layout/hierarchy3#1"/>
    <dgm:cxn modelId="{18B92F3B-7475-4553-AB5E-1E9633E23F48}" type="presParOf" srcId="{BD57F413-117A-4E83-BA49-B6D504A462E5}" destId="{4DA3AC85-1ECD-4D01-8AF3-33FC45D51B8A}" srcOrd="1" destOrd="0" presId="urn:microsoft.com/office/officeart/2005/8/layout/hierarchy3#1"/>
    <dgm:cxn modelId="{F561E61F-F863-4F6F-A1B3-3C27D01F91F3}" type="presParOf" srcId="{BD57F413-117A-4E83-BA49-B6D504A462E5}" destId="{FF789767-D03B-404E-B22C-91A541033150}" srcOrd="2" destOrd="0" presId="urn:microsoft.com/office/officeart/2005/8/layout/hierarchy3#1"/>
    <dgm:cxn modelId="{E59800EF-C068-4F1D-8183-0C24D6DDB72B}" type="presParOf" srcId="{BD57F413-117A-4E83-BA49-B6D504A462E5}" destId="{9D02C9A4-7ADF-47C1-8C6A-29D4353D340C}" srcOrd="3" destOrd="0" presId="urn:microsoft.com/office/officeart/2005/8/layout/hierarchy3#1"/>
    <dgm:cxn modelId="{A9CF9CFD-2996-4D43-A9FF-847981882081}" type="presParOf" srcId="{BD57F413-117A-4E83-BA49-B6D504A462E5}" destId="{A4EE5629-C708-45BC-8426-9AF63051A67B}" srcOrd="4" destOrd="0" presId="urn:microsoft.com/office/officeart/2005/8/layout/hierarchy3#1"/>
    <dgm:cxn modelId="{AFA79E7B-FC49-4D63-884D-9EEEC5A8E630}" type="presParOf" srcId="{BD57F413-117A-4E83-BA49-B6D504A462E5}" destId="{4889013F-5016-479C-9697-CF87EFB0EA0B}" srcOrd="5" destOrd="0" presId="urn:microsoft.com/office/officeart/2005/8/layout/hierarchy3#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F3ED8385-5EAA-43FC-8770-15888CD15C92}" type="doc">
      <dgm:prSet loTypeId="urn:microsoft.com/office/officeart/2005/8/layout/hierarchy3#1" loCatId="list" qsTypeId="urn:microsoft.com/office/officeart/2005/8/quickstyle/simple1#13" qsCatId="simple" csTypeId="urn:microsoft.com/office/officeart/2005/8/colors/accent1_2#21" csCatId="accent1" phldr="1"/>
      <dgm:spPr/>
      <dgm:t>
        <a:bodyPr/>
        <a:lstStyle/>
        <a:p>
          <a:endParaRPr lang="zh-CN" altLang="en-US"/>
        </a:p>
      </dgm:t>
    </dgm:pt>
    <dgm:pt modelId="{513E1515-DA8E-4C2C-843A-AB1D68F1F5F5}">
      <dgm:prSet phldrT="[文本]" custT="1"/>
      <dgm:spPr>
        <a:solidFill>
          <a:schemeClr val="accent3">
            <a:lumMod val="50000"/>
          </a:schemeClr>
        </a:solidFill>
      </dgm:spPr>
      <dgm:t>
        <a:bodyPr/>
        <a:lstStyle/>
        <a:p>
          <a:r>
            <a:rPr lang="zh-CN" altLang="en-US" sz="2800" b="1" dirty="0" smtClean="0">
              <a:latin typeface="微软雅黑" panose="020B0503020204020204" pitchFamily="34" charset="-122"/>
              <a:ea typeface="微软雅黑" panose="020B0503020204020204" pitchFamily="34" charset="-122"/>
            </a:rPr>
            <a:t>按照配置</a:t>
          </a:r>
          <a:r>
            <a:rPr lang="zh-CN" altLang="en-US" sz="2800" b="1" dirty="0" smtClean="0">
              <a:latin typeface="微软雅黑" panose="020B0503020204020204" pitchFamily="34" charset="-122"/>
              <a:ea typeface="微软雅黑" panose="020B0503020204020204" pitchFamily="34" charset="-122"/>
            </a:rPr>
            <a:t>方式</a:t>
          </a:r>
          <a:endParaRPr lang="zh-CN" altLang="en-US" sz="2800" b="1" dirty="0">
            <a:latin typeface="微软雅黑" panose="020B0503020204020204" pitchFamily="34" charset="-122"/>
            <a:ea typeface="微软雅黑" panose="020B0503020204020204" pitchFamily="34" charset="-122"/>
          </a:endParaRPr>
        </a:p>
      </dgm:t>
    </dgm:pt>
    <dgm:pt modelId="{C288B869-A8DF-4275-B2BB-CCCBA4DB53DB}" cxnId="{7B2944E7-922B-4571-B496-57149E77ECC1}" type="parTrans">
      <dgm:prSet/>
      <dgm:spPr/>
      <dgm:t>
        <a:bodyPr/>
        <a:lstStyle/>
        <a:p>
          <a:endParaRPr lang="zh-CN" altLang="en-US"/>
        </a:p>
      </dgm:t>
    </dgm:pt>
    <dgm:pt modelId="{ED469D62-B52A-4D84-9E3F-0D07F2BF2E06}" cxnId="{7B2944E7-922B-4571-B496-57149E77ECC1}" type="sibTrans">
      <dgm:prSet/>
      <dgm:spPr/>
      <dgm:t>
        <a:bodyPr/>
        <a:lstStyle/>
        <a:p>
          <a:endParaRPr lang="zh-CN" altLang="en-US"/>
        </a:p>
      </dgm:t>
    </dgm:pt>
    <dgm:pt modelId="{900AF966-2F46-4239-9AFA-5C0F4339BB9F}">
      <dgm:prSet phldrT="[文本]" custT="1">
        <dgm:style>
          <a:lnRef idx="1">
            <a:schemeClr val="accent5"/>
          </a:lnRef>
          <a:fillRef idx="2">
            <a:schemeClr val="accent5"/>
          </a:fillRef>
          <a:effectRef idx="1">
            <a:schemeClr val="accent5"/>
          </a:effectRef>
          <a:fontRef idx="minor">
            <a:schemeClr val="dk1"/>
          </a:fontRef>
        </dgm:style>
      </dgm:prSet>
      <dgm:spPr>
        <a:solidFill>
          <a:schemeClr val="accent5">
            <a:lumMod val="20000"/>
            <a:lumOff val="80000"/>
          </a:schemeClr>
        </a:solidFill>
      </dgm:spPr>
      <dgm:t>
        <a:bodyPr/>
        <a:lstStyle/>
        <a:p>
          <a:r>
            <a:rPr lang="zh-CN" altLang="en-US" sz="2800" dirty="0" smtClean="0">
              <a:latin typeface="微软雅黑" panose="020B0503020204020204" pitchFamily="34" charset="-122"/>
              <a:ea typeface="微软雅黑" panose="020B0503020204020204" pitchFamily="34" charset="-122"/>
            </a:rPr>
            <a:t>确定性覆盖</a:t>
          </a:r>
          <a:endParaRPr lang="zh-CN" altLang="en-US" sz="2800" dirty="0">
            <a:latin typeface="微软雅黑" panose="020B0503020204020204" pitchFamily="34" charset="-122"/>
            <a:ea typeface="微软雅黑" panose="020B0503020204020204" pitchFamily="34" charset="-122"/>
          </a:endParaRPr>
        </a:p>
      </dgm:t>
    </dgm:pt>
    <dgm:pt modelId="{2DBE1FE0-7DF3-4B92-A4AD-CE648B53F588}" cxnId="{F98B99BF-2D51-45CE-8C3A-7B34DAF57FF5}" type="parTrans">
      <dgm:prSet/>
      <dgm:spPr/>
      <dgm:t>
        <a:bodyPr/>
        <a:lstStyle/>
        <a:p>
          <a:endParaRPr lang="zh-CN" altLang="en-US"/>
        </a:p>
      </dgm:t>
    </dgm:pt>
    <dgm:pt modelId="{5A65E213-984C-4100-BD8A-1783D3F57C2E}" cxnId="{F98B99BF-2D51-45CE-8C3A-7B34DAF57FF5}" type="sibTrans">
      <dgm:prSet/>
      <dgm:spPr/>
      <dgm:t>
        <a:bodyPr/>
        <a:lstStyle/>
        <a:p>
          <a:endParaRPr lang="zh-CN" altLang="en-US"/>
        </a:p>
      </dgm:t>
    </dgm:pt>
    <dgm:pt modelId="{1BF5C579-57E4-4B9B-A10B-AF1785ED9CD5}">
      <dgm:prSet phldrT="[文本]" custT="1">
        <dgm:style>
          <a:lnRef idx="1">
            <a:schemeClr val="accent5"/>
          </a:lnRef>
          <a:fillRef idx="2">
            <a:schemeClr val="accent5"/>
          </a:fillRef>
          <a:effectRef idx="1">
            <a:schemeClr val="accent5"/>
          </a:effectRef>
          <a:fontRef idx="minor">
            <a:schemeClr val="dk1"/>
          </a:fontRef>
        </dgm:style>
      </dgm:prSet>
      <dgm:spPr>
        <a:solidFill>
          <a:schemeClr val="accent5">
            <a:lumMod val="20000"/>
            <a:lumOff val="80000"/>
          </a:schemeClr>
        </a:solidFill>
      </dgm:spPr>
      <dgm:t>
        <a:bodyPr/>
        <a:lstStyle/>
        <a:p>
          <a:r>
            <a:rPr lang="zh-CN" altLang="en-US" sz="2800" dirty="0" smtClean="0">
              <a:latin typeface="微软雅黑" panose="020B0503020204020204" pitchFamily="34" charset="-122"/>
              <a:ea typeface="微软雅黑" panose="020B0503020204020204" pitchFamily="34" charset="-122"/>
            </a:rPr>
            <a:t>随机性覆盖</a:t>
          </a:r>
          <a:endParaRPr lang="zh-CN" altLang="en-US" sz="2800" dirty="0">
            <a:latin typeface="微软雅黑" panose="020B0503020204020204" pitchFamily="34" charset="-122"/>
            <a:ea typeface="微软雅黑" panose="020B0503020204020204" pitchFamily="34" charset="-122"/>
          </a:endParaRPr>
        </a:p>
      </dgm:t>
    </dgm:pt>
    <dgm:pt modelId="{487496A1-7BA2-4CC7-8F7D-3B140276096A}" cxnId="{23C9AA23-7662-4C78-9B1B-B3EBA1638B52}" type="parTrans">
      <dgm:prSet/>
      <dgm:spPr/>
      <dgm:t>
        <a:bodyPr/>
        <a:lstStyle/>
        <a:p>
          <a:endParaRPr lang="zh-CN" altLang="en-US"/>
        </a:p>
      </dgm:t>
    </dgm:pt>
    <dgm:pt modelId="{4A59312E-642C-4EA9-ACA7-996004C3714C}" cxnId="{23C9AA23-7662-4C78-9B1B-B3EBA1638B52}" type="sibTrans">
      <dgm:prSet/>
      <dgm:spPr/>
      <dgm:t>
        <a:bodyPr/>
        <a:lstStyle/>
        <a:p>
          <a:endParaRPr lang="zh-CN" altLang="en-US"/>
        </a:p>
      </dgm:t>
    </dgm:pt>
    <dgm:pt modelId="{F1683291-28ED-46E7-972F-A12D4636F13C}">
      <dgm:prSet phldrT="[文本]" custT="1"/>
      <dgm:spPr>
        <a:solidFill>
          <a:schemeClr val="accent3">
            <a:lumMod val="50000"/>
          </a:schemeClr>
        </a:solidFill>
      </dgm:spPr>
      <dgm:t>
        <a:bodyPr/>
        <a:lstStyle/>
        <a:p>
          <a:r>
            <a:rPr lang="zh-CN" altLang="en-US" sz="2800" b="1" dirty="0" smtClean="0">
              <a:latin typeface="微软雅黑" panose="020B0503020204020204" pitchFamily="34" charset="-122"/>
              <a:ea typeface="微软雅黑" panose="020B0503020204020204" pitchFamily="34" charset="-122"/>
            </a:rPr>
            <a:t>根据覆盖</a:t>
          </a:r>
          <a:r>
            <a:rPr lang="zh-CN" altLang="en-US" sz="2800" b="1" dirty="0" smtClean="0">
              <a:latin typeface="微软雅黑" panose="020B0503020204020204" pitchFamily="34" charset="-122"/>
              <a:ea typeface="微软雅黑" panose="020B0503020204020204" pitchFamily="34" charset="-122"/>
            </a:rPr>
            <a:t>目标</a:t>
          </a:r>
          <a:endParaRPr lang="zh-CN" altLang="en-US" sz="2800" b="1" dirty="0">
            <a:latin typeface="微软雅黑" panose="020B0503020204020204" pitchFamily="34" charset="-122"/>
            <a:ea typeface="微软雅黑" panose="020B0503020204020204" pitchFamily="34" charset="-122"/>
          </a:endParaRPr>
        </a:p>
      </dgm:t>
    </dgm:pt>
    <dgm:pt modelId="{E232045E-8CE5-4AFD-8012-56D61C200728}" cxnId="{92881484-341C-43DF-A092-E574E0F97585}" type="parTrans">
      <dgm:prSet/>
      <dgm:spPr/>
      <dgm:t>
        <a:bodyPr/>
        <a:lstStyle/>
        <a:p>
          <a:endParaRPr lang="zh-CN" altLang="en-US"/>
        </a:p>
      </dgm:t>
    </dgm:pt>
    <dgm:pt modelId="{0D4E8590-D39F-42BE-8995-1C2F6B783E21}" cxnId="{92881484-341C-43DF-A092-E574E0F97585}" type="sibTrans">
      <dgm:prSet/>
      <dgm:spPr/>
      <dgm:t>
        <a:bodyPr/>
        <a:lstStyle/>
        <a:p>
          <a:endParaRPr lang="zh-CN" altLang="en-US"/>
        </a:p>
      </dgm:t>
    </dgm:pt>
    <dgm:pt modelId="{68B61BAF-E171-4EF6-9F52-49020859B277}">
      <dgm:prSet phldrT="[文本]" custT="1">
        <dgm:style>
          <a:lnRef idx="1">
            <a:schemeClr val="accent5"/>
          </a:lnRef>
          <a:fillRef idx="2">
            <a:schemeClr val="accent5"/>
          </a:fillRef>
          <a:effectRef idx="1">
            <a:schemeClr val="accent5"/>
          </a:effectRef>
          <a:fontRef idx="minor">
            <a:schemeClr val="dk1"/>
          </a:fontRef>
        </dgm:style>
      </dgm:prSet>
      <dgm:spPr>
        <a:solidFill>
          <a:schemeClr val="accent5">
            <a:lumMod val="20000"/>
            <a:lumOff val="80000"/>
          </a:schemeClr>
        </a:solidFill>
      </dgm:spPr>
      <dgm:t>
        <a:bodyPr/>
        <a:lstStyle/>
        <a:p>
          <a:r>
            <a:rPr lang="zh-CN" altLang="en-US" sz="2800" dirty="0" smtClean="0">
              <a:latin typeface="微软雅黑" panose="020B0503020204020204" pitchFamily="34" charset="-122"/>
              <a:ea typeface="微软雅黑" panose="020B0503020204020204" pitchFamily="34" charset="-122"/>
            </a:rPr>
            <a:t>面覆盖</a:t>
          </a:r>
          <a:endParaRPr lang="zh-CN" altLang="en-US" sz="2800" dirty="0">
            <a:latin typeface="微软雅黑" panose="020B0503020204020204" pitchFamily="34" charset="-122"/>
            <a:ea typeface="微软雅黑" panose="020B0503020204020204" pitchFamily="34" charset="-122"/>
          </a:endParaRPr>
        </a:p>
      </dgm:t>
    </dgm:pt>
    <dgm:pt modelId="{CE0BDCAF-FF58-4595-92AE-7A43F1BB22FB}" cxnId="{2502F686-06E4-4F6C-8604-B1A4852BF802}" type="parTrans">
      <dgm:prSet/>
      <dgm:spPr/>
      <dgm:t>
        <a:bodyPr/>
        <a:lstStyle/>
        <a:p>
          <a:endParaRPr lang="zh-CN" altLang="en-US"/>
        </a:p>
      </dgm:t>
    </dgm:pt>
    <dgm:pt modelId="{AF8D51C5-0800-493A-8930-7568B7B38D3F}" cxnId="{2502F686-06E4-4F6C-8604-B1A4852BF802}" type="sibTrans">
      <dgm:prSet/>
      <dgm:spPr/>
      <dgm:t>
        <a:bodyPr/>
        <a:lstStyle/>
        <a:p>
          <a:endParaRPr lang="zh-CN" altLang="en-US"/>
        </a:p>
      </dgm:t>
    </dgm:pt>
    <dgm:pt modelId="{79481292-F4A8-4558-9C50-5D5B8852E7AB}">
      <dgm:prSet phldrT="[文本]" custT="1">
        <dgm:style>
          <a:lnRef idx="1">
            <a:schemeClr val="accent5"/>
          </a:lnRef>
          <a:fillRef idx="2">
            <a:schemeClr val="accent5"/>
          </a:fillRef>
          <a:effectRef idx="1">
            <a:schemeClr val="accent5"/>
          </a:effectRef>
          <a:fontRef idx="minor">
            <a:schemeClr val="dk1"/>
          </a:fontRef>
        </dgm:style>
      </dgm:prSet>
      <dgm:spPr>
        <a:solidFill>
          <a:schemeClr val="accent5">
            <a:lumMod val="20000"/>
            <a:lumOff val="80000"/>
          </a:schemeClr>
        </a:solidFill>
      </dgm:spPr>
      <dgm:t>
        <a:bodyPr/>
        <a:lstStyle/>
        <a:p>
          <a:r>
            <a:rPr lang="zh-CN" altLang="en-US" sz="2800" dirty="0" smtClean="0">
              <a:latin typeface="微软雅黑" panose="020B0503020204020204" pitchFamily="34" charset="-122"/>
              <a:ea typeface="微软雅黑" panose="020B0503020204020204" pitchFamily="34" charset="-122"/>
            </a:rPr>
            <a:t>点覆盖</a:t>
          </a:r>
          <a:endParaRPr lang="zh-CN" altLang="en-US" sz="2800" dirty="0">
            <a:latin typeface="微软雅黑" panose="020B0503020204020204" pitchFamily="34" charset="-122"/>
            <a:ea typeface="微软雅黑" panose="020B0503020204020204" pitchFamily="34" charset="-122"/>
          </a:endParaRPr>
        </a:p>
      </dgm:t>
    </dgm:pt>
    <dgm:pt modelId="{09B7C405-FA26-4C54-BD7A-E4C1D5AC10F5}" cxnId="{3D518A3A-8C94-48EF-9FCD-76F91458B699}" type="sibTrans">
      <dgm:prSet/>
      <dgm:spPr/>
      <dgm:t>
        <a:bodyPr/>
        <a:lstStyle/>
        <a:p>
          <a:endParaRPr lang="zh-CN" altLang="en-US"/>
        </a:p>
      </dgm:t>
    </dgm:pt>
    <dgm:pt modelId="{E0DF9042-C21A-4286-A66B-C8EDFA8A2434}" cxnId="{3D518A3A-8C94-48EF-9FCD-76F91458B699}" type="parTrans">
      <dgm:prSet/>
      <dgm:spPr/>
      <dgm:t>
        <a:bodyPr/>
        <a:lstStyle/>
        <a:p>
          <a:endParaRPr lang="zh-CN" altLang="en-US"/>
        </a:p>
      </dgm:t>
    </dgm:pt>
    <dgm:pt modelId="{69C97A48-C6E5-4DF5-801D-7F8E26743FC9}">
      <dgm:prSet custT="1"/>
      <dgm:spPr>
        <a:solidFill>
          <a:schemeClr val="accent5">
            <a:lumMod val="20000"/>
            <a:lumOff val="80000"/>
            <a:alpha val="90000"/>
          </a:schemeClr>
        </a:solidFill>
      </dgm:spPr>
      <dgm:t>
        <a:bodyPr/>
        <a:lstStyle/>
        <a:p>
          <a:r>
            <a:rPr lang="zh-CN" altLang="en-US" sz="2800" dirty="0" smtClean="0">
              <a:latin typeface="微软雅黑" panose="020B0503020204020204" pitchFamily="34" charset="-122"/>
              <a:ea typeface="微软雅黑" panose="020B0503020204020204" pitchFamily="34" charset="-122"/>
            </a:rPr>
            <a:t>栅栏覆盖</a:t>
          </a:r>
          <a:endParaRPr lang="zh-CN" altLang="en-US" sz="2800" dirty="0">
            <a:latin typeface="微软雅黑" panose="020B0503020204020204" pitchFamily="34" charset="-122"/>
            <a:ea typeface="微软雅黑" panose="020B0503020204020204" pitchFamily="34" charset="-122"/>
          </a:endParaRPr>
        </a:p>
      </dgm:t>
    </dgm:pt>
    <dgm:pt modelId="{AC34E940-69F0-4C22-8F54-5E5741D20D77}" cxnId="{EE04DC97-6BB4-4ACF-9AE2-03A39A65396F}" type="parTrans">
      <dgm:prSet/>
      <dgm:spPr/>
      <dgm:t>
        <a:bodyPr/>
        <a:lstStyle/>
        <a:p>
          <a:endParaRPr lang="zh-CN" altLang="en-US"/>
        </a:p>
      </dgm:t>
    </dgm:pt>
    <dgm:pt modelId="{754F428A-C845-4AD1-8C44-3E5597F77BF6}" cxnId="{EE04DC97-6BB4-4ACF-9AE2-03A39A65396F}" type="sibTrans">
      <dgm:prSet/>
      <dgm:spPr/>
      <dgm:t>
        <a:bodyPr/>
        <a:lstStyle/>
        <a:p>
          <a:endParaRPr lang="zh-CN" altLang="en-US"/>
        </a:p>
      </dgm:t>
    </dgm:pt>
    <dgm:pt modelId="{54897F2A-DC9E-4E86-AB1D-2202C745E180}" type="pres">
      <dgm:prSet presAssocID="{F3ED8385-5EAA-43FC-8770-15888CD15C92}" presName="diagram" presStyleCnt="0">
        <dgm:presLayoutVars>
          <dgm:chPref val="1"/>
          <dgm:dir/>
          <dgm:animOne val="branch"/>
          <dgm:animLvl val="lvl"/>
          <dgm:resizeHandles/>
        </dgm:presLayoutVars>
      </dgm:prSet>
      <dgm:spPr/>
      <dgm:t>
        <a:bodyPr/>
        <a:lstStyle/>
        <a:p>
          <a:endParaRPr lang="zh-CN" altLang="en-US"/>
        </a:p>
      </dgm:t>
    </dgm:pt>
    <dgm:pt modelId="{9AB560EE-4B72-4837-9CF4-18C72485EB5A}" type="pres">
      <dgm:prSet presAssocID="{513E1515-DA8E-4C2C-843A-AB1D68F1F5F5}" presName="root" presStyleCnt="0"/>
      <dgm:spPr/>
    </dgm:pt>
    <dgm:pt modelId="{1AD95938-AD86-47E2-A1FB-73370BED9298}" type="pres">
      <dgm:prSet presAssocID="{513E1515-DA8E-4C2C-843A-AB1D68F1F5F5}" presName="rootComposite" presStyleCnt="0"/>
      <dgm:spPr/>
    </dgm:pt>
    <dgm:pt modelId="{E016D452-458D-4AAE-8784-9E01FC539D2D}" type="pres">
      <dgm:prSet presAssocID="{513E1515-DA8E-4C2C-843A-AB1D68F1F5F5}" presName="rootText" presStyleLbl="node1" presStyleIdx="0" presStyleCnt="2" custScaleX="138789"/>
      <dgm:spPr/>
      <dgm:t>
        <a:bodyPr/>
        <a:lstStyle/>
        <a:p>
          <a:endParaRPr lang="zh-CN" altLang="en-US"/>
        </a:p>
      </dgm:t>
    </dgm:pt>
    <dgm:pt modelId="{8FB0F3F7-F8FD-4639-8F96-5E1CF5C7D3DC}" type="pres">
      <dgm:prSet presAssocID="{513E1515-DA8E-4C2C-843A-AB1D68F1F5F5}" presName="rootConnector" presStyleLbl="node1" presStyleIdx="0" presStyleCnt="2"/>
      <dgm:spPr/>
      <dgm:t>
        <a:bodyPr/>
        <a:lstStyle/>
        <a:p>
          <a:endParaRPr lang="zh-CN" altLang="en-US"/>
        </a:p>
      </dgm:t>
    </dgm:pt>
    <dgm:pt modelId="{20E8B28A-3DB3-4111-8FEF-6099A8B6110C}" type="pres">
      <dgm:prSet presAssocID="{513E1515-DA8E-4C2C-843A-AB1D68F1F5F5}" presName="childShape" presStyleCnt="0"/>
      <dgm:spPr/>
    </dgm:pt>
    <dgm:pt modelId="{CB6730F4-8D46-466D-91FD-B2879FE9C0BA}" type="pres">
      <dgm:prSet presAssocID="{2DBE1FE0-7DF3-4B92-A4AD-CE648B53F588}" presName="Name13" presStyleLbl="parChTrans1D2" presStyleIdx="0" presStyleCnt="5"/>
      <dgm:spPr/>
      <dgm:t>
        <a:bodyPr/>
        <a:lstStyle/>
        <a:p>
          <a:endParaRPr lang="zh-CN" altLang="en-US"/>
        </a:p>
      </dgm:t>
    </dgm:pt>
    <dgm:pt modelId="{FF8C88FA-2392-40A2-88CF-85B4B58C2698}" type="pres">
      <dgm:prSet presAssocID="{900AF966-2F46-4239-9AFA-5C0F4339BB9F}" presName="childText" presStyleLbl="bgAcc1" presStyleIdx="0" presStyleCnt="5" custScaleX="123342" custScaleY="85827">
        <dgm:presLayoutVars>
          <dgm:bulletEnabled val="1"/>
        </dgm:presLayoutVars>
      </dgm:prSet>
      <dgm:spPr/>
      <dgm:t>
        <a:bodyPr/>
        <a:lstStyle/>
        <a:p>
          <a:endParaRPr lang="zh-CN" altLang="en-US"/>
        </a:p>
      </dgm:t>
    </dgm:pt>
    <dgm:pt modelId="{F24AA565-285D-40C4-AD0F-5372FA4B84F9}" type="pres">
      <dgm:prSet presAssocID="{487496A1-7BA2-4CC7-8F7D-3B140276096A}" presName="Name13" presStyleLbl="parChTrans1D2" presStyleIdx="1" presStyleCnt="5"/>
      <dgm:spPr/>
      <dgm:t>
        <a:bodyPr/>
        <a:lstStyle/>
        <a:p>
          <a:endParaRPr lang="zh-CN" altLang="en-US"/>
        </a:p>
      </dgm:t>
    </dgm:pt>
    <dgm:pt modelId="{B33B5BB6-E97C-4B19-BD0F-8B248DD371AC}" type="pres">
      <dgm:prSet presAssocID="{1BF5C579-57E4-4B9B-A10B-AF1785ED9CD5}" presName="childText" presStyleLbl="bgAcc1" presStyleIdx="1" presStyleCnt="5" custScaleX="123340" custScaleY="76588">
        <dgm:presLayoutVars>
          <dgm:bulletEnabled val="1"/>
        </dgm:presLayoutVars>
      </dgm:prSet>
      <dgm:spPr/>
      <dgm:t>
        <a:bodyPr/>
        <a:lstStyle/>
        <a:p>
          <a:endParaRPr lang="zh-CN" altLang="en-US"/>
        </a:p>
      </dgm:t>
    </dgm:pt>
    <dgm:pt modelId="{02854838-98FD-4C87-987F-98584B1CA538}" type="pres">
      <dgm:prSet presAssocID="{F1683291-28ED-46E7-972F-A12D4636F13C}" presName="root" presStyleCnt="0"/>
      <dgm:spPr/>
    </dgm:pt>
    <dgm:pt modelId="{6E8D343D-F2D1-483C-9AE5-4B984D34E8CA}" type="pres">
      <dgm:prSet presAssocID="{F1683291-28ED-46E7-972F-A12D4636F13C}" presName="rootComposite" presStyleCnt="0"/>
      <dgm:spPr/>
    </dgm:pt>
    <dgm:pt modelId="{BE5E64FD-F13A-4F66-8F06-A1465EA2AA70}" type="pres">
      <dgm:prSet presAssocID="{F1683291-28ED-46E7-972F-A12D4636F13C}" presName="rootText" presStyleLbl="node1" presStyleIdx="1" presStyleCnt="2" custScaleX="155862"/>
      <dgm:spPr/>
      <dgm:t>
        <a:bodyPr/>
        <a:lstStyle/>
        <a:p>
          <a:endParaRPr lang="zh-CN" altLang="en-US"/>
        </a:p>
      </dgm:t>
    </dgm:pt>
    <dgm:pt modelId="{1BABC77E-185C-4AC4-BD7D-C82278ABDE8B}" type="pres">
      <dgm:prSet presAssocID="{F1683291-28ED-46E7-972F-A12D4636F13C}" presName="rootConnector" presStyleLbl="node1" presStyleIdx="1" presStyleCnt="2"/>
      <dgm:spPr/>
      <dgm:t>
        <a:bodyPr/>
        <a:lstStyle/>
        <a:p>
          <a:endParaRPr lang="zh-CN" altLang="en-US"/>
        </a:p>
      </dgm:t>
    </dgm:pt>
    <dgm:pt modelId="{BD57F413-117A-4E83-BA49-B6D504A462E5}" type="pres">
      <dgm:prSet presAssocID="{F1683291-28ED-46E7-972F-A12D4636F13C}" presName="childShape" presStyleCnt="0"/>
      <dgm:spPr/>
    </dgm:pt>
    <dgm:pt modelId="{A9529B21-6F8D-48A9-8C65-7B1FD739B07D}" type="pres">
      <dgm:prSet presAssocID="{CE0BDCAF-FF58-4595-92AE-7A43F1BB22FB}" presName="Name13" presStyleLbl="parChTrans1D2" presStyleIdx="2" presStyleCnt="5"/>
      <dgm:spPr/>
      <dgm:t>
        <a:bodyPr/>
        <a:lstStyle/>
        <a:p>
          <a:endParaRPr lang="zh-CN" altLang="en-US"/>
        </a:p>
      </dgm:t>
    </dgm:pt>
    <dgm:pt modelId="{4DA3AC85-1ECD-4D01-8AF3-33FC45D51B8A}" type="pres">
      <dgm:prSet presAssocID="{68B61BAF-E171-4EF6-9F52-49020859B277}" presName="childText" presStyleLbl="bgAcc1" presStyleIdx="2" presStyleCnt="5" custScaleY="56071">
        <dgm:presLayoutVars>
          <dgm:bulletEnabled val="1"/>
        </dgm:presLayoutVars>
      </dgm:prSet>
      <dgm:spPr/>
      <dgm:t>
        <a:bodyPr/>
        <a:lstStyle/>
        <a:p>
          <a:endParaRPr lang="zh-CN" altLang="en-US"/>
        </a:p>
      </dgm:t>
    </dgm:pt>
    <dgm:pt modelId="{FF789767-D03B-404E-B22C-91A541033150}" type="pres">
      <dgm:prSet presAssocID="{E0DF9042-C21A-4286-A66B-C8EDFA8A2434}" presName="Name13" presStyleLbl="parChTrans1D2" presStyleIdx="3" presStyleCnt="5"/>
      <dgm:spPr/>
      <dgm:t>
        <a:bodyPr/>
        <a:lstStyle/>
        <a:p>
          <a:endParaRPr lang="zh-CN" altLang="en-US"/>
        </a:p>
      </dgm:t>
    </dgm:pt>
    <dgm:pt modelId="{9D02C9A4-7ADF-47C1-8C6A-29D4353D340C}" type="pres">
      <dgm:prSet presAssocID="{79481292-F4A8-4558-9C50-5D5B8852E7AB}" presName="childText" presStyleLbl="bgAcc1" presStyleIdx="3" presStyleCnt="5" custScaleY="53930">
        <dgm:presLayoutVars>
          <dgm:bulletEnabled val="1"/>
        </dgm:presLayoutVars>
      </dgm:prSet>
      <dgm:spPr/>
      <dgm:t>
        <a:bodyPr/>
        <a:lstStyle/>
        <a:p>
          <a:endParaRPr lang="zh-CN" altLang="en-US"/>
        </a:p>
      </dgm:t>
    </dgm:pt>
    <dgm:pt modelId="{A4EE5629-C708-45BC-8426-9AF63051A67B}" type="pres">
      <dgm:prSet presAssocID="{AC34E940-69F0-4C22-8F54-5E5741D20D77}" presName="Name13" presStyleLbl="parChTrans1D2" presStyleIdx="4" presStyleCnt="5"/>
      <dgm:spPr/>
      <dgm:t>
        <a:bodyPr/>
        <a:lstStyle/>
        <a:p>
          <a:endParaRPr lang="zh-CN" altLang="en-US"/>
        </a:p>
      </dgm:t>
    </dgm:pt>
    <dgm:pt modelId="{4889013F-5016-479C-9697-CF87EFB0EA0B}" type="pres">
      <dgm:prSet presAssocID="{69C97A48-C6E5-4DF5-801D-7F8E26743FC9}" presName="childText" presStyleLbl="bgAcc1" presStyleIdx="4" presStyleCnt="5" custScaleY="58887">
        <dgm:presLayoutVars>
          <dgm:bulletEnabled val="1"/>
        </dgm:presLayoutVars>
      </dgm:prSet>
      <dgm:spPr/>
      <dgm:t>
        <a:bodyPr/>
        <a:lstStyle/>
        <a:p>
          <a:endParaRPr lang="zh-CN" altLang="en-US"/>
        </a:p>
      </dgm:t>
    </dgm:pt>
  </dgm:ptLst>
  <dgm:cxnLst>
    <dgm:cxn modelId="{A6ED3C48-29AC-48C9-A3B3-93A1907E2FCC}" type="presOf" srcId="{513E1515-DA8E-4C2C-843A-AB1D68F1F5F5}" destId="{E016D452-458D-4AAE-8784-9E01FC539D2D}" srcOrd="0" destOrd="0" presId="urn:microsoft.com/office/officeart/2005/8/layout/hierarchy3#1"/>
    <dgm:cxn modelId="{8ACF9CA1-3543-4071-B15F-3E6B3A15978C}" type="presOf" srcId="{E0DF9042-C21A-4286-A66B-C8EDFA8A2434}" destId="{FF789767-D03B-404E-B22C-91A541033150}" srcOrd="0" destOrd="0" presId="urn:microsoft.com/office/officeart/2005/8/layout/hierarchy3#1"/>
    <dgm:cxn modelId="{23C9AA23-7662-4C78-9B1B-B3EBA1638B52}" srcId="{513E1515-DA8E-4C2C-843A-AB1D68F1F5F5}" destId="{1BF5C579-57E4-4B9B-A10B-AF1785ED9CD5}" srcOrd="1" destOrd="0" parTransId="{487496A1-7BA2-4CC7-8F7D-3B140276096A}" sibTransId="{4A59312E-642C-4EA9-ACA7-996004C3714C}"/>
    <dgm:cxn modelId="{14E2D4C8-942E-4F6D-9CF9-385B15F99397}" type="presOf" srcId="{900AF966-2F46-4239-9AFA-5C0F4339BB9F}" destId="{FF8C88FA-2392-40A2-88CF-85B4B58C2698}" srcOrd="0" destOrd="0" presId="urn:microsoft.com/office/officeart/2005/8/layout/hierarchy3#1"/>
    <dgm:cxn modelId="{3D518A3A-8C94-48EF-9FCD-76F91458B699}" srcId="{F1683291-28ED-46E7-972F-A12D4636F13C}" destId="{79481292-F4A8-4558-9C50-5D5B8852E7AB}" srcOrd="1" destOrd="0" parTransId="{E0DF9042-C21A-4286-A66B-C8EDFA8A2434}" sibTransId="{09B7C405-FA26-4C54-BD7A-E4C1D5AC10F5}"/>
    <dgm:cxn modelId="{33CA793E-1188-4C01-B9AD-BDB3E0F62F56}" type="presOf" srcId="{513E1515-DA8E-4C2C-843A-AB1D68F1F5F5}" destId="{8FB0F3F7-F8FD-4639-8F96-5E1CF5C7D3DC}" srcOrd="1" destOrd="0" presId="urn:microsoft.com/office/officeart/2005/8/layout/hierarchy3#1"/>
    <dgm:cxn modelId="{B9263DA5-9219-4D54-8A9C-E1B8AF2AEDDB}" type="presOf" srcId="{F1683291-28ED-46E7-972F-A12D4636F13C}" destId="{1BABC77E-185C-4AC4-BD7D-C82278ABDE8B}" srcOrd="1" destOrd="0" presId="urn:microsoft.com/office/officeart/2005/8/layout/hierarchy3#1"/>
    <dgm:cxn modelId="{7B2944E7-922B-4571-B496-57149E77ECC1}" srcId="{F3ED8385-5EAA-43FC-8770-15888CD15C92}" destId="{513E1515-DA8E-4C2C-843A-AB1D68F1F5F5}" srcOrd="0" destOrd="0" parTransId="{C288B869-A8DF-4275-B2BB-CCCBA4DB53DB}" sibTransId="{ED469D62-B52A-4D84-9E3F-0D07F2BF2E06}"/>
    <dgm:cxn modelId="{51C941C3-9820-4B91-8585-B29A0D0D3BA3}" type="presOf" srcId="{CE0BDCAF-FF58-4595-92AE-7A43F1BB22FB}" destId="{A9529B21-6F8D-48A9-8C65-7B1FD739B07D}" srcOrd="0" destOrd="0" presId="urn:microsoft.com/office/officeart/2005/8/layout/hierarchy3#1"/>
    <dgm:cxn modelId="{22A527AC-6F5D-478A-83C4-B7F54CEF3F30}" type="presOf" srcId="{2DBE1FE0-7DF3-4B92-A4AD-CE648B53F588}" destId="{CB6730F4-8D46-466D-91FD-B2879FE9C0BA}" srcOrd="0" destOrd="0" presId="urn:microsoft.com/office/officeart/2005/8/layout/hierarchy3#1"/>
    <dgm:cxn modelId="{C16F79E9-3F69-4590-9225-31FCF73B5641}" type="presOf" srcId="{AC34E940-69F0-4C22-8F54-5E5741D20D77}" destId="{A4EE5629-C708-45BC-8426-9AF63051A67B}" srcOrd="0" destOrd="0" presId="urn:microsoft.com/office/officeart/2005/8/layout/hierarchy3#1"/>
    <dgm:cxn modelId="{7D112979-3F71-469F-970A-2C23D23B7E49}" type="presOf" srcId="{F3ED8385-5EAA-43FC-8770-15888CD15C92}" destId="{54897F2A-DC9E-4E86-AB1D-2202C745E180}" srcOrd="0" destOrd="0" presId="urn:microsoft.com/office/officeart/2005/8/layout/hierarchy3#1"/>
    <dgm:cxn modelId="{EE04DC97-6BB4-4ACF-9AE2-03A39A65396F}" srcId="{F1683291-28ED-46E7-972F-A12D4636F13C}" destId="{69C97A48-C6E5-4DF5-801D-7F8E26743FC9}" srcOrd="2" destOrd="0" parTransId="{AC34E940-69F0-4C22-8F54-5E5741D20D77}" sibTransId="{754F428A-C845-4AD1-8C44-3E5597F77BF6}"/>
    <dgm:cxn modelId="{75FE3686-BD77-4CE9-92B4-432D7C7DF230}" type="presOf" srcId="{1BF5C579-57E4-4B9B-A10B-AF1785ED9CD5}" destId="{B33B5BB6-E97C-4B19-BD0F-8B248DD371AC}" srcOrd="0" destOrd="0" presId="urn:microsoft.com/office/officeart/2005/8/layout/hierarchy3#1"/>
    <dgm:cxn modelId="{5DF08245-0A88-4088-BC86-F9C640874A1F}" type="presOf" srcId="{68B61BAF-E171-4EF6-9F52-49020859B277}" destId="{4DA3AC85-1ECD-4D01-8AF3-33FC45D51B8A}" srcOrd="0" destOrd="0" presId="urn:microsoft.com/office/officeart/2005/8/layout/hierarchy3#1"/>
    <dgm:cxn modelId="{4AD814B4-E2F1-4C60-81BC-69664E43AF89}" type="presOf" srcId="{69C97A48-C6E5-4DF5-801D-7F8E26743FC9}" destId="{4889013F-5016-479C-9697-CF87EFB0EA0B}" srcOrd="0" destOrd="0" presId="urn:microsoft.com/office/officeart/2005/8/layout/hierarchy3#1"/>
    <dgm:cxn modelId="{92881484-341C-43DF-A092-E574E0F97585}" srcId="{F3ED8385-5EAA-43FC-8770-15888CD15C92}" destId="{F1683291-28ED-46E7-972F-A12D4636F13C}" srcOrd="1" destOrd="0" parTransId="{E232045E-8CE5-4AFD-8012-56D61C200728}" sibTransId="{0D4E8590-D39F-42BE-8995-1C2F6B783E21}"/>
    <dgm:cxn modelId="{D77EA417-D60A-48CB-8689-D887F096D442}" type="presOf" srcId="{487496A1-7BA2-4CC7-8F7D-3B140276096A}" destId="{F24AA565-285D-40C4-AD0F-5372FA4B84F9}" srcOrd="0" destOrd="0" presId="urn:microsoft.com/office/officeart/2005/8/layout/hierarchy3#1"/>
    <dgm:cxn modelId="{4CEB440A-C219-4FFD-BA05-2B4ECB613F90}" type="presOf" srcId="{F1683291-28ED-46E7-972F-A12D4636F13C}" destId="{BE5E64FD-F13A-4F66-8F06-A1465EA2AA70}" srcOrd="0" destOrd="0" presId="urn:microsoft.com/office/officeart/2005/8/layout/hierarchy3#1"/>
    <dgm:cxn modelId="{1B6B6F5C-BEFF-4105-AFFA-A7AD22B37865}" type="presOf" srcId="{79481292-F4A8-4558-9C50-5D5B8852E7AB}" destId="{9D02C9A4-7ADF-47C1-8C6A-29D4353D340C}" srcOrd="0" destOrd="0" presId="urn:microsoft.com/office/officeart/2005/8/layout/hierarchy3#1"/>
    <dgm:cxn modelId="{F98B99BF-2D51-45CE-8C3A-7B34DAF57FF5}" srcId="{513E1515-DA8E-4C2C-843A-AB1D68F1F5F5}" destId="{900AF966-2F46-4239-9AFA-5C0F4339BB9F}" srcOrd="0" destOrd="0" parTransId="{2DBE1FE0-7DF3-4B92-A4AD-CE648B53F588}" sibTransId="{5A65E213-984C-4100-BD8A-1783D3F57C2E}"/>
    <dgm:cxn modelId="{2502F686-06E4-4F6C-8604-B1A4852BF802}" srcId="{F1683291-28ED-46E7-972F-A12D4636F13C}" destId="{68B61BAF-E171-4EF6-9F52-49020859B277}" srcOrd="0" destOrd="0" parTransId="{CE0BDCAF-FF58-4595-92AE-7A43F1BB22FB}" sibTransId="{AF8D51C5-0800-493A-8930-7568B7B38D3F}"/>
    <dgm:cxn modelId="{FE11B479-6E74-419D-B744-7A2B7A17FA5B}" type="presParOf" srcId="{54897F2A-DC9E-4E86-AB1D-2202C745E180}" destId="{9AB560EE-4B72-4837-9CF4-18C72485EB5A}" srcOrd="0" destOrd="0" presId="urn:microsoft.com/office/officeart/2005/8/layout/hierarchy3#1"/>
    <dgm:cxn modelId="{70B6A202-7EA7-49D7-BE38-7CEFBB6B2667}" type="presParOf" srcId="{9AB560EE-4B72-4837-9CF4-18C72485EB5A}" destId="{1AD95938-AD86-47E2-A1FB-73370BED9298}" srcOrd="0" destOrd="0" presId="urn:microsoft.com/office/officeart/2005/8/layout/hierarchy3#1"/>
    <dgm:cxn modelId="{67D6D595-1B28-4700-9C38-56AA63F565A7}" type="presParOf" srcId="{1AD95938-AD86-47E2-A1FB-73370BED9298}" destId="{E016D452-458D-4AAE-8784-9E01FC539D2D}" srcOrd="0" destOrd="0" presId="urn:microsoft.com/office/officeart/2005/8/layout/hierarchy3#1"/>
    <dgm:cxn modelId="{0855EFEB-EAE1-49C8-A6A2-C71EAA328955}" type="presParOf" srcId="{1AD95938-AD86-47E2-A1FB-73370BED9298}" destId="{8FB0F3F7-F8FD-4639-8F96-5E1CF5C7D3DC}" srcOrd="1" destOrd="0" presId="urn:microsoft.com/office/officeart/2005/8/layout/hierarchy3#1"/>
    <dgm:cxn modelId="{1F5B3EC9-125E-453B-80BA-B85E184CBE9E}" type="presParOf" srcId="{9AB560EE-4B72-4837-9CF4-18C72485EB5A}" destId="{20E8B28A-3DB3-4111-8FEF-6099A8B6110C}" srcOrd="1" destOrd="0" presId="urn:microsoft.com/office/officeart/2005/8/layout/hierarchy3#1"/>
    <dgm:cxn modelId="{6848853F-AB32-458F-A608-3AC562D618B1}" type="presParOf" srcId="{20E8B28A-3DB3-4111-8FEF-6099A8B6110C}" destId="{CB6730F4-8D46-466D-91FD-B2879FE9C0BA}" srcOrd="0" destOrd="0" presId="urn:microsoft.com/office/officeart/2005/8/layout/hierarchy3#1"/>
    <dgm:cxn modelId="{6FE04CF0-1D0F-44AC-BAF9-606148FBC495}" type="presParOf" srcId="{20E8B28A-3DB3-4111-8FEF-6099A8B6110C}" destId="{FF8C88FA-2392-40A2-88CF-85B4B58C2698}" srcOrd="1" destOrd="0" presId="urn:microsoft.com/office/officeart/2005/8/layout/hierarchy3#1"/>
    <dgm:cxn modelId="{135E8986-8028-4FED-8CDD-ECE2B0B9A7C2}" type="presParOf" srcId="{20E8B28A-3DB3-4111-8FEF-6099A8B6110C}" destId="{F24AA565-285D-40C4-AD0F-5372FA4B84F9}" srcOrd="2" destOrd="0" presId="urn:microsoft.com/office/officeart/2005/8/layout/hierarchy3#1"/>
    <dgm:cxn modelId="{4B16688A-7A42-4AFC-8987-12DC24E633EB}" type="presParOf" srcId="{20E8B28A-3DB3-4111-8FEF-6099A8B6110C}" destId="{B33B5BB6-E97C-4B19-BD0F-8B248DD371AC}" srcOrd="3" destOrd="0" presId="urn:microsoft.com/office/officeart/2005/8/layout/hierarchy3#1"/>
    <dgm:cxn modelId="{4B6DE478-3158-4EE2-9BE6-893182659277}" type="presParOf" srcId="{54897F2A-DC9E-4E86-AB1D-2202C745E180}" destId="{02854838-98FD-4C87-987F-98584B1CA538}" srcOrd="1" destOrd="0" presId="urn:microsoft.com/office/officeart/2005/8/layout/hierarchy3#1"/>
    <dgm:cxn modelId="{85B0F4F1-A7C9-4227-A3D3-5008AA2B04CC}" type="presParOf" srcId="{02854838-98FD-4C87-987F-98584B1CA538}" destId="{6E8D343D-F2D1-483C-9AE5-4B984D34E8CA}" srcOrd="0" destOrd="0" presId="urn:microsoft.com/office/officeart/2005/8/layout/hierarchy3#1"/>
    <dgm:cxn modelId="{22024540-EF5B-4440-A89C-9B4078A67DCC}" type="presParOf" srcId="{6E8D343D-F2D1-483C-9AE5-4B984D34E8CA}" destId="{BE5E64FD-F13A-4F66-8F06-A1465EA2AA70}" srcOrd="0" destOrd="0" presId="urn:microsoft.com/office/officeart/2005/8/layout/hierarchy3#1"/>
    <dgm:cxn modelId="{7D906315-47C9-4644-938E-19DB05E70E1C}" type="presParOf" srcId="{6E8D343D-F2D1-483C-9AE5-4B984D34E8CA}" destId="{1BABC77E-185C-4AC4-BD7D-C82278ABDE8B}" srcOrd="1" destOrd="0" presId="urn:microsoft.com/office/officeart/2005/8/layout/hierarchy3#1"/>
    <dgm:cxn modelId="{82781BE6-65D1-4EB3-96B7-A50130E2E63E}" type="presParOf" srcId="{02854838-98FD-4C87-987F-98584B1CA538}" destId="{BD57F413-117A-4E83-BA49-B6D504A462E5}" srcOrd="1" destOrd="0" presId="urn:microsoft.com/office/officeart/2005/8/layout/hierarchy3#1"/>
    <dgm:cxn modelId="{B489488D-1935-4A21-B0C3-07264FF1931B}" type="presParOf" srcId="{BD57F413-117A-4E83-BA49-B6D504A462E5}" destId="{A9529B21-6F8D-48A9-8C65-7B1FD739B07D}" srcOrd="0" destOrd="0" presId="urn:microsoft.com/office/officeart/2005/8/layout/hierarchy3#1"/>
    <dgm:cxn modelId="{5F94A3AE-D1CF-4EF4-9AE0-6A772348FFCA}" type="presParOf" srcId="{BD57F413-117A-4E83-BA49-B6D504A462E5}" destId="{4DA3AC85-1ECD-4D01-8AF3-33FC45D51B8A}" srcOrd="1" destOrd="0" presId="urn:microsoft.com/office/officeart/2005/8/layout/hierarchy3#1"/>
    <dgm:cxn modelId="{1607040C-2F25-4574-B760-ACDA9887B0CB}" type="presParOf" srcId="{BD57F413-117A-4E83-BA49-B6D504A462E5}" destId="{FF789767-D03B-404E-B22C-91A541033150}" srcOrd="2" destOrd="0" presId="urn:microsoft.com/office/officeart/2005/8/layout/hierarchy3#1"/>
    <dgm:cxn modelId="{5D2EE84E-7317-4AB0-AC83-4EB11C46E69F}" type="presParOf" srcId="{BD57F413-117A-4E83-BA49-B6D504A462E5}" destId="{9D02C9A4-7ADF-47C1-8C6A-29D4353D340C}" srcOrd="3" destOrd="0" presId="urn:microsoft.com/office/officeart/2005/8/layout/hierarchy3#1"/>
    <dgm:cxn modelId="{730BB1A2-332E-460A-AC5C-7B248D3D3083}" type="presParOf" srcId="{BD57F413-117A-4E83-BA49-B6D504A462E5}" destId="{A4EE5629-C708-45BC-8426-9AF63051A67B}" srcOrd="4" destOrd="0" presId="urn:microsoft.com/office/officeart/2005/8/layout/hierarchy3#1"/>
    <dgm:cxn modelId="{23F896FF-5B00-4925-85D8-2570DF9BB585}" type="presParOf" srcId="{BD57F413-117A-4E83-BA49-B6D504A462E5}" destId="{4889013F-5016-479C-9697-CF87EFB0EA0B}" srcOrd="5" destOrd="0" presId="urn:microsoft.com/office/officeart/2005/8/layout/hierarchy3#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F3ED8385-5EAA-43FC-8770-15888CD15C92}" type="doc">
      <dgm:prSet loTypeId="urn:microsoft.com/office/officeart/2005/8/layout/hierarchy3#1" loCatId="list" qsTypeId="urn:microsoft.com/office/officeart/2005/8/quickstyle/simple1#13" qsCatId="simple" csTypeId="urn:microsoft.com/office/officeart/2005/8/colors/accent1_2#21" csCatId="accent1" phldr="1"/>
      <dgm:spPr/>
      <dgm:t>
        <a:bodyPr/>
        <a:lstStyle/>
        <a:p>
          <a:endParaRPr lang="zh-CN" altLang="en-US"/>
        </a:p>
      </dgm:t>
    </dgm:pt>
    <dgm:pt modelId="{F1683291-28ED-46E7-972F-A12D4636F13C}">
      <dgm:prSet phldrT="[文本]" custT="1"/>
      <dgm:spPr>
        <a:solidFill>
          <a:schemeClr val="accent3">
            <a:lumMod val="50000"/>
          </a:schemeClr>
        </a:solidFill>
      </dgm:spPr>
      <dgm:t>
        <a:bodyPr/>
        <a:lstStyle/>
        <a:p>
          <a:r>
            <a:rPr lang="zh-CN" altLang="en-US" sz="2800" b="1" dirty="0" smtClean="0">
              <a:latin typeface="微软雅黑" panose="020B0503020204020204" pitchFamily="34" charset="-122"/>
              <a:ea typeface="微软雅黑" panose="020B0503020204020204" pitchFamily="34" charset="-122"/>
            </a:rPr>
            <a:t>根据覆盖目标</a:t>
          </a:r>
          <a:endParaRPr lang="zh-CN" altLang="en-US" sz="2800" dirty="0">
            <a:latin typeface="微软雅黑" panose="020B0503020204020204" pitchFamily="34" charset="-122"/>
            <a:ea typeface="微软雅黑" panose="020B0503020204020204" pitchFamily="34" charset="-122"/>
          </a:endParaRPr>
        </a:p>
      </dgm:t>
    </dgm:pt>
    <dgm:pt modelId="{E232045E-8CE5-4AFD-8012-56D61C200728}" cxnId="{92881484-341C-43DF-A092-E574E0F97585}" type="parTrans">
      <dgm:prSet/>
      <dgm:spPr/>
      <dgm:t>
        <a:bodyPr/>
        <a:lstStyle/>
        <a:p>
          <a:endParaRPr lang="zh-CN" altLang="en-US"/>
        </a:p>
      </dgm:t>
    </dgm:pt>
    <dgm:pt modelId="{0D4E8590-D39F-42BE-8995-1C2F6B783E21}" cxnId="{92881484-341C-43DF-A092-E574E0F97585}" type="sibTrans">
      <dgm:prSet/>
      <dgm:spPr/>
      <dgm:t>
        <a:bodyPr/>
        <a:lstStyle/>
        <a:p>
          <a:endParaRPr lang="zh-CN" altLang="en-US"/>
        </a:p>
      </dgm:t>
    </dgm:pt>
    <dgm:pt modelId="{68B61BAF-E171-4EF6-9F52-49020859B277}">
      <dgm:prSet phldrT="[文本]" custT="1">
        <dgm:style>
          <a:lnRef idx="1">
            <a:schemeClr val="accent5"/>
          </a:lnRef>
          <a:fillRef idx="2">
            <a:schemeClr val="accent5"/>
          </a:fillRef>
          <a:effectRef idx="1">
            <a:schemeClr val="accent5"/>
          </a:effectRef>
          <a:fontRef idx="minor">
            <a:schemeClr val="dk1"/>
          </a:fontRef>
        </dgm:style>
      </dgm:prSet>
      <dgm:spPr>
        <a:solidFill>
          <a:schemeClr val="accent5">
            <a:lumMod val="20000"/>
            <a:lumOff val="80000"/>
          </a:schemeClr>
        </a:solidFill>
      </dgm:spPr>
      <dgm:t>
        <a:bodyPr/>
        <a:lstStyle/>
        <a:p>
          <a:r>
            <a:rPr lang="zh-CN" altLang="en-US" sz="2800" dirty="0" smtClean="0">
              <a:latin typeface="微软雅黑" panose="020B0503020204020204" pitchFamily="34" charset="-122"/>
              <a:ea typeface="微软雅黑" panose="020B0503020204020204" pitchFamily="34" charset="-122"/>
            </a:rPr>
            <a:t>面覆盖</a:t>
          </a:r>
          <a:endParaRPr lang="zh-CN" altLang="en-US" sz="2800" dirty="0">
            <a:latin typeface="微软雅黑" panose="020B0503020204020204" pitchFamily="34" charset="-122"/>
            <a:ea typeface="微软雅黑" panose="020B0503020204020204" pitchFamily="34" charset="-122"/>
          </a:endParaRPr>
        </a:p>
      </dgm:t>
    </dgm:pt>
    <dgm:pt modelId="{CE0BDCAF-FF58-4595-92AE-7A43F1BB22FB}" cxnId="{2502F686-06E4-4F6C-8604-B1A4852BF802}" type="parTrans">
      <dgm:prSet/>
      <dgm:spPr/>
      <dgm:t>
        <a:bodyPr/>
        <a:lstStyle/>
        <a:p>
          <a:endParaRPr lang="zh-CN" altLang="en-US"/>
        </a:p>
      </dgm:t>
    </dgm:pt>
    <dgm:pt modelId="{AF8D51C5-0800-493A-8930-7568B7B38D3F}" cxnId="{2502F686-06E4-4F6C-8604-B1A4852BF802}" type="sibTrans">
      <dgm:prSet/>
      <dgm:spPr/>
      <dgm:t>
        <a:bodyPr/>
        <a:lstStyle/>
        <a:p>
          <a:endParaRPr lang="zh-CN" altLang="en-US"/>
        </a:p>
      </dgm:t>
    </dgm:pt>
    <dgm:pt modelId="{79481292-F4A8-4558-9C50-5D5B8852E7AB}">
      <dgm:prSet phldrT="[文本]" custT="1">
        <dgm:style>
          <a:lnRef idx="1">
            <a:schemeClr val="accent5"/>
          </a:lnRef>
          <a:fillRef idx="2">
            <a:schemeClr val="accent5"/>
          </a:fillRef>
          <a:effectRef idx="1">
            <a:schemeClr val="accent5"/>
          </a:effectRef>
          <a:fontRef idx="minor">
            <a:schemeClr val="dk1"/>
          </a:fontRef>
        </dgm:style>
      </dgm:prSet>
      <dgm:spPr>
        <a:solidFill>
          <a:schemeClr val="accent5">
            <a:lumMod val="20000"/>
            <a:lumOff val="80000"/>
          </a:schemeClr>
        </a:solidFill>
      </dgm:spPr>
      <dgm:t>
        <a:bodyPr/>
        <a:lstStyle/>
        <a:p>
          <a:r>
            <a:rPr lang="zh-CN" altLang="en-US" sz="2800" dirty="0" smtClean="0">
              <a:latin typeface="微软雅黑" panose="020B0503020204020204" pitchFamily="34" charset="-122"/>
              <a:ea typeface="微软雅黑" panose="020B0503020204020204" pitchFamily="34" charset="-122"/>
            </a:rPr>
            <a:t>点覆盖</a:t>
          </a:r>
          <a:endParaRPr lang="zh-CN" altLang="en-US" sz="2800" dirty="0">
            <a:latin typeface="微软雅黑" panose="020B0503020204020204" pitchFamily="34" charset="-122"/>
            <a:ea typeface="微软雅黑" panose="020B0503020204020204" pitchFamily="34" charset="-122"/>
          </a:endParaRPr>
        </a:p>
      </dgm:t>
    </dgm:pt>
    <dgm:pt modelId="{09B7C405-FA26-4C54-BD7A-E4C1D5AC10F5}" cxnId="{3D518A3A-8C94-48EF-9FCD-76F91458B699}" type="sibTrans">
      <dgm:prSet/>
      <dgm:spPr/>
      <dgm:t>
        <a:bodyPr/>
        <a:lstStyle/>
        <a:p>
          <a:endParaRPr lang="zh-CN" altLang="en-US"/>
        </a:p>
      </dgm:t>
    </dgm:pt>
    <dgm:pt modelId="{E0DF9042-C21A-4286-A66B-C8EDFA8A2434}" cxnId="{3D518A3A-8C94-48EF-9FCD-76F91458B699}" type="parTrans">
      <dgm:prSet/>
      <dgm:spPr/>
      <dgm:t>
        <a:bodyPr/>
        <a:lstStyle/>
        <a:p>
          <a:endParaRPr lang="zh-CN" altLang="en-US"/>
        </a:p>
      </dgm:t>
    </dgm:pt>
    <dgm:pt modelId="{69C97A48-C6E5-4DF5-801D-7F8E26743FC9}">
      <dgm:prSet custT="1"/>
      <dgm:spPr>
        <a:solidFill>
          <a:schemeClr val="accent5">
            <a:lumMod val="20000"/>
            <a:lumOff val="80000"/>
            <a:alpha val="90000"/>
          </a:schemeClr>
        </a:solidFill>
      </dgm:spPr>
      <dgm:t>
        <a:bodyPr/>
        <a:lstStyle/>
        <a:p>
          <a:r>
            <a:rPr lang="zh-CN" altLang="en-US" sz="2800" dirty="0" smtClean="0">
              <a:latin typeface="微软雅黑" panose="020B0503020204020204" pitchFamily="34" charset="-122"/>
              <a:ea typeface="微软雅黑" panose="020B0503020204020204" pitchFamily="34" charset="-122"/>
            </a:rPr>
            <a:t>栅栏覆盖</a:t>
          </a:r>
          <a:endParaRPr lang="zh-CN" altLang="en-US" sz="2800" dirty="0">
            <a:latin typeface="微软雅黑" panose="020B0503020204020204" pitchFamily="34" charset="-122"/>
            <a:ea typeface="微软雅黑" panose="020B0503020204020204" pitchFamily="34" charset="-122"/>
          </a:endParaRPr>
        </a:p>
      </dgm:t>
    </dgm:pt>
    <dgm:pt modelId="{AC34E940-69F0-4C22-8F54-5E5741D20D77}" cxnId="{EE04DC97-6BB4-4ACF-9AE2-03A39A65396F}" type="parTrans">
      <dgm:prSet/>
      <dgm:spPr/>
      <dgm:t>
        <a:bodyPr/>
        <a:lstStyle/>
        <a:p>
          <a:endParaRPr lang="zh-CN" altLang="en-US"/>
        </a:p>
      </dgm:t>
    </dgm:pt>
    <dgm:pt modelId="{754F428A-C845-4AD1-8C44-3E5597F77BF6}" cxnId="{EE04DC97-6BB4-4ACF-9AE2-03A39A65396F}" type="sibTrans">
      <dgm:prSet/>
      <dgm:spPr/>
      <dgm:t>
        <a:bodyPr/>
        <a:lstStyle/>
        <a:p>
          <a:endParaRPr lang="zh-CN" altLang="en-US"/>
        </a:p>
      </dgm:t>
    </dgm:pt>
    <dgm:pt modelId="{54897F2A-DC9E-4E86-AB1D-2202C745E180}" type="pres">
      <dgm:prSet presAssocID="{F3ED8385-5EAA-43FC-8770-15888CD15C92}" presName="diagram" presStyleCnt="0">
        <dgm:presLayoutVars>
          <dgm:chPref val="1"/>
          <dgm:dir/>
          <dgm:animOne val="branch"/>
          <dgm:animLvl val="lvl"/>
          <dgm:resizeHandles/>
        </dgm:presLayoutVars>
      </dgm:prSet>
      <dgm:spPr/>
      <dgm:t>
        <a:bodyPr/>
        <a:lstStyle/>
        <a:p>
          <a:endParaRPr lang="zh-CN" altLang="en-US"/>
        </a:p>
      </dgm:t>
    </dgm:pt>
    <dgm:pt modelId="{02854838-98FD-4C87-987F-98584B1CA538}" type="pres">
      <dgm:prSet presAssocID="{F1683291-28ED-46E7-972F-A12D4636F13C}" presName="root" presStyleCnt="0"/>
      <dgm:spPr/>
    </dgm:pt>
    <dgm:pt modelId="{6E8D343D-F2D1-483C-9AE5-4B984D34E8CA}" type="pres">
      <dgm:prSet presAssocID="{F1683291-28ED-46E7-972F-A12D4636F13C}" presName="rootComposite" presStyleCnt="0"/>
      <dgm:spPr/>
    </dgm:pt>
    <dgm:pt modelId="{BE5E64FD-F13A-4F66-8F06-A1465EA2AA70}" type="pres">
      <dgm:prSet presAssocID="{F1683291-28ED-46E7-972F-A12D4636F13C}" presName="rootText" presStyleLbl="node1" presStyleIdx="0" presStyleCnt="1" custScaleX="155862"/>
      <dgm:spPr/>
      <dgm:t>
        <a:bodyPr/>
        <a:lstStyle/>
        <a:p>
          <a:endParaRPr lang="zh-CN" altLang="en-US"/>
        </a:p>
      </dgm:t>
    </dgm:pt>
    <dgm:pt modelId="{1BABC77E-185C-4AC4-BD7D-C82278ABDE8B}" type="pres">
      <dgm:prSet presAssocID="{F1683291-28ED-46E7-972F-A12D4636F13C}" presName="rootConnector" presStyleLbl="node1" presStyleIdx="0" presStyleCnt="1"/>
      <dgm:spPr/>
      <dgm:t>
        <a:bodyPr/>
        <a:lstStyle/>
        <a:p>
          <a:endParaRPr lang="zh-CN" altLang="en-US"/>
        </a:p>
      </dgm:t>
    </dgm:pt>
    <dgm:pt modelId="{BD57F413-117A-4E83-BA49-B6D504A462E5}" type="pres">
      <dgm:prSet presAssocID="{F1683291-28ED-46E7-972F-A12D4636F13C}" presName="childShape" presStyleCnt="0"/>
      <dgm:spPr/>
    </dgm:pt>
    <dgm:pt modelId="{A9529B21-6F8D-48A9-8C65-7B1FD739B07D}" type="pres">
      <dgm:prSet presAssocID="{CE0BDCAF-FF58-4595-92AE-7A43F1BB22FB}" presName="Name13" presStyleLbl="parChTrans1D2" presStyleIdx="0" presStyleCnt="3"/>
      <dgm:spPr/>
      <dgm:t>
        <a:bodyPr/>
        <a:lstStyle/>
        <a:p>
          <a:endParaRPr lang="zh-CN" altLang="en-US"/>
        </a:p>
      </dgm:t>
    </dgm:pt>
    <dgm:pt modelId="{4DA3AC85-1ECD-4D01-8AF3-33FC45D51B8A}" type="pres">
      <dgm:prSet presAssocID="{68B61BAF-E171-4EF6-9F52-49020859B277}" presName="childText" presStyleLbl="bgAcc1" presStyleIdx="0" presStyleCnt="3" custScaleY="56071">
        <dgm:presLayoutVars>
          <dgm:bulletEnabled val="1"/>
        </dgm:presLayoutVars>
      </dgm:prSet>
      <dgm:spPr/>
      <dgm:t>
        <a:bodyPr/>
        <a:lstStyle/>
        <a:p>
          <a:endParaRPr lang="zh-CN" altLang="en-US"/>
        </a:p>
      </dgm:t>
    </dgm:pt>
    <dgm:pt modelId="{FF789767-D03B-404E-B22C-91A541033150}" type="pres">
      <dgm:prSet presAssocID="{E0DF9042-C21A-4286-A66B-C8EDFA8A2434}" presName="Name13" presStyleLbl="parChTrans1D2" presStyleIdx="1" presStyleCnt="3"/>
      <dgm:spPr/>
      <dgm:t>
        <a:bodyPr/>
        <a:lstStyle/>
        <a:p>
          <a:endParaRPr lang="zh-CN" altLang="en-US"/>
        </a:p>
      </dgm:t>
    </dgm:pt>
    <dgm:pt modelId="{9D02C9A4-7ADF-47C1-8C6A-29D4353D340C}" type="pres">
      <dgm:prSet presAssocID="{79481292-F4A8-4558-9C50-5D5B8852E7AB}" presName="childText" presStyleLbl="bgAcc1" presStyleIdx="1" presStyleCnt="3" custScaleY="53930">
        <dgm:presLayoutVars>
          <dgm:bulletEnabled val="1"/>
        </dgm:presLayoutVars>
      </dgm:prSet>
      <dgm:spPr/>
      <dgm:t>
        <a:bodyPr/>
        <a:lstStyle/>
        <a:p>
          <a:endParaRPr lang="zh-CN" altLang="en-US"/>
        </a:p>
      </dgm:t>
    </dgm:pt>
    <dgm:pt modelId="{A4EE5629-C708-45BC-8426-9AF63051A67B}" type="pres">
      <dgm:prSet presAssocID="{AC34E940-69F0-4C22-8F54-5E5741D20D77}" presName="Name13" presStyleLbl="parChTrans1D2" presStyleIdx="2" presStyleCnt="3"/>
      <dgm:spPr/>
      <dgm:t>
        <a:bodyPr/>
        <a:lstStyle/>
        <a:p>
          <a:endParaRPr lang="zh-CN" altLang="en-US"/>
        </a:p>
      </dgm:t>
    </dgm:pt>
    <dgm:pt modelId="{4889013F-5016-479C-9697-CF87EFB0EA0B}" type="pres">
      <dgm:prSet presAssocID="{69C97A48-C6E5-4DF5-801D-7F8E26743FC9}" presName="childText" presStyleLbl="bgAcc1" presStyleIdx="2" presStyleCnt="3" custScaleY="58887">
        <dgm:presLayoutVars>
          <dgm:bulletEnabled val="1"/>
        </dgm:presLayoutVars>
      </dgm:prSet>
      <dgm:spPr/>
      <dgm:t>
        <a:bodyPr/>
        <a:lstStyle/>
        <a:p>
          <a:endParaRPr lang="zh-CN" altLang="en-US"/>
        </a:p>
      </dgm:t>
    </dgm:pt>
  </dgm:ptLst>
  <dgm:cxnLst>
    <dgm:cxn modelId="{697E8F95-CDDF-4E11-970F-CF7F00237B13}" type="presOf" srcId="{69C97A48-C6E5-4DF5-801D-7F8E26743FC9}" destId="{4889013F-5016-479C-9697-CF87EFB0EA0B}" srcOrd="0" destOrd="0" presId="urn:microsoft.com/office/officeart/2005/8/layout/hierarchy3#1"/>
    <dgm:cxn modelId="{3D518A3A-8C94-48EF-9FCD-76F91458B699}" srcId="{F1683291-28ED-46E7-972F-A12D4636F13C}" destId="{79481292-F4A8-4558-9C50-5D5B8852E7AB}" srcOrd="1" destOrd="0" parTransId="{E0DF9042-C21A-4286-A66B-C8EDFA8A2434}" sibTransId="{09B7C405-FA26-4C54-BD7A-E4C1D5AC10F5}"/>
    <dgm:cxn modelId="{3D5C8201-B8A3-4DDE-9E93-5335CAF35D8F}" type="presOf" srcId="{F1683291-28ED-46E7-972F-A12D4636F13C}" destId="{BE5E64FD-F13A-4F66-8F06-A1465EA2AA70}" srcOrd="0" destOrd="0" presId="urn:microsoft.com/office/officeart/2005/8/layout/hierarchy3#1"/>
    <dgm:cxn modelId="{EE04DC97-6BB4-4ACF-9AE2-03A39A65396F}" srcId="{F1683291-28ED-46E7-972F-A12D4636F13C}" destId="{69C97A48-C6E5-4DF5-801D-7F8E26743FC9}" srcOrd="2" destOrd="0" parTransId="{AC34E940-69F0-4C22-8F54-5E5741D20D77}" sibTransId="{754F428A-C845-4AD1-8C44-3E5597F77BF6}"/>
    <dgm:cxn modelId="{1D76A3BE-9281-4E54-85B4-D09D01AA4261}" type="presOf" srcId="{79481292-F4A8-4558-9C50-5D5B8852E7AB}" destId="{9D02C9A4-7ADF-47C1-8C6A-29D4353D340C}" srcOrd="0" destOrd="0" presId="urn:microsoft.com/office/officeart/2005/8/layout/hierarchy3#1"/>
    <dgm:cxn modelId="{38630176-73C0-42A6-BAC9-FA630666CD72}" type="presOf" srcId="{E0DF9042-C21A-4286-A66B-C8EDFA8A2434}" destId="{FF789767-D03B-404E-B22C-91A541033150}" srcOrd="0" destOrd="0" presId="urn:microsoft.com/office/officeart/2005/8/layout/hierarchy3#1"/>
    <dgm:cxn modelId="{D959C247-63B6-4A59-8E3B-FB33C21B3325}" type="presOf" srcId="{F1683291-28ED-46E7-972F-A12D4636F13C}" destId="{1BABC77E-185C-4AC4-BD7D-C82278ABDE8B}" srcOrd="1" destOrd="0" presId="urn:microsoft.com/office/officeart/2005/8/layout/hierarchy3#1"/>
    <dgm:cxn modelId="{23E9039A-7195-4603-A613-6AFFB81DC0BF}" type="presOf" srcId="{68B61BAF-E171-4EF6-9F52-49020859B277}" destId="{4DA3AC85-1ECD-4D01-8AF3-33FC45D51B8A}" srcOrd="0" destOrd="0" presId="urn:microsoft.com/office/officeart/2005/8/layout/hierarchy3#1"/>
    <dgm:cxn modelId="{92881484-341C-43DF-A092-E574E0F97585}" srcId="{F3ED8385-5EAA-43FC-8770-15888CD15C92}" destId="{F1683291-28ED-46E7-972F-A12D4636F13C}" srcOrd="0" destOrd="0" parTransId="{E232045E-8CE5-4AFD-8012-56D61C200728}" sibTransId="{0D4E8590-D39F-42BE-8995-1C2F6B783E21}"/>
    <dgm:cxn modelId="{2C0C51C5-A893-4FE9-A8B0-CF331E7DA25C}" type="presOf" srcId="{CE0BDCAF-FF58-4595-92AE-7A43F1BB22FB}" destId="{A9529B21-6F8D-48A9-8C65-7B1FD739B07D}" srcOrd="0" destOrd="0" presId="urn:microsoft.com/office/officeart/2005/8/layout/hierarchy3#1"/>
    <dgm:cxn modelId="{955FE814-4316-4144-AEF1-8C322CE35624}" type="presOf" srcId="{F3ED8385-5EAA-43FC-8770-15888CD15C92}" destId="{54897F2A-DC9E-4E86-AB1D-2202C745E180}" srcOrd="0" destOrd="0" presId="urn:microsoft.com/office/officeart/2005/8/layout/hierarchy3#1"/>
    <dgm:cxn modelId="{5B96D522-9B55-4DEA-8FF5-0E100514B2F3}" type="presOf" srcId="{AC34E940-69F0-4C22-8F54-5E5741D20D77}" destId="{A4EE5629-C708-45BC-8426-9AF63051A67B}" srcOrd="0" destOrd="0" presId="urn:microsoft.com/office/officeart/2005/8/layout/hierarchy3#1"/>
    <dgm:cxn modelId="{2502F686-06E4-4F6C-8604-B1A4852BF802}" srcId="{F1683291-28ED-46E7-972F-A12D4636F13C}" destId="{68B61BAF-E171-4EF6-9F52-49020859B277}" srcOrd="0" destOrd="0" parTransId="{CE0BDCAF-FF58-4595-92AE-7A43F1BB22FB}" sibTransId="{AF8D51C5-0800-493A-8930-7568B7B38D3F}"/>
    <dgm:cxn modelId="{DD9328D3-BAB3-455D-81A0-73D26A273845}" type="presParOf" srcId="{54897F2A-DC9E-4E86-AB1D-2202C745E180}" destId="{02854838-98FD-4C87-987F-98584B1CA538}" srcOrd="0" destOrd="0" presId="urn:microsoft.com/office/officeart/2005/8/layout/hierarchy3#1"/>
    <dgm:cxn modelId="{D28309CE-41D7-48FE-B179-B6E20DDE8BBF}" type="presParOf" srcId="{02854838-98FD-4C87-987F-98584B1CA538}" destId="{6E8D343D-F2D1-483C-9AE5-4B984D34E8CA}" srcOrd="0" destOrd="0" presId="urn:microsoft.com/office/officeart/2005/8/layout/hierarchy3#1"/>
    <dgm:cxn modelId="{DBF62415-762C-4F8B-834A-32F10426090D}" type="presParOf" srcId="{6E8D343D-F2D1-483C-9AE5-4B984D34E8CA}" destId="{BE5E64FD-F13A-4F66-8F06-A1465EA2AA70}" srcOrd="0" destOrd="0" presId="urn:microsoft.com/office/officeart/2005/8/layout/hierarchy3#1"/>
    <dgm:cxn modelId="{A11316A0-B394-44DA-9ECF-A159DD7589CE}" type="presParOf" srcId="{6E8D343D-F2D1-483C-9AE5-4B984D34E8CA}" destId="{1BABC77E-185C-4AC4-BD7D-C82278ABDE8B}" srcOrd="1" destOrd="0" presId="urn:microsoft.com/office/officeart/2005/8/layout/hierarchy3#1"/>
    <dgm:cxn modelId="{B55C020E-8B9D-4542-A206-D1207DA60390}" type="presParOf" srcId="{02854838-98FD-4C87-987F-98584B1CA538}" destId="{BD57F413-117A-4E83-BA49-B6D504A462E5}" srcOrd="1" destOrd="0" presId="urn:microsoft.com/office/officeart/2005/8/layout/hierarchy3#1"/>
    <dgm:cxn modelId="{268BFDCF-BC1B-4FE4-8694-01D43C3B3E8E}" type="presParOf" srcId="{BD57F413-117A-4E83-BA49-B6D504A462E5}" destId="{A9529B21-6F8D-48A9-8C65-7B1FD739B07D}" srcOrd="0" destOrd="0" presId="urn:microsoft.com/office/officeart/2005/8/layout/hierarchy3#1"/>
    <dgm:cxn modelId="{F252EEF3-B712-48C3-8DFC-0D39A045A97C}" type="presParOf" srcId="{BD57F413-117A-4E83-BA49-B6D504A462E5}" destId="{4DA3AC85-1ECD-4D01-8AF3-33FC45D51B8A}" srcOrd="1" destOrd="0" presId="urn:microsoft.com/office/officeart/2005/8/layout/hierarchy3#1"/>
    <dgm:cxn modelId="{19846CB3-E6B6-4D89-82BC-5E0D0BF595C1}" type="presParOf" srcId="{BD57F413-117A-4E83-BA49-B6D504A462E5}" destId="{FF789767-D03B-404E-B22C-91A541033150}" srcOrd="2" destOrd="0" presId="urn:microsoft.com/office/officeart/2005/8/layout/hierarchy3#1"/>
    <dgm:cxn modelId="{00A0D888-1FB3-4C12-A199-A138847F18D5}" type="presParOf" srcId="{BD57F413-117A-4E83-BA49-B6D504A462E5}" destId="{9D02C9A4-7ADF-47C1-8C6A-29D4353D340C}" srcOrd="3" destOrd="0" presId="urn:microsoft.com/office/officeart/2005/8/layout/hierarchy3#1"/>
    <dgm:cxn modelId="{60D3DFB5-8F7A-4EC0-9C1E-01DE7BDFA89B}" type="presParOf" srcId="{BD57F413-117A-4E83-BA49-B6D504A462E5}" destId="{A4EE5629-C708-45BC-8426-9AF63051A67B}" srcOrd="4" destOrd="0" presId="urn:microsoft.com/office/officeart/2005/8/layout/hierarchy3#1"/>
    <dgm:cxn modelId="{7E14F288-1557-4A76-BB06-6CB7241E677D}" type="presParOf" srcId="{BD57F413-117A-4E83-BA49-B6D504A462E5}" destId="{4889013F-5016-479C-9697-CF87EFB0EA0B}" srcOrd="5" destOrd="0" presId="urn:microsoft.com/office/officeart/2005/8/layout/hierarchy3#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9.xml><?xml version="1.0" encoding="utf-8"?>
<dgm:dataModel xmlns:dgm="http://schemas.openxmlformats.org/drawingml/2006/diagram" xmlns:a="http://schemas.openxmlformats.org/drawingml/2006/main">
  <dgm:ptLst>
    <dgm:pt modelId="{F3ED8385-5EAA-43FC-8770-15888CD15C92}" type="doc">
      <dgm:prSet loTypeId="urn:microsoft.com/office/officeart/2005/8/layout/hierarchy3#1" loCatId="list" qsTypeId="urn:microsoft.com/office/officeart/2005/8/quickstyle/simple1#13" qsCatId="simple" csTypeId="urn:microsoft.com/office/officeart/2005/8/colors/accent1_2#21" csCatId="accent1" phldr="1"/>
      <dgm:spPr/>
      <dgm:t>
        <a:bodyPr/>
        <a:lstStyle/>
        <a:p>
          <a:endParaRPr lang="zh-CN" altLang="en-US"/>
        </a:p>
      </dgm:t>
    </dgm:pt>
    <dgm:pt modelId="{F1683291-28ED-46E7-972F-A12D4636F13C}">
      <dgm:prSet phldrT="[文本]" custT="1"/>
      <dgm:spPr>
        <a:solidFill>
          <a:schemeClr val="accent3">
            <a:lumMod val="50000"/>
          </a:schemeClr>
        </a:solidFill>
      </dgm:spPr>
      <dgm:t>
        <a:bodyPr/>
        <a:lstStyle/>
        <a:p>
          <a:r>
            <a:rPr lang="zh-CN" altLang="en-US" sz="2800" b="1" dirty="0" smtClean="0">
              <a:latin typeface="微软雅黑" panose="020B0503020204020204" pitchFamily="34" charset="-122"/>
              <a:ea typeface="微软雅黑" panose="020B0503020204020204" pitchFamily="34" charset="-122"/>
            </a:rPr>
            <a:t>根据覆盖目标</a:t>
          </a:r>
          <a:endParaRPr lang="zh-CN" altLang="en-US" sz="2800" dirty="0">
            <a:latin typeface="微软雅黑" panose="020B0503020204020204" pitchFamily="34" charset="-122"/>
            <a:ea typeface="微软雅黑" panose="020B0503020204020204" pitchFamily="34" charset="-122"/>
          </a:endParaRPr>
        </a:p>
      </dgm:t>
    </dgm:pt>
    <dgm:pt modelId="{E232045E-8CE5-4AFD-8012-56D61C200728}" cxnId="{92881484-341C-43DF-A092-E574E0F97585}" type="parTrans">
      <dgm:prSet/>
      <dgm:spPr/>
      <dgm:t>
        <a:bodyPr/>
        <a:lstStyle/>
        <a:p>
          <a:endParaRPr lang="zh-CN" altLang="en-US"/>
        </a:p>
      </dgm:t>
    </dgm:pt>
    <dgm:pt modelId="{0D4E8590-D39F-42BE-8995-1C2F6B783E21}" cxnId="{92881484-341C-43DF-A092-E574E0F97585}" type="sibTrans">
      <dgm:prSet/>
      <dgm:spPr/>
      <dgm:t>
        <a:bodyPr/>
        <a:lstStyle/>
        <a:p>
          <a:endParaRPr lang="zh-CN" altLang="en-US"/>
        </a:p>
      </dgm:t>
    </dgm:pt>
    <dgm:pt modelId="{68B61BAF-E171-4EF6-9F52-49020859B277}">
      <dgm:prSet phldrT="[文本]" custT="1">
        <dgm:style>
          <a:lnRef idx="1">
            <a:schemeClr val="accent5"/>
          </a:lnRef>
          <a:fillRef idx="2">
            <a:schemeClr val="accent5"/>
          </a:fillRef>
          <a:effectRef idx="1">
            <a:schemeClr val="accent5"/>
          </a:effectRef>
          <a:fontRef idx="minor">
            <a:schemeClr val="dk1"/>
          </a:fontRef>
        </dgm:style>
      </dgm:prSet>
      <dgm:spPr>
        <a:solidFill>
          <a:schemeClr val="accent5">
            <a:lumMod val="20000"/>
            <a:lumOff val="80000"/>
          </a:schemeClr>
        </a:solidFill>
      </dgm:spPr>
      <dgm:t>
        <a:bodyPr/>
        <a:lstStyle/>
        <a:p>
          <a:r>
            <a:rPr lang="zh-CN" altLang="en-US" sz="2800" dirty="0" smtClean="0">
              <a:latin typeface="微软雅黑" panose="020B0503020204020204" pitchFamily="34" charset="-122"/>
              <a:ea typeface="微软雅黑" panose="020B0503020204020204" pitchFamily="34" charset="-122"/>
            </a:rPr>
            <a:t>面覆盖</a:t>
          </a:r>
          <a:endParaRPr lang="zh-CN" altLang="en-US" sz="2800" dirty="0">
            <a:latin typeface="微软雅黑" panose="020B0503020204020204" pitchFamily="34" charset="-122"/>
            <a:ea typeface="微软雅黑" panose="020B0503020204020204" pitchFamily="34" charset="-122"/>
          </a:endParaRPr>
        </a:p>
      </dgm:t>
    </dgm:pt>
    <dgm:pt modelId="{CE0BDCAF-FF58-4595-92AE-7A43F1BB22FB}" cxnId="{2502F686-06E4-4F6C-8604-B1A4852BF802}" type="parTrans">
      <dgm:prSet/>
      <dgm:spPr/>
      <dgm:t>
        <a:bodyPr/>
        <a:lstStyle/>
        <a:p>
          <a:endParaRPr lang="zh-CN" altLang="en-US"/>
        </a:p>
      </dgm:t>
    </dgm:pt>
    <dgm:pt modelId="{AF8D51C5-0800-493A-8930-7568B7B38D3F}" cxnId="{2502F686-06E4-4F6C-8604-B1A4852BF802}" type="sibTrans">
      <dgm:prSet/>
      <dgm:spPr/>
      <dgm:t>
        <a:bodyPr/>
        <a:lstStyle/>
        <a:p>
          <a:endParaRPr lang="zh-CN" altLang="en-US"/>
        </a:p>
      </dgm:t>
    </dgm:pt>
    <dgm:pt modelId="{79481292-F4A8-4558-9C50-5D5B8852E7AB}">
      <dgm:prSet phldrT="[文本]" custT="1">
        <dgm:style>
          <a:lnRef idx="1">
            <a:schemeClr val="accent5"/>
          </a:lnRef>
          <a:fillRef idx="2">
            <a:schemeClr val="accent5"/>
          </a:fillRef>
          <a:effectRef idx="1">
            <a:schemeClr val="accent5"/>
          </a:effectRef>
          <a:fontRef idx="minor">
            <a:schemeClr val="dk1"/>
          </a:fontRef>
        </dgm:style>
      </dgm:prSet>
      <dgm:spPr>
        <a:solidFill>
          <a:schemeClr val="accent5">
            <a:lumMod val="20000"/>
            <a:lumOff val="80000"/>
          </a:schemeClr>
        </a:solidFill>
      </dgm:spPr>
      <dgm:t>
        <a:bodyPr/>
        <a:lstStyle/>
        <a:p>
          <a:r>
            <a:rPr lang="zh-CN" altLang="en-US" sz="2800" dirty="0" smtClean="0">
              <a:latin typeface="微软雅黑" panose="020B0503020204020204" pitchFamily="34" charset="-122"/>
              <a:ea typeface="微软雅黑" panose="020B0503020204020204" pitchFamily="34" charset="-122"/>
            </a:rPr>
            <a:t>点覆盖</a:t>
          </a:r>
          <a:endParaRPr lang="zh-CN" altLang="en-US" sz="2800" dirty="0">
            <a:latin typeface="微软雅黑" panose="020B0503020204020204" pitchFamily="34" charset="-122"/>
            <a:ea typeface="微软雅黑" panose="020B0503020204020204" pitchFamily="34" charset="-122"/>
          </a:endParaRPr>
        </a:p>
      </dgm:t>
    </dgm:pt>
    <dgm:pt modelId="{09B7C405-FA26-4C54-BD7A-E4C1D5AC10F5}" cxnId="{3D518A3A-8C94-48EF-9FCD-76F91458B699}" type="sibTrans">
      <dgm:prSet/>
      <dgm:spPr/>
      <dgm:t>
        <a:bodyPr/>
        <a:lstStyle/>
        <a:p>
          <a:endParaRPr lang="zh-CN" altLang="en-US"/>
        </a:p>
      </dgm:t>
    </dgm:pt>
    <dgm:pt modelId="{E0DF9042-C21A-4286-A66B-C8EDFA8A2434}" cxnId="{3D518A3A-8C94-48EF-9FCD-76F91458B699}" type="parTrans">
      <dgm:prSet/>
      <dgm:spPr/>
      <dgm:t>
        <a:bodyPr/>
        <a:lstStyle/>
        <a:p>
          <a:endParaRPr lang="zh-CN" altLang="en-US"/>
        </a:p>
      </dgm:t>
    </dgm:pt>
    <dgm:pt modelId="{69C97A48-C6E5-4DF5-801D-7F8E26743FC9}">
      <dgm:prSet custT="1"/>
      <dgm:spPr>
        <a:solidFill>
          <a:schemeClr val="accent5">
            <a:lumMod val="20000"/>
            <a:lumOff val="80000"/>
            <a:alpha val="90000"/>
          </a:schemeClr>
        </a:solidFill>
      </dgm:spPr>
      <dgm:t>
        <a:bodyPr/>
        <a:lstStyle/>
        <a:p>
          <a:r>
            <a:rPr lang="zh-CN" altLang="en-US" sz="2800" dirty="0" smtClean="0">
              <a:latin typeface="微软雅黑" panose="020B0503020204020204" pitchFamily="34" charset="-122"/>
              <a:ea typeface="微软雅黑" panose="020B0503020204020204" pitchFamily="34" charset="-122"/>
            </a:rPr>
            <a:t>栅栏覆盖</a:t>
          </a:r>
          <a:endParaRPr lang="zh-CN" altLang="en-US" sz="2800" dirty="0">
            <a:latin typeface="微软雅黑" panose="020B0503020204020204" pitchFamily="34" charset="-122"/>
            <a:ea typeface="微软雅黑" panose="020B0503020204020204" pitchFamily="34" charset="-122"/>
          </a:endParaRPr>
        </a:p>
      </dgm:t>
    </dgm:pt>
    <dgm:pt modelId="{AC34E940-69F0-4C22-8F54-5E5741D20D77}" cxnId="{EE04DC97-6BB4-4ACF-9AE2-03A39A65396F}" type="parTrans">
      <dgm:prSet/>
      <dgm:spPr/>
      <dgm:t>
        <a:bodyPr/>
        <a:lstStyle/>
        <a:p>
          <a:endParaRPr lang="zh-CN" altLang="en-US"/>
        </a:p>
      </dgm:t>
    </dgm:pt>
    <dgm:pt modelId="{754F428A-C845-4AD1-8C44-3E5597F77BF6}" cxnId="{EE04DC97-6BB4-4ACF-9AE2-03A39A65396F}" type="sibTrans">
      <dgm:prSet/>
      <dgm:spPr/>
      <dgm:t>
        <a:bodyPr/>
        <a:lstStyle/>
        <a:p>
          <a:endParaRPr lang="zh-CN" altLang="en-US"/>
        </a:p>
      </dgm:t>
    </dgm:pt>
    <dgm:pt modelId="{54897F2A-DC9E-4E86-AB1D-2202C745E180}" type="pres">
      <dgm:prSet presAssocID="{F3ED8385-5EAA-43FC-8770-15888CD15C92}" presName="diagram" presStyleCnt="0">
        <dgm:presLayoutVars>
          <dgm:chPref val="1"/>
          <dgm:dir/>
          <dgm:animOne val="branch"/>
          <dgm:animLvl val="lvl"/>
          <dgm:resizeHandles/>
        </dgm:presLayoutVars>
      </dgm:prSet>
      <dgm:spPr/>
      <dgm:t>
        <a:bodyPr/>
        <a:lstStyle/>
        <a:p>
          <a:endParaRPr lang="zh-CN" altLang="en-US"/>
        </a:p>
      </dgm:t>
    </dgm:pt>
    <dgm:pt modelId="{02854838-98FD-4C87-987F-98584B1CA538}" type="pres">
      <dgm:prSet presAssocID="{F1683291-28ED-46E7-972F-A12D4636F13C}" presName="root" presStyleCnt="0"/>
      <dgm:spPr/>
    </dgm:pt>
    <dgm:pt modelId="{6E8D343D-F2D1-483C-9AE5-4B984D34E8CA}" type="pres">
      <dgm:prSet presAssocID="{F1683291-28ED-46E7-972F-A12D4636F13C}" presName="rootComposite" presStyleCnt="0"/>
      <dgm:spPr/>
    </dgm:pt>
    <dgm:pt modelId="{BE5E64FD-F13A-4F66-8F06-A1465EA2AA70}" type="pres">
      <dgm:prSet presAssocID="{F1683291-28ED-46E7-972F-A12D4636F13C}" presName="rootText" presStyleLbl="node1" presStyleIdx="0" presStyleCnt="1" custScaleX="155862"/>
      <dgm:spPr/>
      <dgm:t>
        <a:bodyPr/>
        <a:lstStyle/>
        <a:p>
          <a:endParaRPr lang="zh-CN" altLang="en-US"/>
        </a:p>
      </dgm:t>
    </dgm:pt>
    <dgm:pt modelId="{1BABC77E-185C-4AC4-BD7D-C82278ABDE8B}" type="pres">
      <dgm:prSet presAssocID="{F1683291-28ED-46E7-972F-A12D4636F13C}" presName="rootConnector" presStyleLbl="node1" presStyleIdx="0" presStyleCnt="1"/>
      <dgm:spPr/>
      <dgm:t>
        <a:bodyPr/>
        <a:lstStyle/>
        <a:p>
          <a:endParaRPr lang="zh-CN" altLang="en-US"/>
        </a:p>
      </dgm:t>
    </dgm:pt>
    <dgm:pt modelId="{BD57F413-117A-4E83-BA49-B6D504A462E5}" type="pres">
      <dgm:prSet presAssocID="{F1683291-28ED-46E7-972F-A12D4636F13C}" presName="childShape" presStyleCnt="0"/>
      <dgm:spPr/>
    </dgm:pt>
    <dgm:pt modelId="{A9529B21-6F8D-48A9-8C65-7B1FD739B07D}" type="pres">
      <dgm:prSet presAssocID="{CE0BDCAF-FF58-4595-92AE-7A43F1BB22FB}" presName="Name13" presStyleLbl="parChTrans1D2" presStyleIdx="0" presStyleCnt="3"/>
      <dgm:spPr/>
      <dgm:t>
        <a:bodyPr/>
        <a:lstStyle/>
        <a:p>
          <a:endParaRPr lang="zh-CN" altLang="en-US"/>
        </a:p>
      </dgm:t>
    </dgm:pt>
    <dgm:pt modelId="{4DA3AC85-1ECD-4D01-8AF3-33FC45D51B8A}" type="pres">
      <dgm:prSet presAssocID="{68B61BAF-E171-4EF6-9F52-49020859B277}" presName="childText" presStyleLbl="bgAcc1" presStyleIdx="0" presStyleCnt="3" custScaleY="56071">
        <dgm:presLayoutVars>
          <dgm:bulletEnabled val="1"/>
        </dgm:presLayoutVars>
      </dgm:prSet>
      <dgm:spPr/>
      <dgm:t>
        <a:bodyPr/>
        <a:lstStyle/>
        <a:p>
          <a:endParaRPr lang="zh-CN" altLang="en-US"/>
        </a:p>
      </dgm:t>
    </dgm:pt>
    <dgm:pt modelId="{FF789767-D03B-404E-B22C-91A541033150}" type="pres">
      <dgm:prSet presAssocID="{E0DF9042-C21A-4286-A66B-C8EDFA8A2434}" presName="Name13" presStyleLbl="parChTrans1D2" presStyleIdx="1" presStyleCnt="3"/>
      <dgm:spPr/>
      <dgm:t>
        <a:bodyPr/>
        <a:lstStyle/>
        <a:p>
          <a:endParaRPr lang="zh-CN" altLang="en-US"/>
        </a:p>
      </dgm:t>
    </dgm:pt>
    <dgm:pt modelId="{9D02C9A4-7ADF-47C1-8C6A-29D4353D340C}" type="pres">
      <dgm:prSet presAssocID="{79481292-F4A8-4558-9C50-5D5B8852E7AB}" presName="childText" presStyleLbl="bgAcc1" presStyleIdx="1" presStyleCnt="3" custScaleY="53930">
        <dgm:presLayoutVars>
          <dgm:bulletEnabled val="1"/>
        </dgm:presLayoutVars>
      </dgm:prSet>
      <dgm:spPr/>
      <dgm:t>
        <a:bodyPr/>
        <a:lstStyle/>
        <a:p>
          <a:endParaRPr lang="zh-CN" altLang="en-US"/>
        </a:p>
      </dgm:t>
    </dgm:pt>
    <dgm:pt modelId="{A4EE5629-C708-45BC-8426-9AF63051A67B}" type="pres">
      <dgm:prSet presAssocID="{AC34E940-69F0-4C22-8F54-5E5741D20D77}" presName="Name13" presStyleLbl="parChTrans1D2" presStyleIdx="2" presStyleCnt="3"/>
      <dgm:spPr/>
      <dgm:t>
        <a:bodyPr/>
        <a:lstStyle/>
        <a:p>
          <a:endParaRPr lang="zh-CN" altLang="en-US"/>
        </a:p>
      </dgm:t>
    </dgm:pt>
    <dgm:pt modelId="{4889013F-5016-479C-9697-CF87EFB0EA0B}" type="pres">
      <dgm:prSet presAssocID="{69C97A48-C6E5-4DF5-801D-7F8E26743FC9}" presName="childText" presStyleLbl="bgAcc1" presStyleIdx="2" presStyleCnt="3" custScaleY="58887">
        <dgm:presLayoutVars>
          <dgm:bulletEnabled val="1"/>
        </dgm:presLayoutVars>
      </dgm:prSet>
      <dgm:spPr/>
      <dgm:t>
        <a:bodyPr/>
        <a:lstStyle/>
        <a:p>
          <a:endParaRPr lang="zh-CN" altLang="en-US"/>
        </a:p>
      </dgm:t>
    </dgm:pt>
  </dgm:ptLst>
  <dgm:cxnLst>
    <dgm:cxn modelId="{553E2CB0-3D98-4506-A864-C659CFCE5BAA}" type="presOf" srcId="{AC34E940-69F0-4C22-8F54-5E5741D20D77}" destId="{A4EE5629-C708-45BC-8426-9AF63051A67B}" srcOrd="0" destOrd="0" presId="urn:microsoft.com/office/officeart/2005/8/layout/hierarchy3#1"/>
    <dgm:cxn modelId="{3D518A3A-8C94-48EF-9FCD-76F91458B699}" srcId="{F1683291-28ED-46E7-972F-A12D4636F13C}" destId="{79481292-F4A8-4558-9C50-5D5B8852E7AB}" srcOrd="1" destOrd="0" parTransId="{E0DF9042-C21A-4286-A66B-C8EDFA8A2434}" sibTransId="{09B7C405-FA26-4C54-BD7A-E4C1D5AC10F5}"/>
    <dgm:cxn modelId="{D605DCCB-C9F2-40E6-BAE1-EDF3D169AB20}" type="presOf" srcId="{F3ED8385-5EAA-43FC-8770-15888CD15C92}" destId="{54897F2A-DC9E-4E86-AB1D-2202C745E180}" srcOrd="0" destOrd="0" presId="urn:microsoft.com/office/officeart/2005/8/layout/hierarchy3#1"/>
    <dgm:cxn modelId="{657C2B94-AC94-4DD6-89F9-49213D33F747}" type="presOf" srcId="{F1683291-28ED-46E7-972F-A12D4636F13C}" destId="{1BABC77E-185C-4AC4-BD7D-C82278ABDE8B}" srcOrd="1" destOrd="0" presId="urn:microsoft.com/office/officeart/2005/8/layout/hierarchy3#1"/>
    <dgm:cxn modelId="{172615A8-64F5-4CFC-91F4-F2D33CB0FA76}" type="presOf" srcId="{E0DF9042-C21A-4286-A66B-C8EDFA8A2434}" destId="{FF789767-D03B-404E-B22C-91A541033150}" srcOrd="0" destOrd="0" presId="urn:microsoft.com/office/officeart/2005/8/layout/hierarchy3#1"/>
    <dgm:cxn modelId="{374EB721-92F3-4167-9061-A296BA8A5F19}" type="presOf" srcId="{68B61BAF-E171-4EF6-9F52-49020859B277}" destId="{4DA3AC85-1ECD-4D01-8AF3-33FC45D51B8A}" srcOrd="0" destOrd="0" presId="urn:microsoft.com/office/officeart/2005/8/layout/hierarchy3#1"/>
    <dgm:cxn modelId="{EE04DC97-6BB4-4ACF-9AE2-03A39A65396F}" srcId="{F1683291-28ED-46E7-972F-A12D4636F13C}" destId="{69C97A48-C6E5-4DF5-801D-7F8E26743FC9}" srcOrd="2" destOrd="0" parTransId="{AC34E940-69F0-4C22-8F54-5E5741D20D77}" sibTransId="{754F428A-C845-4AD1-8C44-3E5597F77BF6}"/>
    <dgm:cxn modelId="{92881484-341C-43DF-A092-E574E0F97585}" srcId="{F3ED8385-5EAA-43FC-8770-15888CD15C92}" destId="{F1683291-28ED-46E7-972F-A12D4636F13C}" srcOrd="0" destOrd="0" parTransId="{E232045E-8CE5-4AFD-8012-56D61C200728}" sibTransId="{0D4E8590-D39F-42BE-8995-1C2F6B783E21}"/>
    <dgm:cxn modelId="{D7246E12-8F5E-4221-BE0F-E8E2A06FA13D}" type="presOf" srcId="{F1683291-28ED-46E7-972F-A12D4636F13C}" destId="{BE5E64FD-F13A-4F66-8F06-A1465EA2AA70}" srcOrd="0" destOrd="0" presId="urn:microsoft.com/office/officeart/2005/8/layout/hierarchy3#1"/>
    <dgm:cxn modelId="{58DF8398-B3F1-44D6-86B8-3825A081ADF3}" type="presOf" srcId="{CE0BDCAF-FF58-4595-92AE-7A43F1BB22FB}" destId="{A9529B21-6F8D-48A9-8C65-7B1FD739B07D}" srcOrd="0" destOrd="0" presId="urn:microsoft.com/office/officeart/2005/8/layout/hierarchy3#1"/>
    <dgm:cxn modelId="{159C34F4-DE3D-46A3-8A6C-1595DDCA83AC}" type="presOf" srcId="{79481292-F4A8-4558-9C50-5D5B8852E7AB}" destId="{9D02C9A4-7ADF-47C1-8C6A-29D4353D340C}" srcOrd="0" destOrd="0" presId="urn:microsoft.com/office/officeart/2005/8/layout/hierarchy3#1"/>
    <dgm:cxn modelId="{D71579F1-EF50-4949-A7F4-0104D6E5DD33}" type="presOf" srcId="{69C97A48-C6E5-4DF5-801D-7F8E26743FC9}" destId="{4889013F-5016-479C-9697-CF87EFB0EA0B}" srcOrd="0" destOrd="0" presId="urn:microsoft.com/office/officeart/2005/8/layout/hierarchy3#1"/>
    <dgm:cxn modelId="{2502F686-06E4-4F6C-8604-B1A4852BF802}" srcId="{F1683291-28ED-46E7-972F-A12D4636F13C}" destId="{68B61BAF-E171-4EF6-9F52-49020859B277}" srcOrd="0" destOrd="0" parTransId="{CE0BDCAF-FF58-4595-92AE-7A43F1BB22FB}" sibTransId="{AF8D51C5-0800-493A-8930-7568B7B38D3F}"/>
    <dgm:cxn modelId="{70A08D94-3CF8-4531-8E45-1828E06E0B8A}" type="presParOf" srcId="{54897F2A-DC9E-4E86-AB1D-2202C745E180}" destId="{02854838-98FD-4C87-987F-98584B1CA538}" srcOrd="0" destOrd="0" presId="urn:microsoft.com/office/officeart/2005/8/layout/hierarchy3#1"/>
    <dgm:cxn modelId="{5FB0357D-D067-49E9-B2BB-5D5E559BCF3C}" type="presParOf" srcId="{02854838-98FD-4C87-987F-98584B1CA538}" destId="{6E8D343D-F2D1-483C-9AE5-4B984D34E8CA}" srcOrd="0" destOrd="0" presId="urn:microsoft.com/office/officeart/2005/8/layout/hierarchy3#1"/>
    <dgm:cxn modelId="{E0B3FC89-A88A-42C7-A223-48A1121B8760}" type="presParOf" srcId="{6E8D343D-F2D1-483C-9AE5-4B984D34E8CA}" destId="{BE5E64FD-F13A-4F66-8F06-A1465EA2AA70}" srcOrd="0" destOrd="0" presId="urn:microsoft.com/office/officeart/2005/8/layout/hierarchy3#1"/>
    <dgm:cxn modelId="{E48AC978-6AB9-4545-8136-B078DB94DDB6}" type="presParOf" srcId="{6E8D343D-F2D1-483C-9AE5-4B984D34E8CA}" destId="{1BABC77E-185C-4AC4-BD7D-C82278ABDE8B}" srcOrd="1" destOrd="0" presId="urn:microsoft.com/office/officeart/2005/8/layout/hierarchy3#1"/>
    <dgm:cxn modelId="{03145CA7-CDC0-45AD-9111-7BF23BAF84D5}" type="presParOf" srcId="{02854838-98FD-4C87-987F-98584B1CA538}" destId="{BD57F413-117A-4E83-BA49-B6D504A462E5}" srcOrd="1" destOrd="0" presId="urn:microsoft.com/office/officeart/2005/8/layout/hierarchy3#1"/>
    <dgm:cxn modelId="{BA6928CC-1DD4-46FB-8988-7F799EB44462}" type="presParOf" srcId="{BD57F413-117A-4E83-BA49-B6D504A462E5}" destId="{A9529B21-6F8D-48A9-8C65-7B1FD739B07D}" srcOrd="0" destOrd="0" presId="urn:microsoft.com/office/officeart/2005/8/layout/hierarchy3#1"/>
    <dgm:cxn modelId="{7836995B-2687-4025-A776-F13BB1EFECD8}" type="presParOf" srcId="{BD57F413-117A-4E83-BA49-B6D504A462E5}" destId="{4DA3AC85-1ECD-4D01-8AF3-33FC45D51B8A}" srcOrd="1" destOrd="0" presId="urn:microsoft.com/office/officeart/2005/8/layout/hierarchy3#1"/>
    <dgm:cxn modelId="{9634D97A-9E46-4149-AB9C-64D1D9BA24A1}" type="presParOf" srcId="{BD57F413-117A-4E83-BA49-B6D504A462E5}" destId="{FF789767-D03B-404E-B22C-91A541033150}" srcOrd="2" destOrd="0" presId="urn:microsoft.com/office/officeart/2005/8/layout/hierarchy3#1"/>
    <dgm:cxn modelId="{EDB896BA-6648-47B4-AE2E-6E49F732572A}" type="presParOf" srcId="{BD57F413-117A-4E83-BA49-B6D504A462E5}" destId="{9D02C9A4-7ADF-47C1-8C6A-29D4353D340C}" srcOrd="3" destOrd="0" presId="urn:microsoft.com/office/officeart/2005/8/layout/hierarchy3#1"/>
    <dgm:cxn modelId="{59153B31-1CAE-4718-8020-2D34A60AD79B}" type="presParOf" srcId="{BD57F413-117A-4E83-BA49-B6D504A462E5}" destId="{A4EE5629-C708-45BC-8426-9AF63051A67B}" srcOrd="4" destOrd="0" presId="urn:microsoft.com/office/officeart/2005/8/layout/hierarchy3#1"/>
    <dgm:cxn modelId="{D81DD5AE-4AE7-4F54-A30F-3548D71FA48B}" type="presParOf" srcId="{BD57F413-117A-4E83-BA49-B6D504A462E5}" destId="{4889013F-5016-479C-9697-CF87EFB0EA0B}" srcOrd="5" destOrd="0" presId="urn:microsoft.com/office/officeart/2005/8/layout/hierarchy3#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6E71C47-BEFB-41D0-9C91-93172C1083E5}" type="doc">
      <dgm:prSet loTypeId="urn:microsoft.com/office/officeart/2005/8/layout/list1#2" loCatId="list" qsTypeId="urn:microsoft.com/office/officeart/2005/8/quickstyle/simple3#2" qsCatId="simple" csTypeId="urn:microsoft.com/office/officeart/2005/8/colors/accent1_2#2" csCatId="accent1" phldr="1"/>
      <dgm:spPr/>
      <dgm:t>
        <a:bodyPr/>
        <a:lstStyle/>
        <a:p>
          <a:endParaRPr lang="zh-CN" altLang="en-US"/>
        </a:p>
      </dgm:t>
    </dgm:pt>
    <dgm:pt modelId="{C5FB60C3-06AF-4DDA-BD82-9765F1B2112C}">
      <dgm:prSet phldrT="[文本]" phldr="0" custT="0">
        <dgm:style>
          <a:lnRef idx="1">
            <a:schemeClr val="accent4"/>
          </a:lnRef>
          <a:fillRef idx="2">
            <a:schemeClr val="accent4"/>
          </a:fillRef>
          <a:effectRef idx="1">
            <a:schemeClr val="accent4"/>
          </a:effectRef>
          <a:fontRef idx="minor">
            <a:schemeClr val="dk1"/>
          </a:fontRef>
        </dgm:style>
      </dgm:prSet>
      <dgm:spPr>
        <a:effectLst>
          <a:glow rad="228600">
            <a:schemeClr val="accent4">
              <a:satMod val="175000"/>
              <a:alpha val="40000"/>
            </a:schemeClr>
          </a:glow>
        </a:effectLst>
      </dgm:spPr>
      <dgm:t>
        <a:bodyPr vert="horz" wrap="square"/>
        <a:lstStyle>
          <a:lvl1pPr algn="l">
            <a:defRPr sz="20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a:lnSpc>
              <a:spcPct val="100000"/>
            </a:lnSpc>
            <a:spcBef>
              <a:spcPct val="0"/>
            </a:spcBef>
            <a:spcAft>
              <a:spcPct val="35000"/>
            </a:spcAft>
          </a:pPr>
          <a:r>
            <a:rPr lang="zh-CN" altLang="en-US" b="1" dirty="0" smtClean="0"/>
            <a:t>③为路由协议、时间同步提供基础</a:t>
          </a:r>
          <a:endParaRPr lang="zh-CN" altLang="en-US" b="1" dirty="0"/>
        </a:p>
      </dgm:t>
    </dgm:pt>
    <dgm:pt modelId="{4033E633-0901-4F15-80AC-D81763E17018}" cxnId="{9D4E5542-9A28-4FE2-B898-5EF70F44D0D4}" type="parTrans">
      <dgm:prSet/>
      <dgm:spPr/>
      <dgm:t>
        <a:bodyPr/>
        <a:lstStyle/>
        <a:p>
          <a:endParaRPr lang="zh-CN" altLang="en-US"/>
        </a:p>
      </dgm:t>
    </dgm:pt>
    <dgm:pt modelId="{E32100BD-894D-4721-9B19-CA8BABA8FE37}" cxnId="{9D4E5542-9A28-4FE2-B898-5EF70F44D0D4}" type="sibTrans">
      <dgm:prSet/>
      <dgm:spPr/>
      <dgm:t>
        <a:bodyPr/>
        <a:lstStyle/>
        <a:p>
          <a:endParaRPr lang="zh-CN" altLang="en-US"/>
        </a:p>
      </dgm:t>
    </dgm:pt>
    <dgm:pt modelId="{4060FF34-D853-4E19-B676-943399C061E7}">
      <dgm:prSet phldrT="[文本]" phldr="0" custT="0">
        <dgm:style>
          <a:lnRef idx="1">
            <a:schemeClr val="accent4"/>
          </a:lnRef>
          <a:fillRef idx="2">
            <a:schemeClr val="accent4"/>
          </a:fillRef>
          <a:effectRef idx="1">
            <a:schemeClr val="accent4"/>
          </a:effectRef>
          <a:fontRef idx="minor">
            <a:schemeClr val="dk1"/>
          </a:fontRef>
        </dgm:style>
      </dgm:prSet>
      <dgm:spPr>
        <a:effectLst>
          <a:glow rad="228600">
            <a:schemeClr val="accent4">
              <a:satMod val="175000"/>
              <a:alpha val="40000"/>
            </a:schemeClr>
          </a:glow>
        </a:effectLst>
      </dgm:spPr>
      <dgm:t>
        <a:bodyPr vert="horz" wrap="square"/>
        <a:lstStyle>
          <a:lvl1pPr algn="l">
            <a:defRPr sz="20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a:lnSpc>
              <a:spcPct val="100000"/>
            </a:lnSpc>
            <a:spcBef>
              <a:spcPct val="0"/>
            </a:spcBef>
            <a:spcAft>
              <a:spcPct val="35000"/>
            </a:spcAft>
          </a:pPr>
          <a:r>
            <a:rPr lang="zh-CN" altLang="en-US" b="1" dirty="0" smtClean="0"/>
            <a:t>④ 影响数据融合</a:t>
          </a:r>
          <a:endParaRPr lang="zh-CN" altLang="en-US" b="1" dirty="0"/>
        </a:p>
      </dgm:t>
    </dgm:pt>
    <dgm:pt modelId="{6F4DEF1D-C435-4D34-B80C-40E1E66AA190}" cxnId="{ACFC39C7-128F-4668-8787-7E30500EBE51}" type="parTrans">
      <dgm:prSet/>
      <dgm:spPr/>
      <dgm:t>
        <a:bodyPr/>
        <a:lstStyle/>
        <a:p>
          <a:endParaRPr lang="zh-CN" altLang="en-US"/>
        </a:p>
      </dgm:t>
    </dgm:pt>
    <dgm:pt modelId="{CD1380A5-3739-4B19-8C59-D6EA4D7E9FC8}" cxnId="{ACFC39C7-128F-4668-8787-7E30500EBE51}" type="sibTrans">
      <dgm:prSet/>
      <dgm:spPr/>
      <dgm:t>
        <a:bodyPr/>
        <a:lstStyle/>
        <a:p>
          <a:endParaRPr lang="zh-CN" altLang="en-US"/>
        </a:p>
      </dgm:t>
    </dgm:pt>
    <dgm:pt modelId="{BD6F8216-A9B9-4C0C-A835-504ECBBF4579}">
      <dgm:prSet phldrT="[文本]" phldr="0" custT="0">
        <dgm:style>
          <a:lnRef idx="1">
            <a:schemeClr val="accent4"/>
          </a:lnRef>
          <a:fillRef idx="2">
            <a:schemeClr val="accent4"/>
          </a:fillRef>
          <a:effectRef idx="1">
            <a:schemeClr val="accent4"/>
          </a:effectRef>
          <a:fontRef idx="minor">
            <a:schemeClr val="dk1"/>
          </a:fontRef>
        </dgm:style>
      </dgm:prSet>
      <dgm:spPr>
        <a:effectLst>
          <a:glow rad="228600">
            <a:schemeClr val="accent4">
              <a:satMod val="175000"/>
              <a:alpha val="40000"/>
            </a:schemeClr>
          </a:glow>
        </a:effectLst>
      </dgm:spPr>
      <dgm:t>
        <a:bodyPr vert="horz" wrap="square"/>
        <a:lstStyle>
          <a:lvl1pPr algn="l">
            <a:defRPr sz="20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a:lnSpc>
              <a:spcPct val="100000"/>
            </a:lnSpc>
            <a:spcBef>
              <a:spcPct val="0"/>
            </a:spcBef>
            <a:spcAft>
              <a:spcPct val="35000"/>
            </a:spcAft>
          </a:pPr>
          <a:r>
            <a:rPr lang="zh-CN" altLang="en-US" b="1" dirty="0" smtClean="0"/>
            <a:t>⑤ 弥补节点失效的影响</a:t>
          </a:r>
          <a:endParaRPr lang="zh-CN" altLang="en-US" b="1" dirty="0"/>
        </a:p>
      </dgm:t>
    </dgm:pt>
    <dgm:pt modelId="{0FD40BA6-F66B-480E-B3C7-24915BE4324D}" cxnId="{69A7E237-C419-4908-BA02-2B14AB5DD504}" type="parTrans">
      <dgm:prSet/>
      <dgm:spPr/>
      <dgm:t>
        <a:bodyPr/>
        <a:lstStyle/>
        <a:p>
          <a:endParaRPr lang="zh-CN" altLang="en-US"/>
        </a:p>
      </dgm:t>
    </dgm:pt>
    <dgm:pt modelId="{E8A354AD-A2FB-4D42-9706-617C9F51E273}" cxnId="{69A7E237-C419-4908-BA02-2B14AB5DD504}" type="sibTrans">
      <dgm:prSet/>
      <dgm:spPr/>
      <dgm:t>
        <a:bodyPr/>
        <a:lstStyle/>
        <a:p>
          <a:endParaRPr lang="zh-CN" altLang="en-US"/>
        </a:p>
      </dgm:t>
    </dgm:pt>
    <dgm:pt modelId="{696287B9-2E49-44C0-9803-608F05C7F1E3}" type="pres">
      <dgm:prSet presAssocID="{06E71C47-BEFB-41D0-9C91-93172C1083E5}" presName="linear" presStyleCnt="0">
        <dgm:presLayoutVars>
          <dgm:dir/>
          <dgm:animLvl val="lvl"/>
          <dgm:resizeHandles val="exact"/>
        </dgm:presLayoutVars>
      </dgm:prSet>
      <dgm:spPr/>
      <dgm:t>
        <a:bodyPr/>
        <a:lstStyle/>
        <a:p>
          <a:endParaRPr lang="zh-CN" altLang="en-US"/>
        </a:p>
      </dgm:t>
    </dgm:pt>
    <dgm:pt modelId="{A53F3C80-13E8-4E79-87A6-B3E89092C2A9}" type="pres">
      <dgm:prSet presAssocID="{C5FB60C3-06AF-4DDA-BD82-9765F1B2112C}" presName="parentLin" presStyleCnt="0"/>
      <dgm:spPr/>
    </dgm:pt>
    <dgm:pt modelId="{38B245AF-ABD7-4BE1-8B39-5A35F3AB2026}" type="pres">
      <dgm:prSet presAssocID="{C5FB60C3-06AF-4DDA-BD82-9765F1B2112C}" presName="parentLeftMargin" presStyleLbl="node1" presStyleIdx="0" presStyleCnt="3"/>
      <dgm:spPr/>
      <dgm:t>
        <a:bodyPr/>
        <a:lstStyle/>
        <a:p>
          <a:endParaRPr lang="zh-CN" altLang="en-US"/>
        </a:p>
      </dgm:t>
    </dgm:pt>
    <dgm:pt modelId="{7B4CF5E1-6148-48A0-8A53-7D5011DE90F3}" type="pres">
      <dgm:prSet presAssocID="{C5FB60C3-06AF-4DDA-BD82-9765F1B2112C}" presName="parentText" presStyleLbl="node1" presStyleIdx="0" presStyleCnt="3" custScaleX="114286">
        <dgm:presLayoutVars>
          <dgm:chMax val="0"/>
          <dgm:bulletEnabled val="1"/>
        </dgm:presLayoutVars>
      </dgm:prSet>
      <dgm:spPr/>
      <dgm:t>
        <a:bodyPr/>
        <a:lstStyle/>
        <a:p>
          <a:endParaRPr lang="zh-CN" altLang="en-US"/>
        </a:p>
      </dgm:t>
    </dgm:pt>
    <dgm:pt modelId="{D9ED349D-B76E-4673-A5AF-E587F424649C}" type="pres">
      <dgm:prSet presAssocID="{C5FB60C3-06AF-4DDA-BD82-9765F1B2112C}" presName="negativeSpace" presStyleCnt="0"/>
      <dgm:spPr/>
    </dgm:pt>
    <dgm:pt modelId="{4EABC56A-0A6E-4DA1-B926-3BEA919D6343}" type="pres">
      <dgm:prSet presAssocID="{C5FB60C3-06AF-4DDA-BD82-9765F1B2112C}" presName="childText" presStyleLbl="conFgAcc1" presStyleIdx="0" presStyleCnt="3" custLinFactNeighborY="9226">
        <dgm:presLayoutVars>
          <dgm:bulletEnabled val="1"/>
        </dgm:presLayoutVars>
      </dgm:prSet>
      <dgm:spPr>
        <a:ln>
          <a:noFill/>
        </a:ln>
      </dgm:spPr>
      <dgm:t>
        <a:bodyPr/>
        <a:lstStyle/>
        <a:p>
          <a:endParaRPr lang="zh-CN" altLang="en-US"/>
        </a:p>
      </dgm:t>
    </dgm:pt>
    <dgm:pt modelId="{C3D6EEA7-A82D-41DE-938C-248A2371F22D}" type="pres">
      <dgm:prSet presAssocID="{E32100BD-894D-4721-9B19-CA8BABA8FE37}" presName="spaceBetweenRectangles" presStyleCnt="0"/>
      <dgm:spPr/>
    </dgm:pt>
    <dgm:pt modelId="{AA34146C-7599-4EB2-941A-B878C5EFC914}" type="pres">
      <dgm:prSet presAssocID="{4060FF34-D853-4E19-B676-943399C061E7}" presName="parentLin" presStyleCnt="0"/>
      <dgm:spPr/>
    </dgm:pt>
    <dgm:pt modelId="{59F57605-29CF-4DE3-BC27-444E3277FDA2}" type="pres">
      <dgm:prSet presAssocID="{4060FF34-D853-4E19-B676-943399C061E7}" presName="parentLeftMargin" presStyleLbl="node1" presStyleIdx="0" presStyleCnt="3"/>
      <dgm:spPr/>
      <dgm:t>
        <a:bodyPr/>
        <a:lstStyle/>
        <a:p>
          <a:endParaRPr lang="zh-CN" altLang="en-US"/>
        </a:p>
      </dgm:t>
    </dgm:pt>
    <dgm:pt modelId="{61684A82-C02E-46F5-A043-4A893069C814}" type="pres">
      <dgm:prSet presAssocID="{4060FF34-D853-4E19-B676-943399C061E7}" presName="parentText" presStyleLbl="node1" presStyleIdx="1" presStyleCnt="3" custScaleX="114286">
        <dgm:presLayoutVars>
          <dgm:chMax val="0"/>
          <dgm:bulletEnabled val="1"/>
        </dgm:presLayoutVars>
      </dgm:prSet>
      <dgm:spPr/>
      <dgm:t>
        <a:bodyPr/>
        <a:lstStyle/>
        <a:p>
          <a:endParaRPr lang="zh-CN" altLang="en-US"/>
        </a:p>
      </dgm:t>
    </dgm:pt>
    <dgm:pt modelId="{15DD531E-71BA-4E1D-B3A9-15552C9789EA}" type="pres">
      <dgm:prSet presAssocID="{4060FF34-D853-4E19-B676-943399C061E7}" presName="negativeSpace" presStyleCnt="0"/>
      <dgm:spPr/>
    </dgm:pt>
    <dgm:pt modelId="{06F032AF-4CFE-455B-A005-BB25B85DD8B5}" type="pres">
      <dgm:prSet presAssocID="{4060FF34-D853-4E19-B676-943399C061E7}" presName="childText" presStyleLbl="conFgAcc1" presStyleIdx="1" presStyleCnt="3">
        <dgm:presLayoutVars>
          <dgm:bulletEnabled val="1"/>
        </dgm:presLayoutVars>
      </dgm:prSet>
      <dgm:spPr>
        <a:ln>
          <a:noFill/>
        </a:ln>
      </dgm:spPr>
      <dgm:t>
        <a:bodyPr/>
        <a:lstStyle/>
        <a:p>
          <a:endParaRPr lang="zh-CN" altLang="en-US"/>
        </a:p>
      </dgm:t>
    </dgm:pt>
    <dgm:pt modelId="{9317C092-FED7-4B4A-9809-F975572D0C3B}" type="pres">
      <dgm:prSet presAssocID="{CD1380A5-3739-4B19-8C59-D6EA4D7E9FC8}" presName="spaceBetweenRectangles" presStyleCnt="0"/>
      <dgm:spPr/>
    </dgm:pt>
    <dgm:pt modelId="{BA5484AE-6EE2-416E-A447-76865D495DC3}" type="pres">
      <dgm:prSet presAssocID="{BD6F8216-A9B9-4C0C-A835-504ECBBF4579}" presName="parentLin" presStyleCnt="0"/>
      <dgm:spPr/>
    </dgm:pt>
    <dgm:pt modelId="{B0C3F3FF-8F5A-4074-B3FC-680512CD930D}" type="pres">
      <dgm:prSet presAssocID="{BD6F8216-A9B9-4C0C-A835-504ECBBF4579}" presName="parentLeftMargin" presStyleLbl="node1" presStyleIdx="1" presStyleCnt="3"/>
      <dgm:spPr/>
      <dgm:t>
        <a:bodyPr/>
        <a:lstStyle/>
        <a:p>
          <a:endParaRPr lang="zh-CN" altLang="en-US"/>
        </a:p>
      </dgm:t>
    </dgm:pt>
    <dgm:pt modelId="{034D200E-7311-4E18-B13A-BDCA428CC7B7}" type="pres">
      <dgm:prSet presAssocID="{BD6F8216-A9B9-4C0C-A835-504ECBBF4579}" presName="parentText" presStyleLbl="node1" presStyleIdx="2" presStyleCnt="3" custScaleX="114286">
        <dgm:presLayoutVars>
          <dgm:chMax val="0"/>
          <dgm:bulletEnabled val="1"/>
        </dgm:presLayoutVars>
      </dgm:prSet>
      <dgm:spPr/>
      <dgm:t>
        <a:bodyPr/>
        <a:lstStyle/>
        <a:p>
          <a:endParaRPr lang="zh-CN" altLang="en-US"/>
        </a:p>
      </dgm:t>
    </dgm:pt>
    <dgm:pt modelId="{CF02914B-A0EB-42FB-B008-7DF31F9BC4B3}" type="pres">
      <dgm:prSet presAssocID="{BD6F8216-A9B9-4C0C-A835-504ECBBF4579}" presName="negativeSpace" presStyleCnt="0"/>
      <dgm:spPr/>
    </dgm:pt>
    <dgm:pt modelId="{A5F85856-D497-4A57-9E74-8611F2D80E7D}" type="pres">
      <dgm:prSet presAssocID="{BD6F8216-A9B9-4C0C-A835-504ECBBF4579}" presName="childText" presStyleLbl="conFgAcc1" presStyleIdx="2" presStyleCnt="3">
        <dgm:presLayoutVars>
          <dgm:bulletEnabled val="1"/>
        </dgm:presLayoutVars>
      </dgm:prSet>
      <dgm:spPr>
        <a:ln>
          <a:noFill/>
        </a:ln>
      </dgm:spPr>
      <dgm:t>
        <a:bodyPr/>
        <a:lstStyle/>
        <a:p>
          <a:endParaRPr lang="zh-CN" altLang="en-US"/>
        </a:p>
      </dgm:t>
    </dgm:pt>
  </dgm:ptLst>
  <dgm:cxnLst>
    <dgm:cxn modelId="{BBE637AA-F6CA-4B26-94F4-07207C222779}" type="presOf" srcId="{4060FF34-D853-4E19-B676-943399C061E7}" destId="{59F57605-29CF-4DE3-BC27-444E3277FDA2}" srcOrd="0" destOrd="0" presId="urn:microsoft.com/office/officeart/2005/8/layout/list1#2"/>
    <dgm:cxn modelId="{3B4D60EB-CBBD-49BC-A8A8-E2058C1469A6}" type="presOf" srcId="{06E71C47-BEFB-41D0-9C91-93172C1083E5}" destId="{696287B9-2E49-44C0-9803-608F05C7F1E3}" srcOrd="0" destOrd="0" presId="urn:microsoft.com/office/officeart/2005/8/layout/list1#2"/>
    <dgm:cxn modelId="{8EFFE440-F97E-4369-9477-CFAEA11C5EA4}" type="presOf" srcId="{BD6F8216-A9B9-4C0C-A835-504ECBBF4579}" destId="{034D200E-7311-4E18-B13A-BDCA428CC7B7}" srcOrd="1" destOrd="0" presId="urn:microsoft.com/office/officeart/2005/8/layout/list1#2"/>
    <dgm:cxn modelId="{D9B4B8E9-A0A2-419F-A029-824326032C82}" type="presOf" srcId="{BD6F8216-A9B9-4C0C-A835-504ECBBF4579}" destId="{B0C3F3FF-8F5A-4074-B3FC-680512CD930D}" srcOrd="0" destOrd="0" presId="urn:microsoft.com/office/officeart/2005/8/layout/list1#2"/>
    <dgm:cxn modelId="{F593F4C5-0F0D-4A7E-8F30-9C32BF7C0CBA}" type="presOf" srcId="{C5FB60C3-06AF-4DDA-BD82-9765F1B2112C}" destId="{38B245AF-ABD7-4BE1-8B39-5A35F3AB2026}" srcOrd="0" destOrd="0" presId="urn:microsoft.com/office/officeart/2005/8/layout/list1#2"/>
    <dgm:cxn modelId="{ACFC39C7-128F-4668-8787-7E30500EBE51}" srcId="{06E71C47-BEFB-41D0-9C91-93172C1083E5}" destId="{4060FF34-D853-4E19-B676-943399C061E7}" srcOrd="1" destOrd="0" parTransId="{6F4DEF1D-C435-4D34-B80C-40E1E66AA190}" sibTransId="{CD1380A5-3739-4B19-8C59-D6EA4D7E9FC8}"/>
    <dgm:cxn modelId="{5A4888D0-E87A-4233-8549-E49045F07C93}" type="presOf" srcId="{4060FF34-D853-4E19-B676-943399C061E7}" destId="{61684A82-C02E-46F5-A043-4A893069C814}" srcOrd="1" destOrd="0" presId="urn:microsoft.com/office/officeart/2005/8/layout/list1#2"/>
    <dgm:cxn modelId="{10D74BD9-CB75-4F08-816E-A05615520F25}" type="presOf" srcId="{C5FB60C3-06AF-4DDA-BD82-9765F1B2112C}" destId="{7B4CF5E1-6148-48A0-8A53-7D5011DE90F3}" srcOrd="1" destOrd="0" presId="urn:microsoft.com/office/officeart/2005/8/layout/list1#2"/>
    <dgm:cxn modelId="{9D4E5542-9A28-4FE2-B898-5EF70F44D0D4}" srcId="{06E71C47-BEFB-41D0-9C91-93172C1083E5}" destId="{C5FB60C3-06AF-4DDA-BD82-9765F1B2112C}" srcOrd="0" destOrd="0" parTransId="{4033E633-0901-4F15-80AC-D81763E17018}" sibTransId="{E32100BD-894D-4721-9B19-CA8BABA8FE37}"/>
    <dgm:cxn modelId="{69A7E237-C419-4908-BA02-2B14AB5DD504}" srcId="{06E71C47-BEFB-41D0-9C91-93172C1083E5}" destId="{BD6F8216-A9B9-4C0C-A835-504ECBBF4579}" srcOrd="2" destOrd="0" parTransId="{0FD40BA6-F66B-480E-B3C7-24915BE4324D}" sibTransId="{E8A354AD-A2FB-4D42-9706-617C9F51E273}"/>
    <dgm:cxn modelId="{74DC5D7B-AF51-485D-BCE0-6F20C864879C}" type="presParOf" srcId="{696287B9-2E49-44C0-9803-608F05C7F1E3}" destId="{A53F3C80-13E8-4E79-87A6-B3E89092C2A9}" srcOrd="0" destOrd="0" presId="urn:microsoft.com/office/officeart/2005/8/layout/list1#2"/>
    <dgm:cxn modelId="{841A43CD-C65C-4071-95CB-27F003B234D8}" type="presParOf" srcId="{A53F3C80-13E8-4E79-87A6-B3E89092C2A9}" destId="{38B245AF-ABD7-4BE1-8B39-5A35F3AB2026}" srcOrd="0" destOrd="0" presId="urn:microsoft.com/office/officeart/2005/8/layout/list1#2"/>
    <dgm:cxn modelId="{C367761B-1911-4DDA-85AD-BE00F16E8A18}" type="presParOf" srcId="{A53F3C80-13E8-4E79-87A6-B3E89092C2A9}" destId="{7B4CF5E1-6148-48A0-8A53-7D5011DE90F3}" srcOrd="1" destOrd="0" presId="urn:microsoft.com/office/officeart/2005/8/layout/list1#2"/>
    <dgm:cxn modelId="{9916761A-570C-4C21-AD5A-5C9596D2C08E}" type="presParOf" srcId="{696287B9-2E49-44C0-9803-608F05C7F1E3}" destId="{D9ED349D-B76E-4673-A5AF-E587F424649C}" srcOrd="1" destOrd="0" presId="urn:microsoft.com/office/officeart/2005/8/layout/list1#2"/>
    <dgm:cxn modelId="{0D912252-5AD4-452E-98B1-DC139CEC115B}" type="presParOf" srcId="{696287B9-2E49-44C0-9803-608F05C7F1E3}" destId="{4EABC56A-0A6E-4DA1-B926-3BEA919D6343}" srcOrd="2" destOrd="0" presId="urn:microsoft.com/office/officeart/2005/8/layout/list1#2"/>
    <dgm:cxn modelId="{5C32FB53-4ADC-4720-9E10-6AF9DBB10399}" type="presParOf" srcId="{696287B9-2E49-44C0-9803-608F05C7F1E3}" destId="{C3D6EEA7-A82D-41DE-938C-248A2371F22D}" srcOrd="3" destOrd="0" presId="urn:microsoft.com/office/officeart/2005/8/layout/list1#2"/>
    <dgm:cxn modelId="{03B18548-A85F-4734-A50D-1B0757EF943A}" type="presParOf" srcId="{696287B9-2E49-44C0-9803-608F05C7F1E3}" destId="{AA34146C-7599-4EB2-941A-B878C5EFC914}" srcOrd="4" destOrd="0" presId="urn:microsoft.com/office/officeart/2005/8/layout/list1#2"/>
    <dgm:cxn modelId="{92EBC793-8F09-4CB4-A982-B0112FAC9303}" type="presParOf" srcId="{AA34146C-7599-4EB2-941A-B878C5EFC914}" destId="{59F57605-29CF-4DE3-BC27-444E3277FDA2}" srcOrd="0" destOrd="0" presId="urn:microsoft.com/office/officeart/2005/8/layout/list1#2"/>
    <dgm:cxn modelId="{37762934-D7E7-4053-BD0B-3E9318BA75FE}" type="presParOf" srcId="{AA34146C-7599-4EB2-941A-B878C5EFC914}" destId="{61684A82-C02E-46F5-A043-4A893069C814}" srcOrd="1" destOrd="0" presId="urn:microsoft.com/office/officeart/2005/8/layout/list1#2"/>
    <dgm:cxn modelId="{89E07A6C-9D37-4601-9807-A515E8B5FE05}" type="presParOf" srcId="{696287B9-2E49-44C0-9803-608F05C7F1E3}" destId="{15DD531E-71BA-4E1D-B3A9-15552C9789EA}" srcOrd="5" destOrd="0" presId="urn:microsoft.com/office/officeart/2005/8/layout/list1#2"/>
    <dgm:cxn modelId="{76EB25EB-9077-488B-A112-C86953B247B2}" type="presParOf" srcId="{696287B9-2E49-44C0-9803-608F05C7F1E3}" destId="{06F032AF-4CFE-455B-A005-BB25B85DD8B5}" srcOrd="6" destOrd="0" presId="urn:microsoft.com/office/officeart/2005/8/layout/list1#2"/>
    <dgm:cxn modelId="{D75EDB1D-4677-4C20-AF8C-A987C3F8A0FC}" type="presParOf" srcId="{696287B9-2E49-44C0-9803-608F05C7F1E3}" destId="{9317C092-FED7-4B4A-9809-F975572D0C3B}" srcOrd="7" destOrd="0" presId="urn:microsoft.com/office/officeart/2005/8/layout/list1#2"/>
    <dgm:cxn modelId="{A2266EC2-C2BB-4306-A0F0-9B8E765E054E}" type="presParOf" srcId="{696287B9-2E49-44C0-9803-608F05C7F1E3}" destId="{BA5484AE-6EE2-416E-A447-76865D495DC3}" srcOrd="8" destOrd="0" presId="urn:microsoft.com/office/officeart/2005/8/layout/list1#2"/>
    <dgm:cxn modelId="{BC1CDC79-C508-4166-93ED-7C21074425D2}" type="presParOf" srcId="{BA5484AE-6EE2-416E-A447-76865D495DC3}" destId="{B0C3F3FF-8F5A-4074-B3FC-680512CD930D}" srcOrd="0" destOrd="0" presId="urn:microsoft.com/office/officeart/2005/8/layout/list1#2"/>
    <dgm:cxn modelId="{D7AF6A05-BD99-4521-9521-817EA53291BC}" type="presParOf" srcId="{BA5484AE-6EE2-416E-A447-76865D495DC3}" destId="{034D200E-7311-4E18-B13A-BDCA428CC7B7}" srcOrd="1" destOrd="0" presId="urn:microsoft.com/office/officeart/2005/8/layout/list1#2"/>
    <dgm:cxn modelId="{76E68EF7-62B6-4C7C-B73E-FECAD8632008}" type="presParOf" srcId="{696287B9-2E49-44C0-9803-608F05C7F1E3}" destId="{CF02914B-A0EB-42FB-B008-7DF31F9BC4B3}" srcOrd="9" destOrd="0" presId="urn:microsoft.com/office/officeart/2005/8/layout/list1#2"/>
    <dgm:cxn modelId="{7008DC37-2DC6-427B-9C3A-2E6DA36D369A}" type="presParOf" srcId="{696287B9-2E49-44C0-9803-608F05C7F1E3}" destId="{A5F85856-D497-4A57-9E74-8611F2D80E7D}" srcOrd="10" destOrd="0" presId="urn:microsoft.com/office/officeart/2005/8/layout/list1#2"/>
  </dgm:cxnLst>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ata80.xml><?xml version="1.0" encoding="utf-8"?>
<dgm:dataModel xmlns:dgm="http://schemas.openxmlformats.org/drawingml/2006/diagram" xmlns:a="http://schemas.openxmlformats.org/drawingml/2006/main">
  <dgm:ptLst>
    <dgm:pt modelId="{F3ED8385-5EAA-43FC-8770-15888CD15C92}" type="doc">
      <dgm:prSet loTypeId="urn:microsoft.com/office/officeart/2005/8/layout/hierarchy3#1" loCatId="list" qsTypeId="urn:microsoft.com/office/officeart/2005/8/quickstyle/simple1#13" qsCatId="simple" csTypeId="urn:microsoft.com/office/officeart/2005/8/colors/accent1_2#21" csCatId="accent1" phldr="1"/>
      <dgm:spPr/>
      <dgm:t>
        <a:bodyPr/>
        <a:lstStyle/>
        <a:p>
          <a:endParaRPr lang="zh-CN" altLang="en-US"/>
        </a:p>
      </dgm:t>
    </dgm:pt>
    <dgm:pt modelId="{F1683291-28ED-46E7-972F-A12D4636F13C}">
      <dgm:prSet phldrT="[文本]" custT="1"/>
      <dgm:spPr>
        <a:solidFill>
          <a:schemeClr val="accent3">
            <a:lumMod val="50000"/>
          </a:schemeClr>
        </a:solidFill>
      </dgm:spPr>
      <dgm:t>
        <a:bodyPr/>
        <a:lstStyle/>
        <a:p>
          <a:r>
            <a:rPr lang="zh-CN" altLang="en-US" sz="2800" b="1" dirty="0" smtClean="0">
              <a:latin typeface="微软雅黑" panose="020B0503020204020204" pitchFamily="34" charset="-122"/>
              <a:ea typeface="微软雅黑" panose="020B0503020204020204" pitchFamily="34" charset="-122"/>
            </a:rPr>
            <a:t>根据覆盖目标</a:t>
          </a:r>
          <a:endParaRPr lang="zh-CN" altLang="en-US" sz="2800" dirty="0">
            <a:latin typeface="微软雅黑" panose="020B0503020204020204" pitchFamily="34" charset="-122"/>
            <a:ea typeface="微软雅黑" panose="020B0503020204020204" pitchFamily="34" charset="-122"/>
          </a:endParaRPr>
        </a:p>
      </dgm:t>
    </dgm:pt>
    <dgm:pt modelId="{E232045E-8CE5-4AFD-8012-56D61C200728}" cxnId="{92881484-341C-43DF-A092-E574E0F97585}" type="parTrans">
      <dgm:prSet/>
      <dgm:spPr/>
      <dgm:t>
        <a:bodyPr/>
        <a:lstStyle/>
        <a:p>
          <a:endParaRPr lang="zh-CN" altLang="en-US"/>
        </a:p>
      </dgm:t>
    </dgm:pt>
    <dgm:pt modelId="{0D4E8590-D39F-42BE-8995-1C2F6B783E21}" cxnId="{92881484-341C-43DF-A092-E574E0F97585}" type="sibTrans">
      <dgm:prSet/>
      <dgm:spPr/>
      <dgm:t>
        <a:bodyPr/>
        <a:lstStyle/>
        <a:p>
          <a:endParaRPr lang="zh-CN" altLang="en-US"/>
        </a:p>
      </dgm:t>
    </dgm:pt>
    <dgm:pt modelId="{68B61BAF-E171-4EF6-9F52-49020859B277}">
      <dgm:prSet phldrT="[文本]" custT="1">
        <dgm:style>
          <a:lnRef idx="1">
            <a:schemeClr val="accent5"/>
          </a:lnRef>
          <a:fillRef idx="2">
            <a:schemeClr val="accent5"/>
          </a:fillRef>
          <a:effectRef idx="1">
            <a:schemeClr val="accent5"/>
          </a:effectRef>
          <a:fontRef idx="minor">
            <a:schemeClr val="dk1"/>
          </a:fontRef>
        </dgm:style>
      </dgm:prSet>
      <dgm:spPr>
        <a:solidFill>
          <a:schemeClr val="accent5">
            <a:lumMod val="20000"/>
            <a:lumOff val="80000"/>
          </a:schemeClr>
        </a:solidFill>
      </dgm:spPr>
      <dgm:t>
        <a:bodyPr/>
        <a:lstStyle/>
        <a:p>
          <a:r>
            <a:rPr lang="zh-CN" altLang="en-US" sz="2800" dirty="0" smtClean="0">
              <a:latin typeface="微软雅黑" panose="020B0503020204020204" pitchFamily="34" charset="-122"/>
              <a:ea typeface="微软雅黑" panose="020B0503020204020204" pitchFamily="34" charset="-122"/>
            </a:rPr>
            <a:t>面覆盖</a:t>
          </a:r>
          <a:endParaRPr lang="zh-CN" altLang="en-US" sz="2800" dirty="0">
            <a:latin typeface="微软雅黑" panose="020B0503020204020204" pitchFamily="34" charset="-122"/>
            <a:ea typeface="微软雅黑" panose="020B0503020204020204" pitchFamily="34" charset="-122"/>
          </a:endParaRPr>
        </a:p>
      </dgm:t>
    </dgm:pt>
    <dgm:pt modelId="{CE0BDCAF-FF58-4595-92AE-7A43F1BB22FB}" cxnId="{2502F686-06E4-4F6C-8604-B1A4852BF802}" type="parTrans">
      <dgm:prSet/>
      <dgm:spPr/>
      <dgm:t>
        <a:bodyPr/>
        <a:lstStyle/>
        <a:p>
          <a:endParaRPr lang="zh-CN" altLang="en-US"/>
        </a:p>
      </dgm:t>
    </dgm:pt>
    <dgm:pt modelId="{AF8D51C5-0800-493A-8930-7568B7B38D3F}" cxnId="{2502F686-06E4-4F6C-8604-B1A4852BF802}" type="sibTrans">
      <dgm:prSet/>
      <dgm:spPr/>
      <dgm:t>
        <a:bodyPr/>
        <a:lstStyle/>
        <a:p>
          <a:endParaRPr lang="zh-CN" altLang="en-US"/>
        </a:p>
      </dgm:t>
    </dgm:pt>
    <dgm:pt modelId="{79481292-F4A8-4558-9C50-5D5B8852E7AB}">
      <dgm:prSet phldrT="[文本]" custT="1">
        <dgm:style>
          <a:lnRef idx="1">
            <a:schemeClr val="accent5"/>
          </a:lnRef>
          <a:fillRef idx="2">
            <a:schemeClr val="accent5"/>
          </a:fillRef>
          <a:effectRef idx="1">
            <a:schemeClr val="accent5"/>
          </a:effectRef>
          <a:fontRef idx="minor">
            <a:schemeClr val="dk1"/>
          </a:fontRef>
        </dgm:style>
      </dgm:prSet>
      <dgm:spPr>
        <a:solidFill>
          <a:schemeClr val="accent5">
            <a:lumMod val="20000"/>
            <a:lumOff val="80000"/>
          </a:schemeClr>
        </a:solidFill>
      </dgm:spPr>
      <dgm:t>
        <a:bodyPr/>
        <a:lstStyle/>
        <a:p>
          <a:r>
            <a:rPr lang="zh-CN" altLang="en-US" sz="2800" dirty="0" smtClean="0">
              <a:latin typeface="微软雅黑" panose="020B0503020204020204" pitchFamily="34" charset="-122"/>
              <a:ea typeface="微软雅黑" panose="020B0503020204020204" pitchFamily="34" charset="-122"/>
            </a:rPr>
            <a:t>点覆盖</a:t>
          </a:r>
          <a:endParaRPr lang="zh-CN" altLang="en-US" sz="2800" dirty="0">
            <a:latin typeface="微软雅黑" panose="020B0503020204020204" pitchFamily="34" charset="-122"/>
            <a:ea typeface="微软雅黑" panose="020B0503020204020204" pitchFamily="34" charset="-122"/>
          </a:endParaRPr>
        </a:p>
      </dgm:t>
    </dgm:pt>
    <dgm:pt modelId="{09B7C405-FA26-4C54-BD7A-E4C1D5AC10F5}" cxnId="{3D518A3A-8C94-48EF-9FCD-76F91458B699}" type="sibTrans">
      <dgm:prSet/>
      <dgm:spPr/>
      <dgm:t>
        <a:bodyPr/>
        <a:lstStyle/>
        <a:p>
          <a:endParaRPr lang="zh-CN" altLang="en-US"/>
        </a:p>
      </dgm:t>
    </dgm:pt>
    <dgm:pt modelId="{E0DF9042-C21A-4286-A66B-C8EDFA8A2434}" cxnId="{3D518A3A-8C94-48EF-9FCD-76F91458B699}" type="parTrans">
      <dgm:prSet/>
      <dgm:spPr/>
      <dgm:t>
        <a:bodyPr/>
        <a:lstStyle/>
        <a:p>
          <a:endParaRPr lang="zh-CN" altLang="en-US"/>
        </a:p>
      </dgm:t>
    </dgm:pt>
    <dgm:pt modelId="{69C97A48-C6E5-4DF5-801D-7F8E26743FC9}">
      <dgm:prSet custT="1"/>
      <dgm:spPr>
        <a:solidFill>
          <a:schemeClr val="accent5">
            <a:lumMod val="20000"/>
            <a:lumOff val="80000"/>
            <a:alpha val="90000"/>
          </a:schemeClr>
        </a:solidFill>
      </dgm:spPr>
      <dgm:t>
        <a:bodyPr/>
        <a:lstStyle/>
        <a:p>
          <a:r>
            <a:rPr lang="zh-CN" altLang="en-US" sz="2800" dirty="0" smtClean="0">
              <a:latin typeface="微软雅黑" panose="020B0503020204020204" pitchFamily="34" charset="-122"/>
              <a:ea typeface="微软雅黑" panose="020B0503020204020204" pitchFamily="34" charset="-122"/>
            </a:rPr>
            <a:t>栅栏覆盖</a:t>
          </a:r>
          <a:endParaRPr lang="zh-CN" altLang="en-US" sz="2800" dirty="0">
            <a:latin typeface="微软雅黑" panose="020B0503020204020204" pitchFamily="34" charset="-122"/>
            <a:ea typeface="微软雅黑" panose="020B0503020204020204" pitchFamily="34" charset="-122"/>
          </a:endParaRPr>
        </a:p>
      </dgm:t>
    </dgm:pt>
    <dgm:pt modelId="{AC34E940-69F0-4C22-8F54-5E5741D20D77}" cxnId="{EE04DC97-6BB4-4ACF-9AE2-03A39A65396F}" type="parTrans">
      <dgm:prSet/>
      <dgm:spPr/>
      <dgm:t>
        <a:bodyPr/>
        <a:lstStyle/>
        <a:p>
          <a:endParaRPr lang="zh-CN" altLang="en-US"/>
        </a:p>
      </dgm:t>
    </dgm:pt>
    <dgm:pt modelId="{754F428A-C845-4AD1-8C44-3E5597F77BF6}" cxnId="{EE04DC97-6BB4-4ACF-9AE2-03A39A65396F}" type="sibTrans">
      <dgm:prSet/>
      <dgm:spPr/>
      <dgm:t>
        <a:bodyPr/>
        <a:lstStyle/>
        <a:p>
          <a:endParaRPr lang="zh-CN" altLang="en-US"/>
        </a:p>
      </dgm:t>
    </dgm:pt>
    <dgm:pt modelId="{54897F2A-DC9E-4E86-AB1D-2202C745E180}" type="pres">
      <dgm:prSet presAssocID="{F3ED8385-5EAA-43FC-8770-15888CD15C92}" presName="diagram" presStyleCnt="0">
        <dgm:presLayoutVars>
          <dgm:chPref val="1"/>
          <dgm:dir/>
          <dgm:animOne val="branch"/>
          <dgm:animLvl val="lvl"/>
          <dgm:resizeHandles/>
        </dgm:presLayoutVars>
      </dgm:prSet>
      <dgm:spPr/>
      <dgm:t>
        <a:bodyPr/>
        <a:lstStyle/>
        <a:p>
          <a:endParaRPr lang="zh-CN" altLang="en-US"/>
        </a:p>
      </dgm:t>
    </dgm:pt>
    <dgm:pt modelId="{02854838-98FD-4C87-987F-98584B1CA538}" type="pres">
      <dgm:prSet presAssocID="{F1683291-28ED-46E7-972F-A12D4636F13C}" presName="root" presStyleCnt="0"/>
      <dgm:spPr/>
    </dgm:pt>
    <dgm:pt modelId="{6E8D343D-F2D1-483C-9AE5-4B984D34E8CA}" type="pres">
      <dgm:prSet presAssocID="{F1683291-28ED-46E7-972F-A12D4636F13C}" presName="rootComposite" presStyleCnt="0"/>
      <dgm:spPr/>
    </dgm:pt>
    <dgm:pt modelId="{BE5E64FD-F13A-4F66-8F06-A1465EA2AA70}" type="pres">
      <dgm:prSet presAssocID="{F1683291-28ED-46E7-972F-A12D4636F13C}" presName="rootText" presStyleLbl="node1" presStyleIdx="0" presStyleCnt="1" custScaleX="155862"/>
      <dgm:spPr/>
      <dgm:t>
        <a:bodyPr/>
        <a:lstStyle/>
        <a:p>
          <a:endParaRPr lang="zh-CN" altLang="en-US"/>
        </a:p>
      </dgm:t>
    </dgm:pt>
    <dgm:pt modelId="{1BABC77E-185C-4AC4-BD7D-C82278ABDE8B}" type="pres">
      <dgm:prSet presAssocID="{F1683291-28ED-46E7-972F-A12D4636F13C}" presName="rootConnector" presStyleLbl="node1" presStyleIdx="0" presStyleCnt="1"/>
      <dgm:spPr/>
      <dgm:t>
        <a:bodyPr/>
        <a:lstStyle/>
        <a:p>
          <a:endParaRPr lang="zh-CN" altLang="en-US"/>
        </a:p>
      </dgm:t>
    </dgm:pt>
    <dgm:pt modelId="{BD57F413-117A-4E83-BA49-B6D504A462E5}" type="pres">
      <dgm:prSet presAssocID="{F1683291-28ED-46E7-972F-A12D4636F13C}" presName="childShape" presStyleCnt="0"/>
      <dgm:spPr/>
    </dgm:pt>
    <dgm:pt modelId="{A9529B21-6F8D-48A9-8C65-7B1FD739B07D}" type="pres">
      <dgm:prSet presAssocID="{CE0BDCAF-FF58-4595-92AE-7A43F1BB22FB}" presName="Name13" presStyleLbl="parChTrans1D2" presStyleIdx="0" presStyleCnt="3"/>
      <dgm:spPr/>
      <dgm:t>
        <a:bodyPr/>
        <a:lstStyle/>
        <a:p>
          <a:endParaRPr lang="zh-CN" altLang="en-US"/>
        </a:p>
      </dgm:t>
    </dgm:pt>
    <dgm:pt modelId="{4DA3AC85-1ECD-4D01-8AF3-33FC45D51B8A}" type="pres">
      <dgm:prSet presAssocID="{68B61BAF-E171-4EF6-9F52-49020859B277}" presName="childText" presStyleLbl="bgAcc1" presStyleIdx="0" presStyleCnt="3" custScaleY="56071">
        <dgm:presLayoutVars>
          <dgm:bulletEnabled val="1"/>
        </dgm:presLayoutVars>
      </dgm:prSet>
      <dgm:spPr/>
      <dgm:t>
        <a:bodyPr/>
        <a:lstStyle/>
        <a:p>
          <a:endParaRPr lang="zh-CN" altLang="en-US"/>
        </a:p>
      </dgm:t>
    </dgm:pt>
    <dgm:pt modelId="{FF789767-D03B-404E-B22C-91A541033150}" type="pres">
      <dgm:prSet presAssocID="{E0DF9042-C21A-4286-A66B-C8EDFA8A2434}" presName="Name13" presStyleLbl="parChTrans1D2" presStyleIdx="1" presStyleCnt="3"/>
      <dgm:spPr/>
      <dgm:t>
        <a:bodyPr/>
        <a:lstStyle/>
        <a:p>
          <a:endParaRPr lang="zh-CN" altLang="en-US"/>
        </a:p>
      </dgm:t>
    </dgm:pt>
    <dgm:pt modelId="{9D02C9A4-7ADF-47C1-8C6A-29D4353D340C}" type="pres">
      <dgm:prSet presAssocID="{79481292-F4A8-4558-9C50-5D5B8852E7AB}" presName="childText" presStyleLbl="bgAcc1" presStyleIdx="1" presStyleCnt="3" custScaleY="53930">
        <dgm:presLayoutVars>
          <dgm:bulletEnabled val="1"/>
        </dgm:presLayoutVars>
      </dgm:prSet>
      <dgm:spPr/>
      <dgm:t>
        <a:bodyPr/>
        <a:lstStyle/>
        <a:p>
          <a:endParaRPr lang="zh-CN" altLang="en-US"/>
        </a:p>
      </dgm:t>
    </dgm:pt>
    <dgm:pt modelId="{A4EE5629-C708-45BC-8426-9AF63051A67B}" type="pres">
      <dgm:prSet presAssocID="{AC34E940-69F0-4C22-8F54-5E5741D20D77}" presName="Name13" presStyleLbl="parChTrans1D2" presStyleIdx="2" presStyleCnt="3"/>
      <dgm:spPr/>
      <dgm:t>
        <a:bodyPr/>
        <a:lstStyle/>
        <a:p>
          <a:endParaRPr lang="zh-CN" altLang="en-US"/>
        </a:p>
      </dgm:t>
    </dgm:pt>
    <dgm:pt modelId="{4889013F-5016-479C-9697-CF87EFB0EA0B}" type="pres">
      <dgm:prSet presAssocID="{69C97A48-C6E5-4DF5-801D-7F8E26743FC9}" presName="childText" presStyleLbl="bgAcc1" presStyleIdx="2" presStyleCnt="3" custScaleY="58887">
        <dgm:presLayoutVars>
          <dgm:bulletEnabled val="1"/>
        </dgm:presLayoutVars>
      </dgm:prSet>
      <dgm:spPr/>
      <dgm:t>
        <a:bodyPr/>
        <a:lstStyle/>
        <a:p>
          <a:endParaRPr lang="zh-CN" altLang="en-US"/>
        </a:p>
      </dgm:t>
    </dgm:pt>
  </dgm:ptLst>
  <dgm:cxnLst>
    <dgm:cxn modelId="{374D1BBC-3979-4738-8857-521219498070}" type="presOf" srcId="{CE0BDCAF-FF58-4595-92AE-7A43F1BB22FB}" destId="{A9529B21-6F8D-48A9-8C65-7B1FD739B07D}" srcOrd="0" destOrd="0" presId="urn:microsoft.com/office/officeart/2005/8/layout/hierarchy3#1"/>
    <dgm:cxn modelId="{3D518A3A-8C94-48EF-9FCD-76F91458B699}" srcId="{F1683291-28ED-46E7-972F-A12D4636F13C}" destId="{79481292-F4A8-4558-9C50-5D5B8852E7AB}" srcOrd="1" destOrd="0" parTransId="{E0DF9042-C21A-4286-A66B-C8EDFA8A2434}" sibTransId="{09B7C405-FA26-4C54-BD7A-E4C1D5AC10F5}"/>
    <dgm:cxn modelId="{9EE3A2D8-5DEA-4F57-B1B0-271C38D2A169}" type="presOf" srcId="{68B61BAF-E171-4EF6-9F52-49020859B277}" destId="{4DA3AC85-1ECD-4D01-8AF3-33FC45D51B8A}" srcOrd="0" destOrd="0" presId="urn:microsoft.com/office/officeart/2005/8/layout/hierarchy3#1"/>
    <dgm:cxn modelId="{01E38541-4BF7-4880-8A5D-DFD292E5426A}" type="presOf" srcId="{F1683291-28ED-46E7-972F-A12D4636F13C}" destId="{BE5E64FD-F13A-4F66-8F06-A1465EA2AA70}" srcOrd="0" destOrd="0" presId="urn:microsoft.com/office/officeart/2005/8/layout/hierarchy3#1"/>
    <dgm:cxn modelId="{EE04DC97-6BB4-4ACF-9AE2-03A39A65396F}" srcId="{F1683291-28ED-46E7-972F-A12D4636F13C}" destId="{69C97A48-C6E5-4DF5-801D-7F8E26743FC9}" srcOrd="2" destOrd="0" parTransId="{AC34E940-69F0-4C22-8F54-5E5741D20D77}" sibTransId="{754F428A-C845-4AD1-8C44-3E5597F77BF6}"/>
    <dgm:cxn modelId="{278ABDC8-5FB0-4E50-A54B-89E5A892B2F7}" type="presOf" srcId="{AC34E940-69F0-4C22-8F54-5E5741D20D77}" destId="{A4EE5629-C708-45BC-8426-9AF63051A67B}" srcOrd="0" destOrd="0" presId="urn:microsoft.com/office/officeart/2005/8/layout/hierarchy3#1"/>
    <dgm:cxn modelId="{0EBCE8BC-0DFD-4F29-8CFC-7F4962784D9A}" type="presOf" srcId="{F3ED8385-5EAA-43FC-8770-15888CD15C92}" destId="{54897F2A-DC9E-4E86-AB1D-2202C745E180}" srcOrd="0" destOrd="0" presId="urn:microsoft.com/office/officeart/2005/8/layout/hierarchy3#1"/>
    <dgm:cxn modelId="{53755A60-1640-4202-BBCA-8160C4BFF9AF}" type="presOf" srcId="{E0DF9042-C21A-4286-A66B-C8EDFA8A2434}" destId="{FF789767-D03B-404E-B22C-91A541033150}" srcOrd="0" destOrd="0" presId="urn:microsoft.com/office/officeart/2005/8/layout/hierarchy3#1"/>
    <dgm:cxn modelId="{C5423745-6EB7-4F62-A64D-5AEF232D3E52}" type="presOf" srcId="{79481292-F4A8-4558-9C50-5D5B8852E7AB}" destId="{9D02C9A4-7ADF-47C1-8C6A-29D4353D340C}" srcOrd="0" destOrd="0" presId="urn:microsoft.com/office/officeart/2005/8/layout/hierarchy3#1"/>
    <dgm:cxn modelId="{92881484-341C-43DF-A092-E574E0F97585}" srcId="{F3ED8385-5EAA-43FC-8770-15888CD15C92}" destId="{F1683291-28ED-46E7-972F-A12D4636F13C}" srcOrd="0" destOrd="0" parTransId="{E232045E-8CE5-4AFD-8012-56D61C200728}" sibTransId="{0D4E8590-D39F-42BE-8995-1C2F6B783E21}"/>
    <dgm:cxn modelId="{95FDDF93-FABB-42E7-8225-5509C8015D0B}" type="presOf" srcId="{69C97A48-C6E5-4DF5-801D-7F8E26743FC9}" destId="{4889013F-5016-479C-9697-CF87EFB0EA0B}" srcOrd="0" destOrd="0" presId="urn:microsoft.com/office/officeart/2005/8/layout/hierarchy3#1"/>
    <dgm:cxn modelId="{AF3A0C9B-AA69-4FE5-A153-ACBFBFC9F5F4}" type="presOf" srcId="{F1683291-28ED-46E7-972F-A12D4636F13C}" destId="{1BABC77E-185C-4AC4-BD7D-C82278ABDE8B}" srcOrd="1" destOrd="0" presId="urn:microsoft.com/office/officeart/2005/8/layout/hierarchy3#1"/>
    <dgm:cxn modelId="{2502F686-06E4-4F6C-8604-B1A4852BF802}" srcId="{F1683291-28ED-46E7-972F-A12D4636F13C}" destId="{68B61BAF-E171-4EF6-9F52-49020859B277}" srcOrd="0" destOrd="0" parTransId="{CE0BDCAF-FF58-4595-92AE-7A43F1BB22FB}" sibTransId="{AF8D51C5-0800-493A-8930-7568B7B38D3F}"/>
    <dgm:cxn modelId="{0FAEB07C-8530-4083-AEFC-BE1F136A5E2E}" type="presParOf" srcId="{54897F2A-DC9E-4E86-AB1D-2202C745E180}" destId="{02854838-98FD-4C87-987F-98584B1CA538}" srcOrd="0" destOrd="0" presId="urn:microsoft.com/office/officeart/2005/8/layout/hierarchy3#1"/>
    <dgm:cxn modelId="{4A828F3D-D8AC-489A-9B5B-BAF7BFEF948E}" type="presParOf" srcId="{02854838-98FD-4C87-987F-98584B1CA538}" destId="{6E8D343D-F2D1-483C-9AE5-4B984D34E8CA}" srcOrd="0" destOrd="0" presId="urn:microsoft.com/office/officeart/2005/8/layout/hierarchy3#1"/>
    <dgm:cxn modelId="{38421763-6857-4427-954F-783FDEB44F3B}" type="presParOf" srcId="{6E8D343D-F2D1-483C-9AE5-4B984D34E8CA}" destId="{BE5E64FD-F13A-4F66-8F06-A1465EA2AA70}" srcOrd="0" destOrd="0" presId="urn:microsoft.com/office/officeart/2005/8/layout/hierarchy3#1"/>
    <dgm:cxn modelId="{7921EC2B-2C95-44B6-9228-2C0D13806956}" type="presParOf" srcId="{6E8D343D-F2D1-483C-9AE5-4B984D34E8CA}" destId="{1BABC77E-185C-4AC4-BD7D-C82278ABDE8B}" srcOrd="1" destOrd="0" presId="urn:microsoft.com/office/officeart/2005/8/layout/hierarchy3#1"/>
    <dgm:cxn modelId="{EA3A15E7-9CD1-4F6A-9378-C272200C9903}" type="presParOf" srcId="{02854838-98FD-4C87-987F-98584B1CA538}" destId="{BD57F413-117A-4E83-BA49-B6D504A462E5}" srcOrd="1" destOrd="0" presId="urn:microsoft.com/office/officeart/2005/8/layout/hierarchy3#1"/>
    <dgm:cxn modelId="{BAF538A6-B376-4428-BD30-DBA93929D9BE}" type="presParOf" srcId="{BD57F413-117A-4E83-BA49-B6D504A462E5}" destId="{A9529B21-6F8D-48A9-8C65-7B1FD739B07D}" srcOrd="0" destOrd="0" presId="urn:microsoft.com/office/officeart/2005/8/layout/hierarchy3#1"/>
    <dgm:cxn modelId="{570741B1-1D81-4DC5-B478-61BE671AB77C}" type="presParOf" srcId="{BD57F413-117A-4E83-BA49-B6D504A462E5}" destId="{4DA3AC85-1ECD-4D01-8AF3-33FC45D51B8A}" srcOrd="1" destOrd="0" presId="urn:microsoft.com/office/officeart/2005/8/layout/hierarchy3#1"/>
    <dgm:cxn modelId="{FFA3115A-29C1-4E4C-8273-DACD65725A8F}" type="presParOf" srcId="{BD57F413-117A-4E83-BA49-B6D504A462E5}" destId="{FF789767-D03B-404E-B22C-91A541033150}" srcOrd="2" destOrd="0" presId="urn:microsoft.com/office/officeart/2005/8/layout/hierarchy3#1"/>
    <dgm:cxn modelId="{F525573E-6AB6-4A18-81F4-6DDD9828B819}" type="presParOf" srcId="{BD57F413-117A-4E83-BA49-B6D504A462E5}" destId="{9D02C9A4-7ADF-47C1-8C6A-29D4353D340C}" srcOrd="3" destOrd="0" presId="urn:microsoft.com/office/officeart/2005/8/layout/hierarchy3#1"/>
    <dgm:cxn modelId="{27F228BF-9F18-43BA-8F68-7126C8CA0368}" type="presParOf" srcId="{BD57F413-117A-4E83-BA49-B6D504A462E5}" destId="{A4EE5629-C708-45BC-8426-9AF63051A67B}" srcOrd="4" destOrd="0" presId="urn:microsoft.com/office/officeart/2005/8/layout/hierarchy3#1"/>
    <dgm:cxn modelId="{086E7DB4-91E1-4B78-A0F2-DBC7422CFEB3}" type="presParOf" srcId="{BD57F413-117A-4E83-BA49-B6D504A462E5}" destId="{4889013F-5016-479C-9697-CF87EFB0EA0B}" srcOrd="5" destOrd="0" presId="urn:microsoft.com/office/officeart/2005/8/layout/hierarchy3#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1.xml><?xml version="1.0" encoding="utf-8"?>
<dgm:dataModel xmlns:dgm="http://schemas.openxmlformats.org/drawingml/2006/diagram" xmlns:a="http://schemas.openxmlformats.org/drawingml/2006/main">
  <dgm:ptLst>
    <dgm:pt modelId="{07315B92-7CC5-4C29-B12F-C81DA3012B91}" type="doc">
      <dgm:prSet loTypeId="urn:microsoft.com/office/officeart/2005/8/layout/chevron2" loCatId="list" qsTypeId="urn:microsoft.com/office/officeart/2005/8/quickstyle/simple1#17" qsCatId="simple" csTypeId="urn:microsoft.com/office/officeart/2005/8/colors/accent1_2#25" csCatId="accent1" phldr="1"/>
      <dgm:spPr/>
      <dgm:t>
        <a:bodyPr/>
        <a:lstStyle/>
        <a:p>
          <a:endParaRPr lang="zh-CN" altLang="en-US"/>
        </a:p>
      </dgm:t>
    </dgm:pt>
    <dgm:pt modelId="{B4158B0F-CC93-4D93-84FF-5285B96BD6E4}">
      <dgm:prSet phldrT="[文本]" custT="1"/>
      <dgm:spPr/>
      <dgm:t>
        <a:bodyPr/>
        <a:lstStyle/>
        <a:p>
          <a:r>
            <a:rPr lang="zh-CN" altLang="en-US" sz="1800" b="1" dirty="0" smtClean="0"/>
            <a:t>④</a:t>
          </a:r>
          <a:endParaRPr lang="zh-CN" altLang="en-US" sz="1800" b="1" dirty="0"/>
        </a:p>
      </dgm:t>
    </dgm:pt>
    <dgm:pt modelId="{63550EC3-D9BB-41C6-AAAF-DC56743B3401}" cxnId="{AE36182E-2733-49B5-9760-EC39FD10F28F}" type="parTrans">
      <dgm:prSet/>
      <dgm:spPr/>
      <dgm:t>
        <a:bodyPr/>
        <a:lstStyle/>
        <a:p>
          <a:endParaRPr lang="zh-CN" altLang="en-US" sz="1800" b="1"/>
        </a:p>
      </dgm:t>
    </dgm:pt>
    <dgm:pt modelId="{CC62DF32-F337-46E6-8EA7-876DA03B6265}" cxnId="{AE36182E-2733-49B5-9760-EC39FD10F28F}" type="sibTrans">
      <dgm:prSet/>
      <dgm:spPr/>
      <dgm:t>
        <a:bodyPr/>
        <a:lstStyle/>
        <a:p>
          <a:endParaRPr lang="zh-CN" altLang="en-US" sz="1800" b="1"/>
        </a:p>
      </dgm:t>
    </dgm:pt>
    <dgm:pt modelId="{8217B5FC-37FD-4D5E-AC87-0A3B099E2A67}">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1800" b="1" dirty="0" smtClean="0"/>
            <a:t>轮换活跃</a:t>
          </a:r>
          <a:r>
            <a:rPr lang="en-US" altLang="zh-CN" sz="1800" b="1" dirty="0" smtClean="0"/>
            <a:t>/</a:t>
          </a:r>
          <a:r>
            <a:rPr lang="zh-CN" altLang="en-US" sz="1800" b="1" dirty="0" smtClean="0"/>
            <a:t>休眠节点的</a:t>
          </a:r>
          <a:r>
            <a:rPr lang="en-US" altLang="zh-CN" sz="1800" b="1" dirty="0" smtClean="0"/>
            <a:t>Self-Scheduling</a:t>
          </a:r>
          <a:r>
            <a:rPr lang="zh-CN" altLang="en-US" sz="1800" b="1" dirty="0" smtClean="0"/>
            <a:t>覆盖协议</a:t>
          </a:r>
          <a:endParaRPr lang="zh-CN" altLang="en-US" sz="1800" b="1" dirty="0"/>
        </a:p>
      </dgm:t>
    </dgm:pt>
    <dgm:pt modelId="{DFD5874C-57C6-4E90-B273-3D0C69FC82CA}" cxnId="{B52A8D85-1D96-43A2-877C-9C2093FBA002}" type="parTrans">
      <dgm:prSet/>
      <dgm:spPr/>
      <dgm:t>
        <a:bodyPr/>
        <a:lstStyle/>
        <a:p>
          <a:endParaRPr lang="zh-CN" altLang="en-US" sz="1800" b="1"/>
        </a:p>
      </dgm:t>
    </dgm:pt>
    <dgm:pt modelId="{4FDA5F6B-AB26-4AE3-8CB6-792C63165F82}" cxnId="{B52A8D85-1D96-43A2-877C-9C2093FBA002}" type="sibTrans">
      <dgm:prSet/>
      <dgm:spPr/>
      <dgm:t>
        <a:bodyPr/>
        <a:lstStyle/>
        <a:p>
          <a:endParaRPr lang="zh-CN" altLang="en-US" sz="1800" b="1"/>
        </a:p>
      </dgm:t>
    </dgm:pt>
    <dgm:pt modelId="{DF9A68E7-8392-4569-902F-D4E2E2462186}">
      <dgm:prSet phldrT="[文本]" custT="1"/>
      <dgm:spPr/>
      <dgm:t>
        <a:bodyPr/>
        <a:lstStyle/>
        <a:p>
          <a:r>
            <a:rPr lang="zh-CN" altLang="en-US" sz="1800" b="1" dirty="0" smtClean="0"/>
            <a:t>⑤</a:t>
          </a:r>
          <a:endParaRPr lang="zh-CN" altLang="en-US" sz="1800" b="1" dirty="0"/>
        </a:p>
      </dgm:t>
    </dgm:pt>
    <dgm:pt modelId="{49E7F5DA-AE45-490A-944A-047956D2A207}" cxnId="{A354ECAC-647D-4B75-B7DA-591055856431}" type="parTrans">
      <dgm:prSet/>
      <dgm:spPr/>
      <dgm:t>
        <a:bodyPr/>
        <a:lstStyle/>
        <a:p>
          <a:endParaRPr lang="zh-CN" altLang="en-US" sz="1800" b="1"/>
        </a:p>
      </dgm:t>
    </dgm:pt>
    <dgm:pt modelId="{3BF48CEC-1EA4-438A-B34D-9962B92EC9C0}" cxnId="{A354ECAC-647D-4B75-B7DA-591055856431}" type="sibTrans">
      <dgm:prSet/>
      <dgm:spPr/>
      <dgm:t>
        <a:bodyPr/>
        <a:lstStyle/>
        <a:p>
          <a:endParaRPr lang="zh-CN" altLang="en-US" sz="1800" b="1"/>
        </a:p>
      </dgm:t>
    </dgm:pt>
    <dgm:pt modelId="{0C8BB88C-7E47-434D-A23E-8D5BEB663863}">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最坏与最佳情况覆盖</a:t>
          </a:r>
          <a:endParaRPr lang="zh-CN" altLang="en-US" sz="2000" b="1" dirty="0"/>
        </a:p>
      </dgm:t>
    </dgm:pt>
    <dgm:pt modelId="{05F85628-45BB-402D-81D8-C3C0535B3AA9}" cxnId="{D36552CE-AF2C-45EE-BD7E-7EB020823E68}" type="parTrans">
      <dgm:prSet/>
      <dgm:spPr/>
      <dgm:t>
        <a:bodyPr/>
        <a:lstStyle/>
        <a:p>
          <a:endParaRPr lang="zh-CN" altLang="en-US" sz="1800" b="1"/>
        </a:p>
      </dgm:t>
    </dgm:pt>
    <dgm:pt modelId="{36A73C6F-D457-4496-9422-8956B245BCB3}" cxnId="{D36552CE-AF2C-45EE-BD7E-7EB020823E68}" type="sibTrans">
      <dgm:prSet/>
      <dgm:spPr/>
      <dgm:t>
        <a:bodyPr/>
        <a:lstStyle/>
        <a:p>
          <a:endParaRPr lang="zh-CN" altLang="en-US" sz="1800" b="1"/>
        </a:p>
      </dgm:t>
    </dgm:pt>
    <dgm:pt modelId="{3823FE4A-89F1-4657-AA4E-D00F45DD8672}">
      <dgm:prSet phldrT="[文本]" custT="1"/>
      <dgm:spPr/>
      <dgm:t>
        <a:bodyPr/>
        <a:lstStyle/>
        <a:p>
          <a:r>
            <a:rPr lang="zh-CN" altLang="en-US" sz="1800" b="1" dirty="0" smtClean="0"/>
            <a:t>⑥</a:t>
          </a:r>
          <a:endParaRPr lang="zh-CN" altLang="en-US" sz="1800" b="1" dirty="0"/>
        </a:p>
      </dgm:t>
    </dgm:pt>
    <dgm:pt modelId="{4F75B91F-E15D-48BA-88FC-84B3819A469A}" cxnId="{6E07B121-5BA0-42C7-8C5E-64E745A3E057}" type="parTrans">
      <dgm:prSet/>
      <dgm:spPr/>
      <dgm:t>
        <a:bodyPr/>
        <a:lstStyle/>
        <a:p>
          <a:endParaRPr lang="zh-CN" altLang="en-US" sz="1800" b="1"/>
        </a:p>
      </dgm:t>
    </dgm:pt>
    <dgm:pt modelId="{FD46D065-7118-406F-BF36-7F1B3BA157D3}" cxnId="{6E07B121-5BA0-42C7-8C5E-64E745A3E057}" type="sibTrans">
      <dgm:prSet/>
      <dgm:spPr/>
      <dgm:t>
        <a:bodyPr/>
        <a:lstStyle/>
        <a:p>
          <a:endParaRPr lang="zh-CN" altLang="en-US" sz="1800" b="1"/>
        </a:p>
      </dgm:t>
    </dgm:pt>
    <dgm:pt modelId="{151F9257-0264-4482-9025-8BEB51D9E16D}">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暴露穿越覆盖</a:t>
          </a:r>
          <a:endParaRPr lang="zh-CN" altLang="en-US" sz="2000" b="1" dirty="0"/>
        </a:p>
      </dgm:t>
    </dgm:pt>
    <dgm:pt modelId="{76BFE7E4-2435-4A8D-AB41-7A22D7C3A70A}" cxnId="{682BDD77-B774-4A7D-94FE-283B4413701A}" type="parTrans">
      <dgm:prSet/>
      <dgm:spPr/>
      <dgm:t>
        <a:bodyPr/>
        <a:lstStyle/>
        <a:p>
          <a:endParaRPr lang="zh-CN" altLang="en-US" sz="1800" b="1"/>
        </a:p>
      </dgm:t>
    </dgm:pt>
    <dgm:pt modelId="{E2B01640-0A4B-4743-B965-44DCD7FE8F99}" cxnId="{682BDD77-B774-4A7D-94FE-283B4413701A}" type="sibTrans">
      <dgm:prSet/>
      <dgm:spPr/>
      <dgm:t>
        <a:bodyPr/>
        <a:lstStyle/>
        <a:p>
          <a:endParaRPr lang="zh-CN" altLang="en-US" sz="1800" b="1"/>
        </a:p>
      </dgm:t>
    </dgm:pt>
    <dgm:pt modelId="{7E8D0244-F7C6-4673-B192-04C7BE36DCE6}" type="pres">
      <dgm:prSet presAssocID="{07315B92-7CC5-4C29-B12F-C81DA3012B91}" presName="linearFlow" presStyleCnt="0">
        <dgm:presLayoutVars>
          <dgm:dir/>
          <dgm:animLvl val="lvl"/>
          <dgm:resizeHandles val="exact"/>
        </dgm:presLayoutVars>
      </dgm:prSet>
      <dgm:spPr/>
      <dgm:t>
        <a:bodyPr/>
        <a:lstStyle/>
        <a:p>
          <a:endParaRPr lang="zh-CN" altLang="en-US"/>
        </a:p>
      </dgm:t>
    </dgm:pt>
    <dgm:pt modelId="{5D2DDAE1-6BF9-4EC9-8CFC-FA729CB2C6E4}" type="pres">
      <dgm:prSet presAssocID="{B4158B0F-CC93-4D93-84FF-5285B96BD6E4}" presName="composite" presStyleCnt="0"/>
      <dgm:spPr/>
    </dgm:pt>
    <dgm:pt modelId="{71431FF1-15EF-4740-B2DE-D728E3FD3809}" type="pres">
      <dgm:prSet presAssocID="{B4158B0F-CC93-4D93-84FF-5285B96BD6E4}" presName="parentText" presStyleLbl="alignNode1" presStyleIdx="0" presStyleCnt="3">
        <dgm:presLayoutVars>
          <dgm:chMax val="1"/>
          <dgm:bulletEnabled val="1"/>
        </dgm:presLayoutVars>
      </dgm:prSet>
      <dgm:spPr/>
      <dgm:t>
        <a:bodyPr/>
        <a:lstStyle/>
        <a:p>
          <a:endParaRPr lang="zh-CN" altLang="en-US"/>
        </a:p>
      </dgm:t>
    </dgm:pt>
    <dgm:pt modelId="{2FF08380-8886-4E09-8C50-AF6F8DD95A4F}" type="pres">
      <dgm:prSet presAssocID="{B4158B0F-CC93-4D93-84FF-5285B96BD6E4}" presName="descendantText" presStyleLbl="alignAcc1" presStyleIdx="0" presStyleCnt="3">
        <dgm:presLayoutVars>
          <dgm:bulletEnabled val="1"/>
        </dgm:presLayoutVars>
      </dgm:prSet>
      <dgm:spPr/>
      <dgm:t>
        <a:bodyPr/>
        <a:lstStyle/>
        <a:p>
          <a:endParaRPr lang="zh-CN" altLang="en-US"/>
        </a:p>
      </dgm:t>
    </dgm:pt>
    <dgm:pt modelId="{FB0D18C6-91DB-4CCD-B2EB-F646ADE062CE}" type="pres">
      <dgm:prSet presAssocID="{CC62DF32-F337-46E6-8EA7-876DA03B6265}" presName="sp" presStyleCnt="0"/>
      <dgm:spPr/>
    </dgm:pt>
    <dgm:pt modelId="{7CB8F909-63A2-4B24-905B-E94B24D64862}" type="pres">
      <dgm:prSet presAssocID="{DF9A68E7-8392-4569-902F-D4E2E2462186}" presName="composite" presStyleCnt="0"/>
      <dgm:spPr/>
    </dgm:pt>
    <dgm:pt modelId="{2A5074F7-1C64-40DC-9E82-C1D51CC53FE7}" type="pres">
      <dgm:prSet presAssocID="{DF9A68E7-8392-4569-902F-D4E2E2462186}" presName="parentText" presStyleLbl="alignNode1" presStyleIdx="1" presStyleCnt="3">
        <dgm:presLayoutVars>
          <dgm:chMax val="1"/>
          <dgm:bulletEnabled val="1"/>
        </dgm:presLayoutVars>
      </dgm:prSet>
      <dgm:spPr/>
      <dgm:t>
        <a:bodyPr/>
        <a:lstStyle/>
        <a:p>
          <a:endParaRPr lang="zh-CN" altLang="en-US"/>
        </a:p>
      </dgm:t>
    </dgm:pt>
    <dgm:pt modelId="{82D6BFEE-6AD8-48BE-9FCD-1617D569BF7C}" type="pres">
      <dgm:prSet presAssocID="{DF9A68E7-8392-4569-902F-D4E2E2462186}" presName="descendantText" presStyleLbl="alignAcc1" presStyleIdx="1" presStyleCnt="3">
        <dgm:presLayoutVars>
          <dgm:bulletEnabled val="1"/>
        </dgm:presLayoutVars>
      </dgm:prSet>
      <dgm:spPr/>
      <dgm:t>
        <a:bodyPr/>
        <a:lstStyle/>
        <a:p>
          <a:endParaRPr lang="zh-CN" altLang="en-US"/>
        </a:p>
      </dgm:t>
    </dgm:pt>
    <dgm:pt modelId="{A1FE7C22-2A47-4011-B4E0-E28342FC9758}" type="pres">
      <dgm:prSet presAssocID="{3BF48CEC-1EA4-438A-B34D-9962B92EC9C0}" presName="sp" presStyleCnt="0"/>
      <dgm:spPr/>
    </dgm:pt>
    <dgm:pt modelId="{EB2793C1-85BC-40A3-8618-CBEBDC460631}" type="pres">
      <dgm:prSet presAssocID="{3823FE4A-89F1-4657-AA4E-D00F45DD8672}" presName="composite" presStyleCnt="0"/>
      <dgm:spPr/>
    </dgm:pt>
    <dgm:pt modelId="{0AA2C5AC-7A1E-4564-B54C-C544EE8CAFEB}" type="pres">
      <dgm:prSet presAssocID="{3823FE4A-89F1-4657-AA4E-D00F45DD8672}" presName="parentText" presStyleLbl="alignNode1" presStyleIdx="2" presStyleCnt="3">
        <dgm:presLayoutVars>
          <dgm:chMax val="1"/>
          <dgm:bulletEnabled val="1"/>
        </dgm:presLayoutVars>
      </dgm:prSet>
      <dgm:spPr/>
      <dgm:t>
        <a:bodyPr/>
        <a:lstStyle/>
        <a:p>
          <a:endParaRPr lang="zh-CN" altLang="en-US"/>
        </a:p>
      </dgm:t>
    </dgm:pt>
    <dgm:pt modelId="{6E3A8354-2BAE-45A2-823C-BBEAC9FA53E6}" type="pres">
      <dgm:prSet presAssocID="{3823FE4A-89F1-4657-AA4E-D00F45DD8672}" presName="descendantText" presStyleLbl="alignAcc1" presStyleIdx="2" presStyleCnt="3">
        <dgm:presLayoutVars>
          <dgm:bulletEnabled val="1"/>
        </dgm:presLayoutVars>
      </dgm:prSet>
      <dgm:spPr/>
      <dgm:t>
        <a:bodyPr/>
        <a:lstStyle/>
        <a:p>
          <a:endParaRPr lang="zh-CN" altLang="en-US"/>
        </a:p>
      </dgm:t>
    </dgm:pt>
  </dgm:ptLst>
  <dgm:cxnLst>
    <dgm:cxn modelId="{1BE53157-D55F-4C16-AE79-51293B310D67}" type="presOf" srcId="{07315B92-7CC5-4C29-B12F-C81DA3012B91}" destId="{7E8D0244-F7C6-4673-B192-04C7BE36DCE6}" srcOrd="0" destOrd="0" presId="urn:microsoft.com/office/officeart/2005/8/layout/chevron2"/>
    <dgm:cxn modelId="{81E66336-7A56-47D3-962B-6C36A1EAA4E3}" type="presOf" srcId="{B4158B0F-CC93-4D93-84FF-5285B96BD6E4}" destId="{71431FF1-15EF-4740-B2DE-D728E3FD3809}" srcOrd="0" destOrd="0" presId="urn:microsoft.com/office/officeart/2005/8/layout/chevron2"/>
    <dgm:cxn modelId="{4D9029FF-FB16-40A5-B632-A08BFD1F6736}" type="presOf" srcId="{8217B5FC-37FD-4D5E-AC87-0A3B099E2A67}" destId="{2FF08380-8886-4E09-8C50-AF6F8DD95A4F}" srcOrd="0" destOrd="0" presId="urn:microsoft.com/office/officeart/2005/8/layout/chevron2"/>
    <dgm:cxn modelId="{D36552CE-AF2C-45EE-BD7E-7EB020823E68}" srcId="{DF9A68E7-8392-4569-902F-D4E2E2462186}" destId="{0C8BB88C-7E47-434D-A23E-8D5BEB663863}" srcOrd="0" destOrd="0" parTransId="{05F85628-45BB-402D-81D8-C3C0535B3AA9}" sibTransId="{36A73C6F-D457-4496-9422-8956B245BCB3}"/>
    <dgm:cxn modelId="{682BDD77-B774-4A7D-94FE-283B4413701A}" srcId="{3823FE4A-89F1-4657-AA4E-D00F45DD8672}" destId="{151F9257-0264-4482-9025-8BEB51D9E16D}" srcOrd="0" destOrd="0" parTransId="{76BFE7E4-2435-4A8D-AB41-7A22D7C3A70A}" sibTransId="{E2B01640-0A4B-4743-B965-44DCD7FE8F99}"/>
    <dgm:cxn modelId="{A354ECAC-647D-4B75-B7DA-591055856431}" srcId="{07315B92-7CC5-4C29-B12F-C81DA3012B91}" destId="{DF9A68E7-8392-4569-902F-D4E2E2462186}" srcOrd="1" destOrd="0" parTransId="{49E7F5DA-AE45-490A-944A-047956D2A207}" sibTransId="{3BF48CEC-1EA4-438A-B34D-9962B92EC9C0}"/>
    <dgm:cxn modelId="{65EF2BDD-4F52-49D6-816C-541AD78CA20C}" type="presOf" srcId="{3823FE4A-89F1-4657-AA4E-D00F45DD8672}" destId="{0AA2C5AC-7A1E-4564-B54C-C544EE8CAFEB}" srcOrd="0" destOrd="0" presId="urn:microsoft.com/office/officeart/2005/8/layout/chevron2"/>
    <dgm:cxn modelId="{21E08AE4-DF69-45CD-B92B-C8A095A94054}" type="presOf" srcId="{DF9A68E7-8392-4569-902F-D4E2E2462186}" destId="{2A5074F7-1C64-40DC-9E82-C1D51CC53FE7}" srcOrd="0" destOrd="0" presId="urn:microsoft.com/office/officeart/2005/8/layout/chevron2"/>
    <dgm:cxn modelId="{AE36182E-2733-49B5-9760-EC39FD10F28F}" srcId="{07315B92-7CC5-4C29-B12F-C81DA3012B91}" destId="{B4158B0F-CC93-4D93-84FF-5285B96BD6E4}" srcOrd="0" destOrd="0" parTransId="{63550EC3-D9BB-41C6-AAAF-DC56743B3401}" sibTransId="{CC62DF32-F337-46E6-8EA7-876DA03B6265}"/>
    <dgm:cxn modelId="{6E07B121-5BA0-42C7-8C5E-64E745A3E057}" srcId="{07315B92-7CC5-4C29-B12F-C81DA3012B91}" destId="{3823FE4A-89F1-4657-AA4E-D00F45DD8672}" srcOrd="2" destOrd="0" parTransId="{4F75B91F-E15D-48BA-88FC-84B3819A469A}" sibTransId="{FD46D065-7118-406F-BF36-7F1B3BA157D3}"/>
    <dgm:cxn modelId="{B52A8D85-1D96-43A2-877C-9C2093FBA002}" srcId="{B4158B0F-CC93-4D93-84FF-5285B96BD6E4}" destId="{8217B5FC-37FD-4D5E-AC87-0A3B099E2A67}" srcOrd="0" destOrd="0" parTransId="{DFD5874C-57C6-4E90-B273-3D0C69FC82CA}" sibTransId="{4FDA5F6B-AB26-4AE3-8CB6-792C63165F82}"/>
    <dgm:cxn modelId="{9B5E5579-E76E-40F1-9841-63B97C938709}" type="presOf" srcId="{0C8BB88C-7E47-434D-A23E-8D5BEB663863}" destId="{82D6BFEE-6AD8-48BE-9FCD-1617D569BF7C}" srcOrd="0" destOrd="0" presId="urn:microsoft.com/office/officeart/2005/8/layout/chevron2"/>
    <dgm:cxn modelId="{042D4113-D6A5-4CAF-9D53-475BD526DDD5}" type="presOf" srcId="{151F9257-0264-4482-9025-8BEB51D9E16D}" destId="{6E3A8354-2BAE-45A2-823C-BBEAC9FA53E6}" srcOrd="0" destOrd="0" presId="urn:microsoft.com/office/officeart/2005/8/layout/chevron2"/>
    <dgm:cxn modelId="{F1787853-D6EA-4EB1-AB0F-7ED54CEFC28F}" type="presParOf" srcId="{7E8D0244-F7C6-4673-B192-04C7BE36DCE6}" destId="{5D2DDAE1-6BF9-4EC9-8CFC-FA729CB2C6E4}" srcOrd="0" destOrd="0" presId="urn:microsoft.com/office/officeart/2005/8/layout/chevron2"/>
    <dgm:cxn modelId="{6A0AC247-CA21-409C-8BF6-83B59EFE6971}" type="presParOf" srcId="{5D2DDAE1-6BF9-4EC9-8CFC-FA729CB2C6E4}" destId="{71431FF1-15EF-4740-B2DE-D728E3FD3809}" srcOrd="0" destOrd="0" presId="urn:microsoft.com/office/officeart/2005/8/layout/chevron2"/>
    <dgm:cxn modelId="{0691D3C7-66CE-4593-9B96-95D310E5125E}" type="presParOf" srcId="{5D2DDAE1-6BF9-4EC9-8CFC-FA729CB2C6E4}" destId="{2FF08380-8886-4E09-8C50-AF6F8DD95A4F}" srcOrd="1" destOrd="0" presId="urn:microsoft.com/office/officeart/2005/8/layout/chevron2"/>
    <dgm:cxn modelId="{21DF4545-3FA1-429F-9EC4-6BF1D2314436}" type="presParOf" srcId="{7E8D0244-F7C6-4673-B192-04C7BE36DCE6}" destId="{FB0D18C6-91DB-4CCD-B2EB-F646ADE062CE}" srcOrd="1" destOrd="0" presId="urn:microsoft.com/office/officeart/2005/8/layout/chevron2"/>
    <dgm:cxn modelId="{E6D45FD3-ACE3-4726-AF79-86DBD5E1BD34}" type="presParOf" srcId="{7E8D0244-F7C6-4673-B192-04C7BE36DCE6}" destId="{7CB8F909-63A2-4B24-905B-E94B24D64862}" srcOrd="2" destOrd="0" presId="urn:microsoft.com/office/officeart/2005/8/layout/chevron2"/>
    <dgm:cxn modelId="{32AFB1BB-E133-4E16-AEF0-690BDF635E60}" type="presParOf" srcId="{7CB8F909-63A2-4B24-905B-E94B24D64862}" destId="{2A5074F7-1C64-40DC-9E82-C1D51CC53FE7}" srcOrd="0" destOrd="0" presId="urn:microsoft.com/office/officeart/2005/8/layout/chevron2"/>
    <dgm:cxn modelId="{9918193B-CC7A-4947-B2F2-1612B8DA3503}" type="presParOf" srcId="{7CB8F909-63A2-4B24-905B-E94B24D64862}" destId="{82D6BFEE-6AD8-48BE-9FCD-1617D569BF7C}" srcOrd="1" destOrd="0" presId="urn:microsoft.com/office/officeart/2005/8/layout/chevron2"/>
    <dgm:cxn modelId="{67C86F59-7A55-47CD-8050-577247A2641F}" type="presParOf" srcId="{7E8D0244-F7C6-4673-B192-04C7BE36DCE6}" destId="{A1FE7C22-2A47-4011-B4E0-E28342FC9758}" srcOrd="3" destOrd="0" presId="urn:microsoft.com/office/officeart/2005/8/layout/chevron2"/>
    <dgm:cxn modelId="{C0EA6761-357B-4BAD-995A-C4DC60A7F1EE}" type="presParOf" srcId="{7E8D0244-F7C6-4673-B192-04C7BE36DCE6}" destId="{EB2793C1-85BC-40A3-8618-CBEBDC460631}" srcOrd="4" destOrd="0" presId="urn:microsoft.com/office/officeart/2005/8/layout/chevron2"/>
    <dgm:cxn modelId="{32A91B09-B59A-4D51-AAFA-B72C6EEA69CD}" type="presParOf" srcId="{EB2793C1-85BC-40A3-8618-CBEBDC460631}" destId="{0AA2C5AC-7A1E-4564-B54C-C544EE8CAFEB}" srcOrd="0" destOrd="0" presId="urn:microsoft.com/office/officeart/2005/8/layout/chevron2"/>
    <dgm:cxn modelId="{48E9ED6F-EBAA-4DCA-9BD7-04677BEFDD79}" type="presParOf" srcId="{EB2793C1-85BC-40A3-8618-CBEBDC460631}" destId="{6E3A8354-2BAE-45A2-823C-BBEAC9FA53E6}"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2.xml><?xml version="1.0" encoding="utf-8"?>
<dgm:dataModel xmlns:dgm="http://schemas.openxmlformats.org/drawingml/2006/diagram" xmlns:a="http://schemas.openxmlformats.org/drawingml/2006/main">
  <dgm:ptLst>
    <dgm:pt modelId="{07315B92-7CC5-4C29-B12F-C81DA3012B91}" type="doc">
      <dgm:prSet loTypeId="urn:microsoft.com/office/officeart/2005/8/layout/chevron2" loCatId="list" qsTypeId="urn:microsoft.com/office/officeart/2005/8/quickstyle/simple1#21" qsCatId="simple" csTypeId="urn:microsoft.com/office/officeart/2005/8/colors/accent1_2#29" csCatId="accent1" phldr="1"/>
      <dgm:spPr/>
      <dgm:t>
        <a:bodyPr/>
        <a:lstStyle/>
        <a:p>
          <a:endParaRPr lang="zh-CN" altLang="en-US"/>
        </a:p>
      </dgm:t>
    </dgm:pt>
    <dgm:pt modelId="{B4158B0F-CC93-4D93-84FF-5285B96BD6E4}">
      <dgm:prSet phldrT="[文本]" custT="1"/>
      <dgm:spPr/>
      <dgm:t>
        <a:bodyPr/>
        <a:lstStyle/>
        <a:p>
          <a:r>
            <a:rPr lang="zh-CN" altLang="en-US" sz="2000" b="1" dirty="0" smtClean="0"/>
            <a:t>①</a:t>
          </a:r>
          <a:endParaRPr lang="zh-CN" altLang="en-US" sz="2000" b="1" dirty="0"/>
        </a:p>
      </dgm:t>
    </dgm:pt>
    <dgm:pt modelId="{63550EC3-D9BB-41C6-AAAF-DC56743B3401}" cxnId="{AE36182E-2733-49B5-9760-EC39FD10F28F}" type="parTrans">
      <dgm:prSet/>
      <dgm:spPr/>
      <dgm:t>
        <a:bodyPr/>
        <a:lstStyle/>
        <a:p>
          <a:endParaRPr lang="zh-CN" altLang="en-US" sz="2400" b="1"/>
        </a:p>
      </dgm:t>
    </dgm:pt>
    <dgm:pt modelId="{CC62DF32-F337-46E6-8EA7-876DA03B6265}" cxnId="{AE36182E-2733-49B5-9760-EC39FD10F28F}" type="sibTrans">
      <dgm:prSet/>
      <dgm:spPr/>
      <dgm:t>
        <a:bodyPr/>
        <a:lstStyle/>
        <a:p>
          <a:endParaRPr lang="zh-CN" altLang="en-US" sz="2400" b="1"/>
        </a:p>
      </dgm:t>
    </dgm:pt>
    <dgm:pt modelId="{8217B5FC-37FD-4D5E-AC87-0A3B099E2A67}">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基于网格的覆盖定位传感器配置算法</a:t>
          </a:r>
          <a:endParaRPr lang="zh-CN" altLang="en-US" sz="2000" b="1" dirty="0"/>
        </a:p>
      </dgm:t>
    </dgm:pt>
    <dgm:pt modelId="{DFD5874C-57C6-4E90-B273-3D0C69FC82CA}" cxnId="{B52A8D85-1D96-43A2-877C-9C2093FBA002}" type="parTrans">
      <dgm:prSet/>
      <dgm:spPr/>
      <dgm:t>
        <a:bodyPr/>
        <a:lstStyle/>
        <a:p>
          <a:endParaRPr lang="zh-CN" altLang="en-US" sz="2400" b="1"/>
        </a:p>
      </dgm:t>
    </dgm:pt>
    <dgm:pt modelId="{4FDA5F6B-AB26-4AE3-8CB6-792C63165F82}" cxnId="{B52A8D85-1D96-43A2-877C-9C2093FBA002}" type="sibTrans">
      <dgm:prSet/>
      <dgm:spPr/>
      <dgm:t>
        <a:bodyPr/>
        <a:lstStyle/>
        <a:p>
          <a:endParaRPr lang="zh-CN" altLang="en-US" sz="2400" b="1"/>
        </a:p>
      </dgm:t>
    </dgm:pt>
    <dgm:pt modelId="{DF9A68E7-8392-4569-902F-D4E2E2462186}">
      <dgm:prSet phldrT="[文本]" custT="1"/>
      <dgm:spPr/>
      <dgm:t>
        <a:bodyPr/>
        <a:lstStyle/>
        <a:p>
          <a:r>
            <a:rPr lang="zh-CN" altLang="en-US" sz="2000" b="1" dirty="0" smtClean="0"/>
            <a:t>②</a:t>
          </a:r>
          <a:endParaRPr lang="zh-CN" altLang="en-US" sz="2000" b="1" dirty="0"/>
        </a:p>
      </dgm:t>
    </dgm:pt>
    <dgm:pt modelId="{49E7F5DA-AE45-490A-944A-047956D2A207}" cxnId="{A354ECAC-647D-4B75-B7DA-591055856431}" type="parTrans">
      <dgm:prSet/>
      <dgm:spPr/>
      <dgm:t>
        <a:bodyPr/>
        <a:lstStyle/>
        <a:p>
          <a:endParaRPr lang="zh-CN" altLang="en-US" sz="2400" b="1"/>
        </a:p>
      </dgm:t>
    </dgm:pt>
    <dgm:pt modelId="{3BF48CEC-1EA4-438A-B34D-9962B92EC9C0}" cxnId="{A354ECAC-647D-4B75-B7DA-591055856431}" type="sibTrans">
      <dgm:prSet/>
      <dgm:spPr/>
      <dgm:t>
        <a:bodyPr/>
        <a:lstStyle/>
        <a:p>
          <a:endParaRPr lang="zh-CN" altLang="en-US" sz="2400" b="1"/>
        </a:p>
      </dgm:t>
    </dgm:pt>
    <dgm:pt modelId="{0C8BB88C-7E47-434D-A23E-8D5BEB663863}">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圆周覆盖</a:t>
          </a:r>
          <a:endParaRPr lang="zh-CN" altLang="en-US" sz="2000" b="1" dirty="0"/>
        </a:p>
      </dgm:t>
    </dgm:pt>
    <dgm:pt modelId="{05F85628-45BB-402D-81D8-C3C0535B3AA9}" cxnId="{D36552CE-AF2C-45EE-BD7E-7EB020823E68}" type="parTrans">
      <dgm:prSet/>
      <dgm:spPr/>
      <dgm:t>
        <a:bodyPr/>
        <a:lstStyle/>
        <a:p>
          <a:endParaRPr lang="zh-CN" altLang="en-US" sz="2400" b="1"/>
        </a:p>
      </dgm:t>
    </dgm:pt>
    <dgm:pt modelId="{36A73C6F-D457-4496-9422-8956B245BCB3}" cxnId="{D36552CE-AF2C-45EE-BD7E-7EB020823E68}" type="sibTrans">
      <dgm:prSet/>
      <dgm:spPr/>
      <dgm:t>
        <a:bodyPr/>
        <a:lstStyle/>
        <a:p>
          <a:endParaRPr lang="zh-CN" altLang="en-US" sz="2400" b="1"/>
        </a:p>
      </dgm:t>
    </dgm:pt>
    <dgm:pt modelId="{3823FE4A-89F1-4657-AA4E-D00F45DD8672}">
      <dgm:prSet phldrT="[文本]" custT="1"/>
      <dgm:spPr/>
      <dgm:t>
        <a:bodyPr/>
        <a:lstStyle/>
        <a:p>
          <a:r>
            <a:rPr lang="zh-CN" altLang="en-US" sz="2000" b="1" dirty="0" smtClean="0"/>
            <a:t>③</a:t>
          </a:r>
          <a:endParaRPr lang="zh-CN" altLang="en-US" sz="2000" b="1" dirty="0"/>
        </a:p>
      </dgm:t>
    </dgm:pt>
    <dgm:pt modelId="{4F75B91F-E15D-48BA-88FC-84B3819A469A}" cxnId="{6E07B121-5BA0-42C7-8C5E-64E745A3E057}" type="parTrans">
      <dgm:prSet/>
      <dgm:spPr/>
      <dgm:t>
        <a:bodyPr/>
        <a:lstStyle/>
        <a:p>
          <a:endParaRPr lang="zh-CN" altLang="en-US" sz="2400" b="1"/>
        </a:p>
      </dgm:t>
    </dgm:pt>
    <dgm:pt modelId="{FD46D065-7118-406F-BF36-7F1B3BA157D3}" cxnId="{6E07B121-5BA0-42C7-8C5E-64E745A3E057}" type="sibTrans">
      <dgm:prSet/>
      <dgm:spPr/>
      <dgm:t>
        <a:bodyPr/>
        <a:lstStyle/>
        <a:p>
          <a:endParaRPr lang="zh-CN" altLang="en-US" sz="2400" b="1"/>
        </a:p>
      </dgm:t>
    </dgm:pt>
    <dgm:pt modelId="{151F9257-0264-4482-9025-8BEB51D9E16D}">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连通传感器覆盖</a:t>
          </a:r>
          <a:endParaRPr lang="zh-CN" altLang="en-US" sz="2000" b="1" dirty="0"/>
        </a:p>
      </dgm:t>
    </dgm:pt>
    <dgm:pt modelId="{76BFE7E4-2435-4A8D-AB41-7A22D7C3A70A}" cxnId="{682BDD77-B774-4A7D-94FE-283B4413701A}" type="parTrans">
      <dgm:prSet/>
      <dgm:spPr/>
      <dgm:t>
        <a:bodyPr/>
        <a:lstStyle/>
        <a:p>
          <a:endParaRPr lang="zh-CN" altLang="en-US" sz="2400" b="1"/>
        </a:p>
      </dgm:t>
    </dgm:pt>
    <dgm:pt modelId="{E2B01640-0A4B-4743-B965-44DCD7FE8F99}" cxnId="{682BDD77-B774-4A7D-94FE-283B4413701A}" type="sibTrans">
      <dgm:prSet/>
      <dgm:spPr/>
      <dgm:t>
        <a:bodyPr/>
        <a:lstStyle/>
        <a:p>
          <a:endParaRPr lang="zh-CN" altLang="en-US" sz="2400" b="1"/>
        </a:p>
      </dgm:t>
    </dgm:pt>
    <dgm:pt modelId="{7E8D0244-F7C6-4673-B192-04C7BE36DCE6}" type="pres">
      <dgm:prSet presAssocID="{07315B92-7CC5-4C29-B12F-C81DA3012B91}" presName="linearFlow" presStyleCnt="0">
        <dgm:presLayoutVars>
          <dgm:dir/>
          <dgm:animLvl val="lvl"/>
          <dgm:resizeHandles val="exact"/>
        </dgm:presLayoutVars>
      </dgm:prSet>
      <dgm:spPr/>
      <dgm:t>
        <a:bodyPr/>
        <a:lstStyle/>
        <a:p>
          <a:endParaRPr lang="zh-CN" altLang="en-US"/>
        </a:p>
      </dgm:t>
    </dgm:pt>
    <dgm:pt modelId="{5D2DDAE1-6BF9-4EC9-8CFC-FA729CB2C6E4}" type="pres">
      <dgm:prSet presAssocID="{B4158B0F-CC93-4D93-84FF-5285B96BD6E4}" presName="composite" presStyleCnt="0"/>
      <dgm:spPr/>
    </dgm:pt>
    <dgm:pt modelId="{71431FF1-15EF-4740-B2DE-D728E3FD3809}" type="pres">
      <dgm:prSet presAssocID="{B4158B0F-CC93-4D93-84FF-5285B96BD6E4}" presName="parentText" presStyleLbl="alignNode1" presStyleIdx="0" presStyleCnt="3">
        <dgm:presLayoutVars>
          <dgm:chMax val="1"/>
          <dgm:bulletEnabled val="1"/>
        </dgm:presLayoutVars>
      </dgm:prSet>
      <dgm:spPr/>
      <dgm:t>
        <a:bodyPr/>
        <a:lstStyle/>
        <a:p>
          <a:endParaRPr lang="zh-CN" altLang="en-US"/>
        </a:p>
      </dgm:t>
    </dgm:pt>
    <dgm:pt modelId="{2FF08380-8886-4E09-8C50-AF6F8DD95A4F}" type="pres">
      <dgm:prSet presAssocID="{B4158B0F-CC93-4D93-84FF-5285B96BD6E4}" presName="descendantText" presStyleLbl="alignAcc1" presStyleIdx="0" presStyleCnt="3">
        <dgm:presLayoutVars>
          <dgm:bulletEnabled val="1"/>
        </dgm:presLayoutVars>
      </dgm:prSet>
      <dgm:spPr/>
      <dgm:t>
        <a:bodyPr/>
        <a:lstStyle/>
        <a:p>
          <a:endParaRPr lang="zh-CN" altLang="en-US"/>
        </a:p>
      </dgm:t>
    </dgm:pt>
    <dgm:pt modelId="{FB0D18C6-91DB-4CCD-B2EB-F646ADE062CE}" type="pres">
      <dgm:prSet presAssocID="{CC62DF32-F337-46E6-8EA7-876DA03B6265}" presName="sp" presStyleCnt="0"/>
      <dgm:spPr/>
    </dgm:pt>
    <dgm:pt modelId="{7CB8F909-63A2-4B24-905B-E94B24D64862}" type="pres">
      <dgm:prSet presAssocID="{DF9A68E7-8392-4569-902F-D4E2E2462186}" presName="composite" presStyleCnt="0"/>
      <dgm:spPr/>
    </dgm:pt>
    <dgm:pt modelId="{2A5074F7-1C64-40DC-9E82-C1D51CC53FE7}" type="pres">
      <dgm:prSet presAssocID="{DF9A68E7-8392-4569-902F-D4E2E2462186}" presName="parentText" presStyleLbl="alignNode1" presStyleIdx="1" presStyleCnt="3">
        <dgm:presLayoutVars>
          <dgm:chMax val="1"/>
          <dgm:bulletEnabled val="1"/>
        </dgm:presLayoutVars>
      </dgm:prSet>
      <dgm:spPr/>
      <dgm:t>
        <a:bodyPr/>
        <a:lstStyle/>
        <a:p>
          <a:endParaRPr lang="zh-CN" altLang="en-US"/>
        </a:p>
      </dgm:t>
    </dgm:pt>
    <dgm:pt modelId="{82D6BFEE-6AD8-48BE-9FCD-1617D569BF7C}" type="pres">
      <dgm:prSet presAssocID="{DF9A68E7-8392-4569-902F-D4E2E2462186}" presName="descendantText" presStyleLbl="alignAcc1" presStyleIdx="1" presStyleCnt="3">
        <dgm:presLayoutVars>
          <dgm:bulletEnabled val="1"/>
        </dgm:presLayoutVars>
      </dgm:prSet>
      <dgm:spPr/>
      <dgm:t>
        <a:bodyPr/>
        <a:lstStyle/>
        <a:p>
          <a:endParaRPr lang="zh-CN" altLang="en-US"/>
        </a:p>
      </dgm:t>
    </dgm:pt>
    <dgm:pt modelId="{A1FE7C22-2A47-4011-B4E0-E28342FC9758}" type="pres">
      <dgm:prSet presAssocID="{3BF48CEC-1EA4-438A-B34D-9962B92EC9C0}" presName="sp" presStyleCnt="0"/>
      <dgm:spPr/>
    </dgm:pt>
    <dgm:pt modelId="{EB2793C1-85BC-40A3-8618-CBEBDC460631}" type="pres">
      <dgm:prSet presAssocID="{3823FE4A-89F1-4657-AA4E-D00F45DD8672}" presName="composite" presStyleCnt="0"/>
      <dgm:spPr/>
    </dgm:pt>
    <dgm:pt modelId="{0AA2C5AC-7A1E-4564-B54C-C544EE8CAFEB}" type="pres">
      <dgm:prSet presAssocID="{3823FE4A-89F1-4657-AA4E-D00F45DD8672}" presName="parentText" presStyleLbl="alignNode1" presStyleIdx="2" presStyleCnt="3">
        <dgm:presLayoutVars>
          <dgm:chMax val="1"/>
          <dgm:bulletEnabled val="1"/>
        </dgm:presLayoutVars>
      </dgm:prSet>
      <dgm:spPr/>
      <dgm:t>
        <a:bodyPr/>
        <a:lstStyle/>
        <a:p>
          <a:endParaRPr lang="zh-CN" altLang="en-US"/>
        </a:p>
      </dgm:t>
    </dgm:pt>
    <dgm:pt modelId="{6E3A8354-2BAE-45A2-823C-BBEAC9FA53E6}" type="pres">
      <dgm:prSet presAssocID="{3823FE4A-89F1-4657-AA4E-D00F45DD8672}" presName="descendantText" presStyleLbl="alignAcc1" presStyleIdx="2" presStyleCnt="3">
        <dgm:presLayoutVars>
          <dgm:bulletEnabled val="1"/>
        </dgm:presLayoutVars>
      </dgm:prSet>
      <dgm:spPr/>
      <dgm:t>
        <a:bodyPr/>
        <a:lstStyle/>
        <a:p>
          <a:endParaRPr lang="zh-CN" altLang="en-US"/>
        </a:p>
      </dgm:t>
    </dgm:pt>
  </dgm:ptLst>
  <dgm:cxnLst>
    <dgm:cxn modelId="{AE36182E-2733-49B5-9760-EC39FD10F28F}" srcId="{07315B92-7CC5-4C29-B12F-C81DA3012B91}" destId="{B4158B0F-CC93-4D93-84FF-5285B96BD6E4}" srcOrd="0" destOrd="0" parTransId="{63550EC3-D9BB-41C6-AAAF-DC56743B3401}" sibTransId="{CC62DF32-F337-46E6-8EA7-876DA03B6265}"/>
    <dgm:cxn modelId="{4FAF2193-DA93-4E10-AA45-57096FB7D30A}" type="presOf" srcId="{8217B5FC-37FD-4D5E-AC87-0A3B099E2A67}" destId="{2FF08380-8886-4E09-8C50-AF6F8DD95A4F}" srcOrd="0" destOrd="0" presId="urn:microsoft.com/office/officeart/2005/8/layout/chevron2"/>
    <dgm:cxn modelId="{686BF9AF-C29A-4880-AAA6-5C10DFE5A12B}" type="presOf" srcId="{0C8BB88C-7E47-434D-A23E-8D5BEB663863}" destId="{82D6BFEE-6AD8-48BE-9FCD-1617D569BF7C}" srcOrd="0" destOrd="0" presId="urn:microsoft.com/office/officeart/2005/8/layout/chevron2"/>
    <dgm:cxn modelId="{D36552CE-AF2C-45EE-BD7E-7EB020823E68}" srcId="{DF9A68E7-8392-4569-902F-D4E2E2462186}" destId="{0C8BB88C-7E47-434D-A23E-8D5BEB663863}" srcOrd="0" destOrd="0" parTransId="{05F85628-45BB-402D-81D8-C3C0535B3AA9}" sibTransId="{36A73C6F-D457-4496-9422-8956B245BCB3}"/>
    <dgm:cxn modelId="{A2E08B8D-E7B9-4E8F-9958-42473B27AF9F}" type="presOf" srcId="{07315B92-7CC5-4C29-B12F-C81DA3012B91}" destId="{7E8D0244-F7C6-4673-B192-04C7BE36DCE6}" srcOrd="0" destOrd="0" presId="urn:microsoft.com/office/officeart/2005/8/layout/chevron2"/>
    <dgm:cxn modelId="{B52A8D85-1D96-43A2-877C-9C2093FBA002}" srcId="{B4158B0F-CC93-4D93-84FF-5285B96BD6E4}" destId="{8217B5FC-37FD-4D5E-AC87-0A3B099E2A67}" srcOrd="0" destOrd="0" parTransId="{DFD5874C-57C6-4E90-B273-3D0C69FC82CA}" sibTransId="{4FDA5F6B-AB26-4AE3-8CB6-792C63165F82}"/>
    <dgm:cxn modelId="{79CCE0C7-2464-4207-B9E8-51D80D38123B}" type="presOf" srcId="{B4158B0F-CC93-4D93-84FF-5285B96BD6E4}" destId="{71431FF1-15EF-4740-B2DE-D728E3FD3809}" srcOrd="0" destOrd="0" presId="urn:microsoft.com/office/officeart/2005/8/layout/chevron2"/>
    <dgm:cxn modelId="{6E07B121-5BA0-42C7-8C5E-64E745A3E057}" srcId="{07315B92-7CC5-4C29-B12F-C81DA3012B91}" destId="{3823FE4A-89F1-4657-AA4E-D00F45DD8672}" srcOrd="2" destOrd="0" parTransId="{4F75B91F-E15D-48BA-88FC-84B3819A469A}" sibTransId="{FD46D065-7118-406F-BF36-7F1B3BA157D3}"/>
    <dgm:cxn modelId="{5F6F93E5-AC5C-4B60-86A0-DE14EE13D9F6}" type="presOf" srcId="{DF9A68E7-8392-4569-902F-D4E2E2462186}" destId="{2A5074F7-1C64-40DC-9E82-C1D51CC53FE7}" srcOrd="0" destOrd="0" presId="urn:microsoft.com/office/officeart/2005/8/layout/chevron2"/>
    <dgm:cxn modelId="{A354ECAC-647D-4B75-B7DA-591055856431}" srcId="{07315B92-7CC5-4C29-B12F-C81DA3012B91}" destId="{DF9A68E7-8392-4569-902F-D4E2E2462186}" srcOrd="1" destOrd="0" parTransId="{49E7F5DA-AE45-490A-944A-047956D2A207}" sibTransId="{3BF48CEC-1EA4-438A-B34D-9962B92EC9C0}"/>
    <dgm:cxn modelId="{167A6C37-63C4-4EDC-93A7-2E53C3F50272}" type="presOf" srcId="{3823FE4A-89F1-4657-AA4E-D00F45DD8672}" destId="{0AA2C5AC-7A1E-4564-B54C-C544EE8CAFEB}" srcOrd="0" destOrd="0" presId="urn:microsoft.com/office/officeart/2005/8/layout/chevron2"/>
    <dgm:cxn modelId="{34D6D749-2B7C-4706-ABBD-E14444E6CBAB}" type="presOf" srcId="{151F9257-0264-4482-9025-8BEB51D9E16D}" destId="{6E3A8354-2BAE-45A2-823C-BBEAC9FA53E6}" srcOrd="0" destOrd="0" presId="urn:microsoft.com/office/officeart/2005/8/layout/chevron2"/>
    <dgm:cxn modelId="{682BDD77-B774-4A7D-94FE-283B4413701A}" srcId="{3823FE4A-89F1-4657-AA4E-D00F45DD8672}" destId="{151F9257-0264-4482-9025-8BEB51D9E16D}" srcOrd="0" destOrd="0" parTransId="{76BFE7E4-2435-4A8D-AB41-7A22D7C3A70A}" sibTransId="{E2B01640-0A4B-4743-B965-44DCD7FE8F99}"/>
    <dgm:cxn modelId="{390FE96B-0463-47C5-84DE-37F90CE7B0BA}" type="presParOf" srcId="{7E8D0244-F7C6-4673-B192-04C7BE36DCE6}" destId="{5D2DDAE1-6BF9-4EC9-8CFC-FA729CB2C6E4}" srcOrd="0" destOrd="0" presId="urn:microsoft.com/office/officeart/2005/8/layout/chevron2"/>
    <dgm:cxn modelId="{08BE0ABF-EFBC-4104-A721-84A0E74534B7}" type="presParOf" srcId="{5D2DDAE1-6BF9-4EC9-8CFC-FA729CB2C6E4}" destId="{71431FF1-15EF-4740-B2DE-D728E3FD3809}" srcOrd="0" destOrd="0" presId="urn:microsoft.com/office/officeart/2005/8/layout/chevron2"/>
    <dgm:cxn modelId="{9A36E256-AED4-436D-B5EB-6943169C6DAA}" type="presParOf" srcId="{5D2DDAE1-6BF9-4EC9-8CFC-FA729CB2C6E4}" destId="{2FF08380-8886-4E09-8C50-AF6F8DD95A4F}" srcOrd="1" destOrd="0" presId="urn:microsoft.com/office/officeart/2005/8/layout/chevron2"/>
    <dgm:cxn modelId="{5B1D1F44-1236-4D0B-BC07-4CDB98671AF1}" type="presParOf" srcId="{7E8D0244-F7C6-4673-B192-04C7BE36DCE6}" destId="{FB0D18C6-91DB-4CCD-B2EB-F646ADE062CE}" srcOrd="1" destOrd="0" presId="urn:microsoft.com/office/officeart/2005/8/layout/chevron2"/>
    <dgm:cxn modelId="{D2C9E826-C2E0-45B9-905C-5F9A75A69F37}" type="presParOf" srcId="{7E8D0244-F7C6-4673-B192-04C7BE36DCE6}" destId="{7CB8F909-63A2-4B24-905B-E94B24D64862}" srcOrd="2" destOrd="0" presId="urn:microsoft.com/office/officeart/2005/8/layout/chevron2"/>
    <dgm:cxn modelId="{DCC18E99-06EC-4E80-98E1-9150582E8980}" type="presParOf" srcId="{7CB8F909-63A2-4B24-905B-E94B24D64862}" destId="{2A5074F7-1C64-40DC-9E82-C1D51CC53FE7}" srcOrd="0" destOrd="0" presId="urn:microsoft.com/office/officeart/2005/8/layout/chevron2"/>
    <dgm:cxn modelId="{5EF10142-AAB4-4D1D-8D60-ABC7EAC11AED}" type="presParOf" srcId="{7CB8F909-63A2-4B24-905B-E94B24D64862}" destId="{82D6BFEE-6AD8-48BE-9FCD-1617D569BF7C}" srcOrd="1" destOrd="0" presId="urn:microsoft.com/office/officeart/2005/8/layout/chevron2"/>
    <dgm:cxn modelId="{0B6C26C6-F88A-4714-91E6-F33816AF6B91}" type="presParOf" srcId="{7E8D0244-F7C6-4673-B192-04C7BE36DCE6}" destId="{A1FE7C22-2A47-4011-B4E0-E28342FC9758}" srcOrd="3" destOrd="0" presId="urn:microsoft.com/office/officeart/2005/8/layout/chevron2"/>
    <dgm:cxn modelId="{0408D8F8-E6FB-40F2-82C5-EAD2F23C979B}" type="presParOf" srcId="{7E8D0244-F7C6-4673-B192-04C7BE36DCE6}" destId="{EB2793C1-85BC-40A3-8618-CBEBDC460631}" srcOrd="4" destOrd="0" presId="urn:microsoft.com/office/officeart/2005/8/layout/chevron2"/>
    <dgm:cxn modelId="{565AFA42-A821-412F-8D2F-DB9D3F322ACC}" type="presParOf" srcId="{EB2793C1-85BC-40A3-8618-CBEBDC460631}" destId="{0AA2C5AC-7A1E-4564-B54C-C544EE8CAFEB}" srcOrd="0" destOrd="0" presId="urn:microsoft.com/office/officeart/2005/8/layout/chevron2"/>
    <dgm:cxn modelId="{81798445-AF64-4D1C-AFB3-D0E4B002BB85}" type="presParOf" srcId="{EB2793C1-85BC-40A3-8618-CBEBDC460631}" destId="{6E3A8354-2BAE-45A2-823C-BBEAC9FA53E6}" srcOrd="1" destOrd="0" presId="urn:microsoft.com/office/officeart/2005/8/layout/chevron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83.xml><?xml version="1.0" encoding="utf-8"?>
<dgm:dataModel xmlns:dgm="http://schemas.openxmlformats.org/drawingml/2006/diagram" xmlns:a="http://schemas.openxmlformats.org/drawingml/2006/main">
  <dgm:ptLst>
    <dgm:pt modelId="{07315B92-7CC5-4C29-B12F-C81DA3012B91}" type="doc">
      <dgm:prSet loTypeId="urn:microsoft.com/office/officeart/2005/8/layout/chevron2" loCatId="list" qsTypeId="urn:microsoft.com/office/officeart/2005/8/quickstyle/simple1#17" qsCatId="simple" csTypeId="urn:microsoft.com/office/officeart/2005/8/colors/accent1_2#25" csCatId="accent1" phldr="1"/>
      <dgm:spPr/>
      <dgm:t>
        <a:bodyPr/>
        <a:lstStyle/>
        <a:p>
          <a:endParaRPr lang="zh-CN" altLang="en-US"/>
        </a:p>
      </dgm:t>
    </dgm:pt>
    <dgm:pt modelId="{B4158B0F-CC93-4D93-84FF-5285B96BD6E4}">
      <dgm:prSet phldrT="[文本]" custT="1"/>
      <dgm:spPr/>
      <dgm:t>
        <a:bodyPr/>
        <a:lstStyle/>
        <a:p>
          <a:r>
            <a:rPr lang="zh-CN" altLang="en-US" sz="1800" b="1" dirty="0" smtClean="0"/>
            <a:t>④</a:t>
          </a:r>
          <a:endParaRPr lang="zh-CN" altLang="en-US" sz="1800" b="1" dirty="0"/>
        </a:p>
      </dgm:t>
    </dgm:pt>
    <dgm:pt modelId="{63550EC3-D9BB-41C6-AAAF-DC56743B3401}" cxnId="{AE36182E-2733-49B5-9760-EC39FD10F28F}" type="parTrans">
      <dgm:prSet/>
      <dgm:spPr/>
      <dgm:t>
        <a:bodyPr/>
        <a:lstStyle/>
        <a:p>
          <a:endParaRPr lang="zh-CN" altLang="en-US" sz="1800" b="1"/>
        </a:p>
      </dgm:t>
    </dgm:pt>
    <dgm:pt modelId="{CC62DF32-F337-46E6-8EA7-876DA03B6265}" cxnId="{AE36182E-2733-49B5-9760-EC39FD10F28F}" type="sibTrans">
      <dgm:prSet/>
      <dgm:spPr/>
      <dgm:t>
        <a:bodyPr/>
        <a:lstStyle/>
        <a:p>
          <a:endParaRPr lang="zh-CN" altLang="en-US" sz="1800" b="1"/>
        </a:p>
      </dgm:t>
    </dgm:pt>
    <dgm:pt modelId="{8217B5FC-37FD-4D5E-AC87-0A3B099E2A67}">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1800" b="1" dirty="0" smtClean="0"/>
            <a:t>轮换活跃</a:t>
          </a:r>
          <a:r>
            <a:rPr lang="en-US" altLang="zh-CN" sz="1800" b="1" dirty="0" smtClean="0"/>
            <a:t>/</a:t>
          </a:r>
          <a:r>
            <a:rPr lang="zh-CN" altLang="en-US" sz="1800" b="1" dirty="0" smtClean="0"/>
            <a:t>休眠节点的</a:t>
          </a:r>
          <a:r>
            <a:rPr lang="en-US" altLang="zh-CN" sz="1800" b="1" dirty="0" smtClean="0"/>
            <a:t>Self-Scheduling</a:t>
          </a:r>
          <a:r>
            <a:rPr lang="zh-CN" altLang="en-US" sz="1800" b="1" dirty="0" smtClean="0"/>
            <a:t>覆盖协议</a:t>
          </a:r>
          <a:endParaRPr lang="zh-CN" altLang="en-US" sz="1800" b="1" dirty="0"/>
        </a:p>
      </dgm:t>
    </dgm:pt>
    <dgm:pt modelId="{DFD5874C-57C6-4E90-B273-3D0C69FC82CA}" cxnId="{B52A8D85-1D96-43A2-877C-9C2093FBA002}" type="parTrans">
      <dgm:prSet/>
      <dgm:spPr/>
      <dgm:t>
        <a:bodyPr/>
        <a:lstStyle/>
        <a:p>
          <a:endParaRPr lang="zh-CN" altLang="en-US" sz="1800" b="1"/>
        </a:p>
      </dgm:t>
    </dgm:pt>
    <dgm:pt modelId="{4FDA5F6B-AB26-4AE3-8CB6-792C63165F82}" cxnId="{B52A8D85-1D96-43A2-877C-9C2093FBA002}" type="sibTrans">
      <dgm:prSet/>
      <dgm:spPr/>
      <dgm:t>
        <a:bodyPr/>
        <a:lstStyle/>
        <a:p>
          <a:endParaRPr lang="zh-CN" altLang="en-US" sz="1800" b="1"/>
        </a:p>
      </dgm:t>
    </dgm:pt>
    <dgm:pt modelId="{DF9A68E7-8392-4569-902F-D4E2E2462186}">
      <dgm:prSet phldrT="[文本]" custT="1"/>
      <dgm:spPr/>
      <dgm:t>
        <a:bodyPr/>
        <a:lstStyle/>
        <a:p>
          <a:r>
            <a:rPr lang="zh-CN" altLang="en-US" sz="1800" b="1" dirty="0" smtClean="0"/>
            <a:t>⑤</a:t>
          </a:r>
          <a:endParaRPr lang="zh-CN" altLang="en-US" sz="1800" b="1" dirty="0"/>
        </a:p>
      </dgm:t>
    </dgm:pt>
    <dgm:pt modelId="{49E7F5DA-AE45-490A-944A-047956D2A207}" cxnId="{A354ECAC-647D-4B75-B7DA-591055856431}" type="parTrans">
      <dgm:prSet/>
      <dgm:spPr/>
      <dgm:t>
        <a:bodyPr/>
        <a:lstStyle/>
        <a:p>
          <a:endParaRPr lang="zh-CN" altLang="en-US" sz="1800" b="1"/>
        </a:p>
      </dgm:t>
    </dgm:pt>
    <dgm:pt modelId="{3BF48CEC-1EA4-438A-B34D-9962B92EC9C0}" cxnId="{A354ECAC-647D-4B75-B7DA-591055856431}" type="sibTrans">
      <dgm:prSet/>
      <dgm:spPr/>
      <dgm:t>
        <a:bodyPr/>
        <a:lstStyle/>
        <a:p>
          <a:endParaRPr lang="zh-CN" altLang="en-US" sz="1800" b="1"/>
        </a:p>
      </dgm:t>
    </dgm:pt>
    <dgm:pt modelId="{0C8BB88C-7E47-434D-A23E-8D5BEB663863}">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最坏与最佳情况覆盖</a:t>
          </a:r>
          <a:endParaRPr lang="zh-CN" altLang="en-US" sz="2000" b="1" dirty="0"/>
        </a:p>
      </dgm:t>
    </dgm:pt>
    <dgm:pt modelId="{05F85628-45BB-402D-81D8-C3C0535B3AA9}" cxnId="{D36552CE-AF2C-45EE-BD7E-7EB020823E68}" type="parTrans">
      <dgm:prSet/>
      <dgm:spPr/>
      <dgm:t>
        <a:bodyPr/>
        <a:lstStyle/>
        <a:p>
          <a:endParaRPr lang="zh-CN" altLang="en-US" sz="1800" b="1"/>
        </a:p>
      </dgm:t>
    </dgm:pt>
    <dgm:pt modelId="{36A73C6F-D457-4496-9422-8956B245BCB3}" cxnId="{D36552CE-AF2C-45EE-BD7E-7EB020823E68}" type="sibTrans">
      <dgm:prSet/>
      <dgm:spPr/>
      <dgm:t>
        <a:bodyPr/>
        <a:lstStyle/>
        <a:p>
          <a:endParaRPr lang="zh-CN" altLang="en-US" sz="1800" b="1"/>
        </a:p>
      </dgm:t>
    </dgm:pt>
    <dgm:pt modelId="{3823FE4A-89F1-4657-AA4E-D00F45DD8672}">
      <dgm:prSet phldrT="[文本]" custT="1"/>
      <dgm:spPr/>
      <dgm:t>
        <a:bodyPr/>
        <a:lstStyle/>
        <a:p>
          <a:r>
            <a:rPr lang="zh-CN" altLang="en-US" sz="1800" b="1" dirty="0" smtClean="0"/>
            <a:t>⑥</a:t>
          </a:r>
          <a:endParaRPr lang="zh-CN" altLang="en-US" sz="1800" b="1" dirty="0"/>
        </a:p>
      </dgm:t>
    </dgm:pt>
    <dgm:pt modelId="{4F75B91F-E15D-48BA-88FC-84B3819A469A}" cxnId="{6E07B121-5BA0-42C7-8C5E-64E745A3E057}" type="parTrans">
      <dgm:prSet/>
      <dgm:spPr/>
      <dgm:t>
        <a:bodyPr/>
        <a:lstStyle/>
        <a:p>
          <a:endParaRPr lang="zh-CN" altLang="en-US" sz="1800" b="1"/>
        </a:p>
      </dgm:t>
    </dgm:pt>
    <dgm:pt modelId="{FD46D065-7118-406F-BF36-7F1B3BA157D3}" cxnId="{6E07B121-5BA0-42C7-8C5E-64E745A3E057}" type="sibTrans">
      <dgm:prSet/>
      <dgm:spPr/>
      <dgm:t>
        <a:bodyPr/>
        <a:lstStyle/>
        <a:p>
          <a:endParaRPr lang="zh-CN" altLang="en-US" sz="1800" b="1"/>
        </a:p>
      </dgm:t>
    </dgm:pt>
    <dgm:pt modelId="{151F9257-0264-4482-9025-8BEB51D9E16D}">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暴露穿越覆盖</a:t>
          </a:r>
          <a:endParaRPr lang="zh-CN" altLang="en-US" sz="2000" b="1" dirty="0"/>
        </a:p>
      </dgm:t>
    </dgm:pt>
    <dgm:pt modelId="{76BFE7E4-2435-4A8D-AB41-7A22D7C3A70A}" cxnId="{682BDD77-B774-4A7D-94FE-283B4413701A}" type="parTrans">
      <dgm:prSet/>
      <dgm:spPr/>
      <dgm:t>
        <a:bodyPr/>
        <a:lstStyle/>
        <a:p>
          <a:endParaRPr lang="zh-CN" altLang="en-US" sz="1800" b="1"/>
        </a:p>
      </dgm:t>
    </dgm:pt>
    <dgm:pt modelId="{E2B01640-0A4B-4743-B965-44DCD7FE8F99}" cxnId="{682BDD77-B774-4A7D-94FE-283B4413701A}" type="sibTrans">
      <dgm:prSet/>
      <dgm:spPr/>
      <dgm:t>
        <a:bodyPr/>
        <a:lstStyle/>
        <a:p>
          <a:endParaRPr lang="zh-CN" altLang="en-US" sz="1800" b="1"/>
        </a:p>
      </dgm:t>
    </dgm:pt>
    <dgm:pt modelId="{7E8D0244-F7C6-4673-B192-04C7BE36DCE6}" type="pres">
      <dgm:prSet presAssocID="{07315B92-7CC5-4C29-B12F-C81DA3012B91}" presName="linearFlow" presStyleCnt="0">
        <dgm:presLayoutVars>
          <dgm:dir/>
          <dgm:animLvl val="lvl"/>
          <dgm:resizeHandles val="exact"/>
        </dgm:presLayoutVars>
      </dgm:prSet>
      <dgm:spPr/>
      <dgm:t>
        <a:bodyPr/>
        <a:lstStyle/>
        <a:p>
          <a:endParaRPr lang="zh-CN" altLang="en-US"/>
        </a:p>
      </dgm:t>
    </dgm:pt>
    <dgm:pt modelId="{5D2DDAE1-6BF9-4EC9-8CFC-FA729CB2C6E4}" type="pres">
      <dgm:prSet presAssocID="{B4158B0F-CC93-4D93-84FF-5285B96BD6E4}" presName="composite" presStyleCnt="0"/>
      <dgm:spPr/>
    </dgm:pt>
    <dgm:pt modelId="{71431FF1-15EF-4740-B2DE-D728E3FD3809}" type="pres">
      <dgm:prSet presAssocID="{B4158B0F-CC93-4D93-84FF-5285B96BD6E4}" presName="parentText" presStyleLbl="alignNode1" presStyleIdx="0" presStyleCnt="3">
        <dgm:presLayoutVars>
          <dgm:chMax val="1"/>
          <dgm:bulletEnabled val="1"/>
        </dgm:presLayoutVars>
      </dgm:prSet>
      <dgm:spPr/>
      <dgm:t>
        <a:bodyPr/>
        <a:lstStyle/>
        <a:p>
          <a:endParaRPr lang="zh-CN" altLang="en-US"/>
        </a:p>
      </dgm:t>
    </dgm:pt>
    <dgm:pt modelId="{2FF08380-8886-4E09-8C50-AF6F8DD95A4F}" type="pres">
      <dgm:prSet presAssocID="{B4158B0F-CC93-4D93-84FF-5285B96BD6E4}" presName="descendantText" presStyleLbl="alignAcc1" presStyleIdx="0" presStyleCnt="3">
        <dgm:presLayoutVars>
          <dgm:bulletEnabled val="1"/>
        </dgm:presLayoutVars>
      </dgm:prSet>
      <dgm:spPr/>
      <dgm:t>
        <a:bodyPr/>
        <a:lstStyle/>
        <a:p>
          <a:endParaRPr lang="zh-CN" altLang="en-US"/>
        </a:p>
      </dgm:t>
    </dgm:pt>
    <dgm:pt modelId="{FB0D18C6-91DB-4CCD-B2EB-F646ADE062CE}" type="pres">
      <dgm:prSet presAssocID="{CC62DF32-F337-46E6-8EA7-876DA03B6265}" presName="sp" presStyleCnt="0"/>
      <dgm:spPr/>
    </dgm:pt>
    <dgm:pt modelId="{7CB8F909-63A2-4B24-905B-E94B24D64862}" type="pres">
      <dgm:prSet presAssocID="{DF9A68E7-8392-4569-902F-D4E2E2462186}" presName="composite" presStyleCnt="0"/>
      <dgm:spPr/>
    </dgm:pt>
    <dgm:pt modelId="{2A5074F7-1C64-40DC-9E82-C1D51CC53FE7}" type="pres">
      <dgm:prSet presAssocID="{DF9A68E7-8392-4569-902F-D4E2E2462186}" presName="parentText" presStyleLbl="alignNode1" presStyleIdx="1" presStyleCnt="3">
        <dgm:presLayoutVars>
          <dgm:chMax val="1"/>
          <dgm:bulletEnabled val="1"/>
        </dgm:presLayoutVars>
      </dgm:prSet>
      <dgm:spPr/>
      <dgm:t>
        <a:bodyPr/>
        <a:lstStyle/>
        <a:p>
          <a:endParaRPr lang="zh-CN" altLang="en-US"/>
        </a:p>
      </dgm:t>
    </dgm:pt>
    <dgm:pt modelId="{82D6BFEE-6AD8-48BE-9FCD-1617D569BF7C}" type="pres">
      <dgm:prSet presAssocID="{DF9A68E7-8392-4569-902F-D4E2E2462186}" presName="descendantText" presStyleLbl="alignAcc1" presStyleIdx="1" presStyleCnt="3">
        <dgm:presLayoutVars>
          <dgm:bulletEnabled val="1"/>
        </dgm:presLayoutVars>
      </dgm:prSet>
      <dgm:spPr/>
      <dgm:t>
        <a:bodyPr/>
        <a:lstStyle/>
        <a:p>
          <a:endParaRPr lang="zh-CN" altLang="en-US"/>
        </a:p>
      </dgm:t>
    </dgm:pt>
    <dgm:pt modelId="{A1FE7C22-2A47-4011-B4E0-E28342FC9758}" type="pres">
      <dgm:prSet presAssocID="{3BF48CEC-1EA4-438A-B34D-9962B92EC9C0}" presName="sp" presStyleCnt="0"/>
      <dgm:spPr/>
    </dgm:pt>
    <dgm:pt modelId="{EB2793C1-85BC-40A3-8618-CBEBDC460631}" type="pres">
      <dgm:prSet presAssocID="{3823FE4A-89F1-4657-AA4E-D00F45DD8672}" presName="composite" presStyleCnt="0"/>
      <dgm:spPr/>
    </dgm:pt>
    <dgm:pt modelId="{0AA2C5AC-7A1E-4564-B54C-C544EE8CAFEB}" type="pres">
      <dgm:prSet presAssocID="{3823FE4A-89F1-4657-AA4E-D00F45DD8672}" presName="parentText" presStyleLbl="alignNode1" presStyleIdx="2" presStyleCnt="3">
        <dgm:presLayoutVars>
          <dgm:chMax val="1"/>
          <dgm:bulletEnabled val="1"/>
        </dgm:presLayoutVars>
      </dgm:prSet>
      <dgm:spPr/>
      <dgm:t>
        <a:bodyPr/>
        <a:lstStyle/>
        <a:p>
          <a:endParaRPr lang="zh-CN" altLang="en-US"/>
        </a:p>
      </dgm:t>
    </dgm:pt>
    <dgm:pt modelId="{6E3A8354-2BAE-45A2-823C-BBEAC9FA53E6}" type="pres">
      <dgm:prSet presAssocID="{3823FE4A-89F1-4657-AA4E-D00F45DD8672}" presName="descendantText" presStyleLbl="alignAcc1" presStyleIdx="2" presStyleCnt="3">
        <dgm:presLayoutVars>
          <dgm:bulletEnabled val="1"/>
        </dgm:presLayoutVars>
      </dgm:prSet>
      <dgm:spPr/>
      <dgm:t>
        <a:bodyPr/>
        <a:lstStyle/>
        <a:p>
          <a:endParaRPr lang="zh-CN" altLang="en-US"/>
        </a:p>
      </dgm:t>
    </dgm:pt>
  </dgm:ptLst>
  <dgm:cxnLst>
    <dgm:cxn modelId="{F7941D70-2457-44D8-AF5F-5614BC4AF071}" type="presOf" srcId="{8217B5FC-37FD-4D5E-AC87-0A3B099E2A67}" destId="{2FF08380-8886-4E09-8C50-AF6F8DD95A4F}" srcOrd="0" destOrd="0" presId="urn:microsoft.com/office/officeart/2005/8/layout/chevron2"/>
    <dgm:cxn modelId="{D36552CE-AF2C-45EE-BD7E-7EB020823E68}" srcId="{DF9A68E7-8392-4569-902F-D4E2E2462186}" destId="{0C8BB88C-7E47-434D-A23E-8D5BEB663863}" srcOrd="0" destOrd="0" parTransId="{05F85628-45BB-402D-81D8-C3C0535B3AA9}" sibTransId="{36A73C6F-D457-4496-9422-8956B245BCB3}"/>
    <dgm:cxn modelId="{682BDD77-B774-4A7D-94FE-283B4413701A}" srcId="{3823FE4A-89F1-4657-AA4E-D00F45DD8672}" destId="{151F9257-0264-4482-9025-8BEB51D9E16D}" srcOrd="0" destOrd="0" parTransId="{76BFE7E4-2435-4A8D-AB41-7A22D7C3A70A}" sibTransId="{E2B01640-0A4B-4743-B965-44DCD7FE8F99}"/>
    <dgm:cxn modelId="{4ED241DE-8F39-4624-9096-ECA49C958BCC}" type="presOf" srcId="{07315B92-7CC5-4C29-B12F-C81DA3012B91}" destId="{7E8D0244-F7C6-4673-B192-04C7BE36DCE6}" srcOrd="0" destOrd="0" presId="urn:microsoft.com/office/officeart/2005/8/layout/chevron2"/>
    <dgm:cxn modelId="{FED6F758-F9E4-4DA6-8A87-0AB7C38E785A}" type="presOf" srcId="{DF9A68E7-8392-4569-902F-D4E2E2462186}" destId="{2A5074F7-1C64-40DC-9E82-C1D51CC53FE7}" srcOrd="0" destOrd="0" presId="urn:microsoft.com/office/officeart/2005/8/layout/chevron2"/>
    <dgm:cxn modelId="{9D690B33-E60D-4250-869F-39B8816C9725}" type="presOf" srcId="{0C8BB88C-7E47-434D-A23E-8D5BEB663863}" destId="{82D6BFEE-6AD8-48BE-9FCD-1617D569BF7C}" srcOrd="0" destOrd="0" presId="urn:microsoft.com/office/officeart/2005/8/layout/chevron2"/>
    <dgm:cxn modelId="{04366FE4-43F3-44D8-B6FD-C664BA3CB09A}" type="presOf" srcId="{151F9257-0264-4482-9025-8BEB51D9E16D}" destId="{6E3A8354-2BAE-45A2-823C-BBEAC9FA53E6}" srcOrd="0" destOrd="0" presId="urn:microsoft.com/office/officeart/2005/8/layout/chevron2"/>
    <dgm:cxn modelId="{A354ECAC-647D-4B75-B7DA-591055856431}" srcId="{07315B92-7CC5-4C29-B12F-C81DA3012B91}" destId="{DF9A68E7-8392-4569-902F-D4E2E2462186}" srcOrd="1" destOrd="0" parTransId="{49E7F5DA-AE45-490A-944A-047956D2A207}" sibTransId="{3BF48CEC-1EA4-438A-B34D-9962B92EC9C0}"/>
    <dgm:cxn modelId="{FA0822A7-DBDF-464F-A85A-DBC0949680F0}" type="presOf" srcId="{B4158B0F-CC93-4D93-84FF-5285B96BD6E4}" destId="{71431FF1-15EF-4740-B2DE-D728E3FD3809}" srcOrd="0" destOrd="0" presId="urn:microsoft.com/office/officeart/2005/8/layout/chevron2"/>
    <dgm:cxn modelId="{AE36182E-2733-49B5-9760-EC39FD10F28F}" srcId="{07315B92-7CC5-4C29-B12F-C81DA3012B91}" destId="{B4158B0F-CC93-4D93-84FF-5285B96BD6E4}" srcOrd="0" destOrd="0" parTransId="{63550EC3-D9BB-41C6-AAAF-DC56743B3401}" sibTransId="{CC62DF32-F337-46E6-8EA7-876DA03B6265}"/>
    <dgm:cxn modelId="{6E07B121-5BA0-42C7-8C5E-64E745A3E057}" srcId="{07315B92-7CC5-4C29-B12F-C81DA3012B91}" destId="{3823FE4A-89F1-4657-AA4E-D00F45DD8672}" srcOrd="2" destOrd="0" parTransId="{4F75B91F-E15D-48BA-88FC-84B3819A469A}" sibTransId="{FD46D065-7118-406F-BF36-7F1B3BA157D3}"/>
    <dgm:cxn modelId="{B52A8D85-1D96-43A2-877C-9C2093FBA002}" srcId="{B4158B0F-CC93-4D93-84FF-5285B96BD6E4}" destId="{8217B5FC-37FD-4D5E-AC87-0A3B099E2A67}" srcOrd="0" destOrd="0" parTransId="{DFD5874C-57C6-4E90-B273-3D0C69FC82CA}" sibTransId="{4FDA5F6B-AB26-4AE3-8CB6-792C63165F82}"/>
    <dgm:cxn modelId="{6276152C-D471-47D3-99F6-29A0F85533AB}" type="presOf" srcId="{3823FE4A-89F1-4657-AA4E-D00F45DD8672}" destId="{0AA2C5AC-7A1E-4564-B54C-C544EE8CAFEB}" srcOrd="0" destOrd="0" presId="urn:microsoft.com/office/officeart/2005/8/layout/chevron2"/>
    <dgm:cxn modelId="{E85C6883-E53F-435C-9E76-53459DE5C240}" type="presParOf" srcId="{7E8D0244-F7C6-4673-B192-04C7BE36DCE6}" destId="{5D2DDAE1-6BF9-4EC9-8CFC-FA729CB2C6E4}" srcOrd="0" destOrd="0" presId="urn:microsoft.com/office/officeart/2005/8/layout/chevron2"/>
    <dgm:cxn modelId="{4F29C5E6-2FC3-4CDA-AC77-A285B10DFFC0}" type="presParOf" srcId="{5D2DDAE1-6BF9-4EC9-8CFC-FA729CB2C6E4}" destId="{71431FF1-15EF-4740-B2DE-D728E3FD3809}" srcOrd="0" destOrd="0" presId="urn:microsoft.com/office/officeart/2005/8/layout/chevron2"/>
    <dgm:cxn modelId="{5C5B540B-939F-470C-A9B5-E3677B1694FF}" type="presParOf" srcId="{5D2DDAE1-6BF9-4EC9-8CFC-FA729CB2C6E4}" destId="{2FF08380-8886-4E09-8C50-AF6F8DD95A4F}" srcOrd="1" destOrd="0" presId="urn:microsoft.com/office/officeart/2005/8/layout/chevron2"/>
    <dgm:cxn modelId="{E0C32C32-8BA0-49D4-8138-59438F29965D}" type="presParOf" srcId="{7E8D0244-F7C6-4673-B192-04C7BE36DCE6}" destId="{FB0D18C6-91DB-4CCD-B2EB-F646ADE062CE}" srcOrd="1" destOrd="0" presId="urn:microsoft.com/office/officeart/2005/8/layout/chevron2"/>
    <dgm:cxn modelId="{FA96089A-C002-4244-A6E1-65D14900EBD8}" type="presParOf" srcId="{7E8D0244-F7C6-4673-B192-04C7BE36DCE6}" destId="{7CB8F909-63A2-4B24-905B-E94B24D64862}" srcOrd="2" destOrd="0" presId="urn:microsoft.com/office/officeart/2005/8/layout/chevron2"/>
    <dgm:cxn modelId="{25FC90D2-0899-4FB3-B428-97626ABDB22A}" type="presParOf" srcId="{7CB8F909-63A2-4B24-905B-E94B24D64862}" destId="{2A5074F7-1C64-40DC-9E82-C1D51CC53FE7}" srcOrd="0" destOrd="0" presId="urn:microsoft.com/office/officeart/2005/8/layout/chevron2"/>
    <dgm:cxn modelId="{4A147AA9-8128-4D46-8D96-D46ED8999472}" type="presParOf" srcId="{7CB8F909-63A2-4B24-905B-E94B24D64862}" destId="{82D6BFEE-6AD8-48BE-9FCD-1617D569BF7C}" srcOrd="1" destOrd="0" presId="urn:microsoft.com/office/officeart/2005/8/layout/chevron2"/>
    <dgm:cxn modelId="{452662BE-D8C6-4AC1-8E5A-85FB10CE0AB0}" type="presParOf" srcId="{7E8D0244-F7C6-4673-B192-04C7BE36DCE6}" destId="{A1FE7C22-2A47-4011-B4E0-E28342FC9758}" srcOrd="3" destOrd="0" presId="urn:microsoft.com/office/officeart/2005/8/layout/chevron2"/>
    <dgm:cxn modelId="{549E5482-50C5-427E-846E-612E5E40D355}" type="presParOf" srcId="{7E8D0244-F7C6-4673-B192-04C7BE36DCE6}" destId="{EB2793C1-85BC-40A3-8618-CBEBDC460631}" srcOrd="4" destOrd="0" presId="urn:microsoft.com/office/officeart/2005/8/layout/chevron2"/>
    <dgm:cxn modelId="{184D099F-2D66-45D1-B185-33BECF0586A3}" type="presParOf" srcId="{EB2793C1-85BC-40A3-8618-CBEBDC460631}" destId="{0AA2C5AC-7A1E-4564-B54C-C544EE8CAFEB}" srcOrd="0" destOrd="0" presId="urn:microsoft.com/office/officeart/2005/8/layout/chevron2"/>
    <dgm:cxn modelId="{5C31AB5B-6CA2-4DB9-A249-6AC1FE03DC8E}" type="presParOf" srcId="{EB2793C1-85BC-40A3-8618-CBEBDC460631}" destId="{6E3A8354-2BAE-45A2-823C-BBEAC9FA53E6}"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4.xml><?xml version="1.0" encoding="utf-8"?>
<dgm:dataModel xmlns:dgm="http://schemas.openxmlformats.org/drawingml/2006/diagram" xmlns:a="http://schemas.openxmlformats.org/drawingml/2006/main">
  <dgm:ptLst>
    <dgm:pt modelId="{07315B92-7CC5-4C29-B12F-C81DA3012B91}" type="doc">
      <dgm:prSet loTypeId="urn:microsoft.com/office/officeart/2005/8/layout/chevron2" loCatId="list" qsTypeId="urn:microsoft.com/office/officeart/2005/8/quickstyle/simple1#21" qsCatId="simple" csTypeId="urn:microsoft.com/office/officeart/2005/8/colors/accent1_2#29" csCatId="accent1" phldr="1"/>
      <dgm:spPr/>
      <dgm:t>
        <a:bodyPr/>
        <a:lstStyle/>
        <a:p>
          <a:endParaRPr lang="zh-CN" altLang="en-US"/>
        </a:p>
      </dgm:t>
    </dgm:pt>
    <dgm:pt modelId="{B4158B0F-CC93-4D93-84FF-5285B96BD6E4}">
      <dgm:prSet phldrT="[文本]" custT="1"/>
      <dgm:spPr/>
      <dgm:t>
        <a:bodyPr/>
        <a:lstStyle/>
        <a:p>
          <a:r>
            <a:rPr lang="zh-CN" altLang="en-US" sz="2000" b="1" dirty="0" smtClean="0"/>
            <a:t>①</a:t>
          </a:r>
          <a:endParaRPr lang="zh-CN" altLang="en-US" sz="2000" b="1" dirty="0"/>
        </a:p>
      </dgm:t>
    </dgm:pt>
    <dgm:pt modelId="{63550EC3-D9BB-41C6-AAAF-DC56743B3401}" cxnId="{AE36182E-2733-49B5-9760-EC39FD10F28F}" type="parTrans">
      <dgm:prSet/>
      <dgm:spPr/>
      <dgm:t>
        <a:bodyPr/>
        <a:lstStyle/>
        <a:p>
          <a:endParaRPr lang="zh-CN" altLang="en-US" sz="2400" b="1"/>
        </a:p>
      </dgm:t>
    </dgm:pt>
    <dgm:pt modelId="{CC62DF32-F337-46E6-8EA7-876DA03B6265}" cxnId="{AE36182E-2733-49B5-9760-EC39FD10F28F}" type="sibTrans">
      <dgm:prSet/>
      <dgm:spPr/>
      <dgm:t>
        <a:bodyPr/>
        <a:lstStyle/>
        <a:p>
          <a:endParaRPr lang="zh-CN" altLang="en-US" sz="2400" b="1"/>
        </a:p>
      </dgm:t>
    </dgm:pt>
    <dgm:pt modelId="{8217B5FC-37FD-4D5E-AC87-0A3B099E2A67}">
      <dgm:prSet phldrT="[文本]" custT="1">
        <dgm:style>
          <a:lnRef idx="1">
            <a:schemeClr val="accent5"/>
          </a:lnRef>
          <a:fillRef idx="2">
            <a:schemeClr val="accent5"/>
          </a:fillRef>
          <a:effectRef idx="1">
            <a:schemeClr val="accent5"/>
          </a:effectRef>
          <a:fontRef idx="minor">
            <a:schemeClr val="dk1"/>
          </a:fontRef>
        </dgm:style>
      </dgm:prSet>
      <dgm:spPr>
        <a:solidFill>
          <a:schemeClr val="accent6">
            <a:lumMod val="60000"/>
            <a:lumOff val="40000"/>
          </a:schemeClr>
        </a:solidFill>
      </dgm:spPr>
      <dgm:t>
        <a:bodyPr/>
        <a:lstStyle/>
        <a:p>
          <a:r>
            <a:rPr lang="zh-CN" altLang="en-US" sz="2000" b="1" dirty="0" smtClean="0"/>
            <a:t>基于网格的算法</a:t>
          </a:r>
          <a:endParaRPr lang="zh-CN" altLang="en-US" sz="2000" b="1" dirty="0"/>
        </a:p>
      </dgm:t>
    </dgm:pt>
    <dgm:pt modelId="{DFD5874C-57C6-4E90-B273-3D0C69FC82CA}" cxnId="{B52A8D85-1D96-43A2-877C-9C2093FBA002}" type="parTrans">
      <dgm:prSet/>
      <dgm:spPr/>
      <dgm:t>
        <a:bodyPr/>
        <a:lstStyle/>
        <a:p>
          <a:endParaRPr lang="zh-CN" altLang="en-US" sz="2400" b="1"/>
        </a:p>
      </dgm:t>
    </dgm:pt>
    <dgm:pt modelId="{4FDA5F6B-AB26-4AE3-8CB6-792C63165F82}" cxnId="{B52A8D85-1D96-43A2-877C-9C2093FBA002}" type="sibTrans">
      <dgm:prSet/>
      <dgm:spPr/>
      <dgm:t>
        <a:bodyPr/>
        <a:lstStyle/>
        <a:p>
          <a:endParaRPr lang="zh-CN" altLang="en-US" sz="2400" b="1"/>
        </a:p>
      </dgm:t>
    </dgm:pt>
    <dgm:pt modelId="{DF9A68E7-8392-4569-902F-D4E2E2462186}">
      <dgm:prSet phldrT="[文本]" custT="1"/>
      <dgm:spPr/>
      <dgm:t>
        <a:bodyPr/>
        <a:lstStyle/>
        <a:p>
          <a:r>
            <a:rPr lang="zh-CN" altLang="en-US" sz="2000" b="1" dirty="0" smtClean="0"/>
            <a:t>②</a:t>
          </a:r>
          <a:endParaRPr lang="zh-CN" altLang="en-US" sz="2000" b="1" dirty="0"/>
        </a:p>
      </dgm:t>
    </dgm:pt>
    <dgm:pt modelId="{49E7F5DA-AE45-490A-944A-047956D2A207}" cxnId="{A354ECAC-647D-4B75-B7DA-591055856431}" type="parTrans">
      <dgm:prSet/>
      <dgm:spPr/>
      <dgm:t>
        <a:bodyPr/>
        <a:lstStyle/>
        <a:p>
          <a:endParaRPr lang="zh-CN" altLang="en-US" sz="2400" b="1"/>
        </a:p>
      </dgm:t>
    </dgm:pt>
    <dgm:pt modelId="{3BF48CEC-1EA4-438A-B34D-9962B92EC9C0}" cxnId="{A354ECAC-647D-4B75-B7DA-591055856431}" type="sibTrans">
      <dgm:prSet/>
      <dgm:spPr/>
      <dgm:t>
        <a:bodyPr/>
        <a:lstStyle/>
        <a:p>
          <a:endParaRPr lang="zh-CN" altLang="en-US" sz="2400" b="1"/>
        </a:p>
      </dgm:t>
    </dgm:pt>
    <dgm:pt modelId="{0C8BB88C-7E47-434D-A23E-8D5BEB663863}">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圆周覆盖</a:t>
          </a:r>
          <a:endParaRPr lang="zh-CN" altLang="en-US" sz="2000" b="1" dirty="0"/>
        </a:p>
      </dgm:t>
    </dgm:pt>
    <dgm:pt modelId="{05F85628-45BB-402D-81D8-C3C0535B3AA9}" cxnId="{D36552CE-AF2C-45EE-BD7E-7EB020823E68}" type="parTrans">
      <dgm:prSet/>
      <dgm:spPr/>
      <dgm:t>
        <a:bodyPr/>
        <a:lstStyle/>
        <a:p>
          <a:endParaRPr lang="zh-CN" altLang="en-US" sz="2400" b="1"/>
        </a:p>
      </dgm:t>
    </dgm:pt>
    <dgm:pt modelId="{36A73C6F-D457-4496-9422-8956B245BCB3}" cxnId="{D36552CE-AF2C-45EE-BD7E-7EB020823E68}" type="sibTrans">
      <dgm:prSet/>
      <dgm:spPr/>
      <dgm:t>
        <a:bodyPr/>
        <a:lstStyle/>
        <a:p>
          <a:endParaRPr lang="zh-CN" altLang="en-US" sz="2400" b="1"/>
        </a:p>
      </dgm:t>
    </dgm:pt>
    <dgm:pt modelId="{3823FE4A-89F1-4657-AA4E-D00F45DD8672}">
      <dgm:prSet phldrT="[文本]" custT="1"/>
      <dgm:spPr/>
      <dgm:t>
        <a:bodyPr/>
        <a:lstStyle/>
        <a:p>
          <a:r>
            <a:rPr lang="zh-CN" altLang="en-US" sz="2000" b="1" dirty="0" smtClean="0"/>
            <a:t>③</a:t>
          </a:r>
          <a:endParaRPr lang="zh-CN" altLang="en-US" sz="2000" b="1" dirty="0"/>
        </a:p>
      </dgm:t>
    </dgm:pt>
    <dgm:pt modelId="{4F75B91F-E15D-48BA-88FC-84B3819A469A}" cxnId="{6E07B121-5BA0-42C7-8C5E-64E745A3E057}" type="parTrans">
      <dgm:prSet/>
      <dgm:spPr/>
      <dgm:t>
        <a:bodyPr/>
        <a:lstStyle/>
        <a:p>
          <a:endParaRPr lang="zh-CN" altLang="en-US" sz="2400" b="1"/>
        </a:p>
      </dgm:t>
    </dgm:pt>
    <dgm:pt modelId="{FD46D065-7118-406F-BF36-7F1B3BA157D3}" cxnId="{6E07B121-5BA0-42C7-8C5E-64E745A3E057}" type="sibTrans">
      <dgm:prSet/>
      <dgm:spPr/>
      <dgm:t>
        <a:bodyPr/>
        <a:lstStyle/>
        <a:p>
          <a:endParaRPr lang="zh-CN" altLang="en-US" sz="2400" b="1"/>
        </a:p>
      </dgm:t>
    </dgm:pt>
    <dgm:pt modelId="{151F9257-0264-4482-9025-8BEB51D9E16D}">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连通传感器覆盖</a:t>
          </a:r>
          <a:endParaRPr lang="zh-CN" altLang="en-US" sz="2000" b="1" dirty="0"/>
        </a:p>
      </dgm:t>
    </dgm:pt>
    <dgm:pt modelId="{76BFE7E4-2435-4A8D-AB41-7A22D7C3A70A}" cxnId="{682BDD77-B774-4A7D-94FE-283B4413701A}" type="parTrans">
      <dgm:prSet/>
      <dgm:spPr/>
      <dgm:t>
        <a:bodyPr/>
        <a:lstStyle/>
        <a:p>
          <a:endParaRPr lang="zh-CN" altLang="en-US" sz="2400" b="1"/>
        </a:p>
      </dgm:t>
    </dgm:pt>
    <dgm:pt modelId="{E2B01640-0A4B-4743-B965-44DCD7FE8F99}" cxnId="{682BDD77-B774-4A7D-94FE-283B4413701A}" type="sibTrans">
      <dgm:prSet/>
      <dgm:spPr/>
      <dgm:t>
        <a:bodyPr/>
        <a:lstStyle/>
        <a:p>
          <a:endParaRPr lang="zh-CN" altLang="en-US" sz="2400" b="1"/>
        </a:p>
      </dgm:t>
    </dgm:pt>
    <dgm:pt modelId="{7E8D0244-F7C6-4673-B192-04C7BE36DCE6}" type="pres">
      <dgm:prSet presAssocID="{07315B92-7CC5-4C29-B12F-C81DA3012B91}" presName="linearFlow" presStyleCnt="0">
        <dgm:presLayoutVars>
          <dgm:dir/>
          <dgm:animLvl val="lvl"/>
          <dgm:resizeHandles val="exact"/>
        </dgm:presLayoutVars>
      </dgm:prSet>
      <dgm:spPr/>
      <dgm:t>
        <a:bodyPr/>
        <a:lstStyle/>
        <a:p>
          <a:endParaRPr lang="zh-CN" altLang="en-US"/>
        </a:p>
      </dgm:t>
    </dgm:pt>
    <dgm:pt modelId="{5D2DDAE1-6BF9-4EC9-8CFC-FA729CB2C6E4}" type="pres">
      <dgm:prSet presAssocID="{B4158B0F-CC93-4D93-84FF-5285B96BD6E4}" presName="composite" presStyleCnt="0"/>
      <dgm:spPr/>
    </dgm:pt>
    <dgm:pt modelId="{71431FF1-15EF-4740-B2DE-D728E3FD3809}" type="pres">
      <dgm:prSet presAssocID="{B4158B0F-CC93-4D93-84FF-5285B96BD6E4}" presName="parentText" presStyleLbl="alignNode1" presStyleIdx="0" presStyleCnt="3">
        <dgm:presLayoutVars>
          <dgm:chMax val="1"/>
          <dgm:bulletEnabled val="1"/>
        </dgm:presLayoutVars>
      </dgm:prSet>
      <dgm:spPr/>
      <dgm:t>
        <a:bodyPr/>
        <a:lstStyle/>
        <a:p>
          <a:endParaRPr lang="zh-CN" altLang="en-US"/>
        </a:p>
      </dgm:t>
    </dgm:pt>
    <dgm:pt modelId="{2FF08380-8886-4E09-8C50-AF6F8DD95A4F}" type="pres">
      <dgm:prSet presAssocID="{B4158B0F-CC93-4D93-84FF-5285B96BD6E4}" presName="descendantText" presStyleLbl="alignAcc1" presStyleIdx="0" presStyleCnt="3">
        <dgm:presLayoutVars>
          <dgm:bulletEnabled val="1"/>
        </dgm:presLayoutVars>
      </dgm:prSet>
      <dgm:spPr/>
      <dgm:t>
        <a:bodyPr/>
        <a:lstStyle/>
        <a:p>
          <a:endParaRPr lang="zh-CN" altLang="en-US"/>
        </a:p>
      </dgm:t>
    </dgm:pt>
    <dgm:pt modelId="{FB0D18C6-91DB-4CCD-B2EB-F646ADE062CE}" type="pres">
      <dgm:prSet presAssocID="{CC62DF32-F337-46E6-8EA7-876DA03B6265}" presName="sp" presStyleCnt="0"/>
      <dgm:spPr/>
    </dgm:pt>
    <dgm:pt modelId="{7CB8F909-63A2-4B24-905B-E94B24D64862}" type="pres">
      <dgm:prSet presAssocID="{DF9A68E7-8392-4569-902F-D4E2E2462186}" presName="composite" presStyleCnt="0"/>
      <dgm:spPr/>
    </dgm:pt>
    <dgm:pt modelId="{2A5074F7-1C64-40DC-9E82-C1D51CC53FE7}" type="pres">
      <dgm:prSet presAssocID="{DF9A68E7-8392-4569-902F-D4E2E2462186}" presName="parentText" presStyleLbl="alignNode1" presStyleIdx="1" presStyleCnt="3">
        <dgm:presLayoutVars>
          <dgm:chMax val="1"/>
          <dgm:bulletEnabled val="1"/>
        </dgm:presLayoutVars>
      </dgm:prSet>
      <dgm:spPr/>
      <dgm:t>
        <a:bodyPr/>
        <a:lstStyle/>
        <a:p>
          <a:endParaRPr lang="zh-CN" altLang="en-US"/>
        </a:p>
      </dgm:t>
    </dgm:pt>
    <dgm:pt modelId="{82D6BFEE-6AD8-48BE-9FCD-1617D569BF7C}" type="pres">
      <dgm:prSet presAssocID="{DF9A68E7-8392-4569-902F-D4E2E2462186}" presName="descendantText" presStyleLbl="alignAcc1" presStyleIdx="1" presStyleCnt="3">
        <dgm:presLayoutVars>
          <dgm:bulletEnabled val="1"/>
        </dgm:presLayoutVars>
      </dgm:prSet>
      <dgm:spPr/>
      <dgm:t>
        <a:bodyPr/>
        <a:lstStyle/>
        <a:p>
          <a:endParaRPr lang="zh-CN" altLang="en-US"/>
        </a:p>
      </dgm:t>
    </dgm:pt>
    <dgm:pt modelId="{A1FE7C22-2A47-4011-B4E0-E28342FC9758}" type="pres">
      <dgm:prSet presAssocID="{3BF48CEC-1EA4-438A-B34D-9962B92EC9C0}" presName="sp" presStyleCnt="0"/>
      <dgm:spPr/>
    </dgm:pt>
    <dgm:pt modelId="{EB2793C1-85BC-40A3-8618-CBEBDC460631}" type="pres">
      <dgm:prSet presAssocID="{3823FE4A-89F1-4657-AA4E-D00F45DD8672}" presName="composite" presStyleCnt="0"/>
      <dgm:spPr/>
    </dgm:pt>
    <dgm:pt modelId="{0AA2C5AC-7A1E-4564-B54C-C544EE8CAFEB}" type="pres">
      <dgm:prSet presAssocID="{3823FE4A-89F1-4657-AA4E-D00F45DD8672}" presName="parentText" presStyleLbl="alignNode1" presStyleIdx="2" presStyleCnt="3">
        <dgm:presLayoutVars>
          <dgm:chMax val="1"/>
          <dgm:bulletEnabled val="1"/>
        </dgm:presLayoutVars>
      </dgm:prSet>
      <dgm:spPr/>
      <dgm:t>
        <a:bodyPr/>
        <a:lstStyle/>
        <a:p>
          <a:endParaRPr lang="zh-CN" altLang="en-US"/>
        </a:p>
      </dgm:t>
    </dgm:pt>
    <dgm:pt modelId="{6E3A8354-2BAE-45A2-823C-BBEAC9FA53E6}" type="pres">
      <dgm:prSet presAssocID="{3823FE4A-89F1-4657-AA4E-D00F45DD8672}" presName="descendantText" presStyleLbl="alignAcc1" presStyleIdx="2" presStyleCnt="3">
        <dgm:presLayoutVars>
          <dgm:bulletEnabled val="1"/>
        </dgm:presLayoutVars>
      </dgm:prSet>
      <dgm:spPr/>
      <dgm:t>
        <a:bodyPr/>
        <a:lstStyle/>
        <a:p>
          <a:endParaRPr lang="zh-CN" altLang="en-US"/>
        </a:p>
      </dgm:t>
    </dgm:pt>
  </dgm:ptLst>
  <dgm:cxnLst>
    <dgm:cxn modelId="{D36552CE-AF2C-45EE-BD7E-7EB020823E68}" srcId="{DF9A68E7-8392-4569-902F-D4E2E2462186}" destId="{0C8BB88C-7E47-434D-A23E-8D5BEB663863}" srcOrd="0" destOrd="0" parTransId="{05F85628-45BB-402D-81D8-C3C0535B3AA9}" sibTransId="{36A73C6F-D457-4496-9422-8956B245BCB3}"/>
    <dgm:cxn modelId="{682BDD77-B774-4A7D-94FE-283B4413701A}" srcId="{3823FE4A-89F1-4657-AA4E-D00F45DD8672}" destId="{151F9257-0264-4482-9025-8BEB51D9E16D}" srcOrd="0" destOrd="0" parTransId="{76BFE7E4-2435-4A8D-AB41-7A22D7C3A70A}" sibTransId="{E2B01640-0A4B-4743-B965-44DCD7FE8F99}"/>
    <dgm:cxn modelId="{191D67AC-C040-4155-A69B-7AF79A5DBF33}" type="presOf" srcId="{B4158B0F-CC93-4D93-84FF-5285B96BD6E4}" destId="{71431FF1-15EF-4740-B2DE-D728E3FD3809}" srcOrd="0" destOrd="0" presId="urn:microsoft.com/office/officeart/2005/8/layout/chevron2"/>
    <dgm:cxn modelId="{8E421E02-3A8F-429B-B65B-E08C99AF064B}" type="presOf" srcId="{3823FE4A-89F1-4657-AA4E-D00F45DD8672}" destId="{0AA2C5AC-7A1E-4564-B54C-C544EE8CAFEB}" srcOrd="0" destOrd="0" presId="urn:microsoft.com/office/officeart/2005/8/layout/chevron2"/>
    <dgm:cxn modelId="{6A7FC035-5172-438E-AB2E-065E3E24BA48}" type="presOf" srcId="{0C8BB88C-7E47-434D-A23E-8D5BEB663863}" destId="{82D6BFEE-6AD8-48BE-9FCD-1617D569BF7C}" srcOrd="0" destOrd="0" presId="urn:microsoft.com/office/officeart/2005/8/layout/chevron2"/>
    <dgm:cxn modelId="{29BE0C27-74B0-409B-8B24-DABD1896AF35}" type="presOf" srcId="{8217B5FC-37FD-4D5E-AC87-0A3B099E2A67}" destId="{2FF08380-8886-4E09-8C50-AF6F8DD95A4F}" srcOrd="0" destOrd="0" presId="urn:microsoft.com/office/officeart/2005/8/layout/chevron2"/>
    <dgm:cxn modelId="{B7AB50B9-2F19-43AD-BCD1-47C40DF0D5DD}" type="presOf" srcId="{DF9A68E7-8392-4569-902F-D4E2E2462186}" destId="{2A5074F7-1C64-40DC-9E82-C1D51CC53FE7}" srcOrd="0" destOrd="0" presId="urn:microsoft.com/office/officeart/2005/8/layout/chevron2"/>
    <dgm:cxn modelId="{A354ECAC-647D-4B75-B7DA-591055856431}" srcId="{07315B92-7CC5-4C29-B12F-C81DA3012B91}" destId="{DF9A68E7-8392-4569-902F-D4E2E2462186}" srcOrd="1" destOrd="0" parTransId="{49E7F5DA-AE45-490A-944A-047956D2A207}" sibTransId="{3BF48CEC-1EA4-438A-B34D-9962B92EC9C0}"/>
    <dgm:cxn modelId="{5FDA3ECF-D2DF-46EE-AFA7-0F0E839A6F5B}" type="presOf" srcId="{07315B92-7CC5-4C29-B12F-C81DA3012B91}" destId="{7E8D0244-F7C6-4673-B192-04C7BE36DCE6}" srcOrd="0" destOrd="0" presId="urn:microsoft.com/office/officeart/2005/8/layout/chevron2"/>
    <dgm:cxn modelId="{AE36182E-2733-49B5-9760-EC39FD10F28F}" srcId="{07315B92-7CC5-4C29-B12F-C81DA3012B91}" destId="{B4158B0F-CC93-4D93-84FF-5285B96BD6E4}" srcOrd="0" destOrd="0" parTransId="{63550EC3-D9BB-41C6-AAAF-DC56743B3401}" sibTransId="{CC62DF32-F337-46E6-8EA7-876DA03B6265}"/>
    <dgm:cxn modelId="{66783D65-8C8F-43AA-A7B9-62659DCEFB9D}" type="presOf" srcId="{151F9257-0264-4482-9025-8BEB51D9E16D}" destId="{6E3A8354-2BAE-45A2-823C-BBEAC9FA53E6}" srcOrd="0" destOrd="0" presId="urn:microsoft.com/office/officeart/2005/8/layout/chevron2"/>
    <dgm:cxn modelId="{6E07B121-5BA0-42C7-8C5E-64E745A3E057}" srcId="{07315B92-7CC5-4C29-B12F-C81DA3012B91}" destId="{3823FE4A-89F1-4657-AA4E-D00F45DD8672}" srcOrd="2" destOrd="0" parTransId="{4F75B91F-E15D-48BA-88FC-84B3819A469A}" sibTransId="{FD46D065-7118-406F-BF36-7F1B3BA157D3}"/>
    <dgm:cxn modelId="{B52A8D85-1D96-43A2-877C-9C2093FBA002}" srcId="{B4158B0F-CC93-4D93-84FF-5285B96BD6E4}" destId="{8217B5FC-37FD-4D5E-AC87-0A3B099E2A67}" srcOrd="0" destOrd="0" parTransId="{DFD5874C-57C6-4E90-B273-3D0C69FC82CA}" sibTransId="{4FDA5F6B-AB26-4AE3-8CB6-792C63165F82}"/>
    <dgm:cxn modelId="{C3509575-C8C1-48BC-B8D5-B9D5731B6F2A}" type="presParOf" srcId="{7E8D0244-F7C6-4673-B192-04C7BE36DCE6}" destId="{5D2DDAE1-6BF9-4EC9-8CFC-FA729CB2C6E4}" srcOrd="0" destOrd="0" presId="urn:microsoft.com/office/officeart/2005/8/layout/chevron2"/>
    <dgm:cxn modelId="{365616A8-B195-4304-830F-144BC778FE2C}" type="presParOf" srcId="{5D2DDAE1-6BF9-4EC9-8CFC-FA729CB2C6E4}" destId="{71431FF1-15EF-4740-B2DE-D728E3FD3809}" srcOrd="0" destOrd="0" presId="urn:microsoft.com/office/officeart/2005/8/layout/chevron2"/>
    <dgm:cxn modelId="{67A66981-E4FE-4B7D-AAF3-F8E4CC2B5657}" type="presParOf" srcId="{5D2DDAE1-6BF9-4EC9-8CFC-FA729CB2C6E4}" destId="{2FF08380-8886-4E09-8C50-AF6F8DD95A4F}" srcOrd="1" destOrd="0" presId="urn:microsoft.com/office/officeart/2005/8/layout/chevron2"/>
    <dgm:cxn modelId="{D8F7E4B3-03D6-4DA9-834D-5301983CFA1B}" type="presParOf" srcId="{7E8D0244-F7C6-4673-B192-04C7BE36DCE6}" destId="{FB0D18C6-91DB-4CCD-B2EB-F646ADE062CE}" srcOrd="1" destOrd="0" presId="urn:microsoft.com/office/officeart/2005/8/layout/chevron2"/>
    <dgm:cxn modelId="{F5C66E88-4A67-492E-86D4-21F855F02412}" type="presParOf" srcId="{7E8D0244-F7C6-4673-B192-04C7BE36DCE6}" destId="{7CB8F909-63A2-4B24-905B-E94B24D64862}" srcOrd="2" destOrd="0" presId="urn:microsoft.com/office/officeart/2005/8/layout/chevron2"/>
    <dgm:cxn modelId="{C9B24841-00E4-42C5-AA20-C48D74EC69F1}" type="presParOf" srcId="{7CB8F909-63A2-4B24-905B-E94B24D64862}" destId="{2A5074F7-1C64-40DC-9E82-C1D51CC53FE7}" srcOrd="0" destOrd="0" presId="urn:microsoft.com/office/officeart/2005/8/layout/chevron2"/>
    <dgm:cxn modelId="{B2F0DADB-3E80-492A-A603-E6A0DA54581E}" type="presParOf" srcId="{7CB8F909-63A2-4B24-905B-E94B24D64862}" destId="{82D6BFEE-6AD8-48BE-9FCD-1617D569BF7C}" srcOrd="1" destOrd="0" presId="urn:microsoft.com/office/officeart/2005/8/layout/chevron2"/>
    <dgm:cxn modelId="{B643DB2C-902A-401E-B513-953CB3731676}" type="presParOf" srcId="{7E8D0244-F7C6-4673-B192-04C7BE36DCE6}" destId="{A1FE7C22-2A47-4011-B4E0-E28342FC9758}" srcOrd="3" destOrd="0" presId="urn:microsoft.com/office/officeart/2005/8/layout/chevron2"/>
    <dgm:cxn modelId="{B1F8898E-D37B-4C52-AAF8-0BE5535DA027}" type="presParOf" srcId="{7E8D0244-F7C6-4673-B192-04C7BE36DCE6}" destId="{EB2793C1-85BC-40A3-8618-CBEBDC460631}" srcOrd="4" destOrd="0" presId="urn:microsoft.com/office/officeart/2005/8/layout/chevron2"/>
    <dgm:cxn modelId="{53E7EDD2-38BC-47D2-9226-C0343048226F}" type="presParOf" srcId="{EB2793C1-85BC-40A3-8618-CBEBDC460631}" destId="{0AA2C5AC-7A1E-4564-B54C-C544EE8CAFEB}" srcOrd="0" destOrd="0" presId="urn:microsoft.com/office/officeart/2005/8/layout/chevron2"/>
    <dgm:cxn modelId="{C0416E16-F662-479D-8C16-AF3E32176AA7}" type="presParOf" srcId="{EB2793C1-85BC-40A3-8618-CBEBDC460631}" destId="{6E3A8354-2BAE-45A2-823C-BBEAC9FA53E6}" srcOrd="1" destOrd="0" presId="urn:microsoft.com/office/officeart/2005/8/layout/chevron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85.xml><?xml version="1.0" encoding="utf-8"?>
<dgm:dataModel xmlns:dgm="http://schemas.openxmlformats.org/drawingml/2006/diagram" xmlns:a="http://schemas.openxmlformats.org/drawingml/2006/main">
  <dgm:ptLst>
    <dgm:pt modelId="{07315B92-7CC5-4C29-B12F-C81DA3012B91}" type="doc">
      <dgm:prSet loTypeId="urn:microsoft.com/office/officeart/2005/8/layout/chevron2" loCatId="list" qsTypeId="urn:microsoft.com/office/officeart/2005/8/quickstyle/simple1#17" qsCatId="simple" csTypeId="urn:microsoft.com/office/officeart/2005/8/colors/accent1_2#25" csCatId="accent1" phldr="1"/>
      <dgm:spPr/>
      <dgm:t>
        <a:bodyPr/>
        <a:lstStyle/>
        <a:p>
          <a:endParaRPr lang="zh-CN" altLang="en-US"/>
        </a:p>
      </dgm:t>
    </dgm:pt>
    <dgm:pt modelId="{B4158B0F-CC93-4D93-84FF-5285B96BD6E4}">
      <dgm:prSet phldrT="[文本]" custT="1"/>
      <dgm:spPr/>
      <dgm:t>
        <a:bodyPr/>
        <a:lstStyle/>
        <a:p>
          <a:r>
            <a:rPr lang="zh-CN" altLang="en-US" sz="1800" b="1" dirty="0" smtClean="0"/>
            <a:t>④</a:t>
          </a:r>
          <a:endParaRPr lang="zh-CN" altLang="en-US" sz="1800" b="1" dirty="0"/>
        </a:p>
      </dgm:t>
    </dgm:pt>
    <dgm:pt modelId="{63550EC3-D9BB-41C6-AAAF-DC56743B3401}" cxnId="{AE36182E-2733-49B5-9760-EC39FD10F28F}" type="parTrans">
      <dgm:prSet/>
      <dgm:spPr/>
      <dgm:t>
        <a:bodyPr/>
        <a:lstStyle/>
        <a:p>
          <a:endParaRPr lang="zh-CN" altLang="en-US" sz="1800" b="1"/>
        </a:p>
      </dgm:t>
    </dgm:pt>
    <dgm:pt modelId="{CC62DF32-F337-46E6-8EA7-876DA03B6265}" cxnId="{AE36182E-2733-49B5-9760-EC39FD10F28F}" type="sibTrans">
      <dgm:prSet/>
      <dgm:spPr/>
      <dgm:t>
        <a:bodyPr/>
        <a:lstStyle/>
        <a:p>
          <a:endParaRPr lang="zh-CN" altLang="en-US" sz="1800" b="1"/>
        </a:p>
      </dgm:t>
    </dgm:pt>
    <dgm:pt modelId="{8217B5FC-37FD-4D5E-AC87-0A3B099E2A67}">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1800" b="1" dirty="0" smtClean="0"/>
            <a:t>轮换活跃</a:t>
          </a:r>
          <a:r>
            <a:rPr lang="en-US" altLang="zh-CN" sz="1800" b="1" dirty="0" smtClean="0"/>
            <a:t>/</a:t>
          </a:r>
          <a:r>
            <a:rPr lang="zh-CN" altLang="en-US" sz="1800" b="1" dirty="0" smtClean="0"/>
            <a:t>休眠节点的</a:t>
          </a:r>
          <a:r>
            <a:rPr lang="en-US" altLang="zh-CN" sz="1800" b="1" dirty="0" smtClean="0"/>
            <a:t>Self-Scheduling</a:t>
          </a:r>
          <a:r>
            <a:rPr lang="zh-CN" altLang="en-US" sz="1800" b="1" dirty="0" smtClean="0"/>
            <a:t>覆盖协议</a:t>
          </a:r>
          <a:endParaRPr lang="zh-CN" altLang="en-US" sz="1800" b="1" dirty="0"/>
        </a:p>
      </dgm:t>
    </dgm:pt>
    <dgm:pt modelId="{DFD5874C-57C6-4E90-B273-3D0C69FC82CA}" cxnId="{B52A8D85-1D96-43A2-877C-9C2093FBA002}" type="parTrans">
      <dgm:prSet/>
      <dgm:spPr/>
      <dgm:t>
        <a:bodyPr/>
        <a:lstStyle/>
        <a:p>
          <a:endParaRPr lang="zh-CN" altLang="en-US" sz="1800" b="1"/>
        </a:p>
      </dgm:t>
    </dgm:pt>
    <dgm:pt modelId="{4FDA5F6B-AB26-4AE3-8CB6-792C63165F82}" cxnId="{B52A8D85-1D96-43A2-877C-9C2093FBA002}" type="sibTrans">
      <dgm:prSet/>
      <dgm:spPr/>
      <dgm:t>
        <a:bodyPr/>
        <a:lstStyle/>
        <a:p>
          <a:endParaRPr lang="zh-CN" altLang="en-US" sz="1800" b="1"/>
        </a:p>
      </dgm:t>
    </dgm:pt>
    <dgm:pt modelId="{DF9A68E7-8392-4569-902F-D4E2E2462186}">
      <dgm:prSet phldrT="[文本]" custT="1"/>
      <dgm:spPr/>
      <dgm:t>
        <a:bodyPr/>
        <a:lstStyle/>
        <a:p>
          <a:r>
            <a:rPr lang="zh-CN" altLang="en-US" sz="1800" b="1" dirty="0" smtClean="0"/>
            <a:t>⑤</a:t>
          </a:r>
          <a:endParaRPr lang="zh-CN" altLang="en-US" sz="1800" b="1" dirty="0"/>
        </a:p>
      </dgm:t>
    </dgm:pt>
    <dgm:pt modelId="{49E7F5DA-AE45-490A-944A-047956D2A207}" cxnId="{A354ECAC-647D-4B75-B7DA-591055856431}" type="parTrans">
      <dgm:prSet/>
      <dgm:spPr/>
      <dgm:t>
        <a:bodyPr/>
        <a:lstStyle/>
        <a:p>
          <a:endParaRPr lang="zh-CN" altLang="en-US" sz="1800" b="1"/>
        </a:p>
      </dgm:t>
    </dgm:pt>
    <dgm:pt modelId="{3BF48CEC-1EA4-438A-B34D-9962B92EC9C0}" cxnId="{A354ECAC-647D-4B75-B7DA-591055856431}" type="sibTrans">
      <dgm:prSet/>
      <dgm:spPr/>
      <dgm:t>
        <a:bodyPr/>
        <a:lstStyle/>
        <a:p>
          <a:endParaRPr lang="zh-CN" altLang="en-US" sz="1800" b="1"/>
        </a:p>
      </dgm:t>
    </dgm:pt>
    <dgm:pt modelId="{0C8BB88C-7E47-434D-A23E-8D5BEB663863}">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最坏与最佳情况覆盖</a:t>
          </a:r>
          <a:endParaRPr lang="zh-CN" altLang="en-US" sz="2000" b="1" dirty="0"/>
        </a:p>
      </dgm:t>
    </dgm:pt>
    <dgm:pt modelId="{05F85628-45BB-402D-81D8-C3C0535B3AA9}" cxnId="{D36552CE-AF2C-45EE-BD7E-7EB020823E68}" type="parTrans">
      <dgm:prSet/>
      <dgm:spPr/>
      <dgm:t>
        <a:bodyPr/>
        <a:lstStyle/>
        <a:p>
          <a:endParaRPr lang="zh-CN" altLang="en-US" sz="1800" b="1"/>
        </a:p>
      </dgm:t>
    </dgm:pt>
    <dgm:pt modelId="{36A73C6F-D457-4496-9422-8956B245BCB3}" cxnId="{D36552CE-AF2C-45EE-BD7E-7EB020823E68}" type="sibTrans">
      <dgm:prSet/>
      <dgm:spPr/>
      <dgm:t>
        <a:bodyPr/>
        <a:lstStyle/>
        <a:p>
          <a:endParaRPr lang="zh-CN" altLang="en-US" sz="1800" b="1"/>
        </a:p>
      </dgm:t>
    </dgm:pt>
    <dgm:pt modelId="{3823FE4A-89F1-4657-AA4E-D00F45DD8672}">
      <dgm:prSet phldrT="[文本]" custT="1"/>
      <dgm:spPr/>
      <dgm:t>
        <a:bodyPr/>
        <a:lstStyle/>
        <a:p>
          <a:r>
            <a:rPr lang="zh-CN" altLang="en-US" sz="1800" b="1" dirty="0" smtClean="0"/>
            <a:t>⑥</a:t>
          </a:r>
          <a:endParaRPr lang="zh-CN" altLang="en-US" sz="1800" b="1" dirty="0"/>
        </a:p>
      </dgm:t>
    </dgm:pt>
    <dgm:pt modelId="{4F75B91F-E15D-48BA-88FC-84B3819A469A}" cxnId="{6E07B121-5BA0-42C7-8C5E-64E745A3E057}" type="parTrans">
      <dgm:prSet/>
      <dgm:spPr/>
      <dgm:t>
        <a:bodyPr/>
        <a:lstStyle/>
        <a:p>
          <a:endParaRPr lang="zh-CN" altLang="en-US" sz="1800" b="1"/>
        </a:p>
      </dgm:t>
    </dgm:pt>
    <dgm:pt modelId="{FD46D065-7118-406F-BF36-7F1B3BA157D3}" cxnId="{6E07B121-5BA0-42C7-8C5E-64E745A3E057}" type="sibTrans">
      <dgm:prSet/>
      <dgm:spPr/>
      <dgm:t>
        <a:bodyPr/>
        <a:lstStyle/>
        <a:p>
          <a:endParaRPr lang="zh-CN" altLang="en-US" sz="1800" b="1"/>
        </a:p>
      </dgm:t>
    </dgm:pt>
    <dgm:pt modelId="{151F9257-0264-4482-9025-8BEB51D9E16D}">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暴露穿越覆盖</a:t>
          </a:r>
          <a:endParaRPr lang="zh-CN" altLang="en-US" sz="2000" b="1" dirty="0"/>
        </a:p>
      </dgm:t>
    </dgm:pt>
    <dgm:pt modelId="{76BFE7E4-2435-4A8D-AB41-7A22D7C3A70A}" cxnId="{682BDD77-B774-4A7D-94FE-283B4413701A}" type="parTrans">
      <dgm:prSet/>
      <dgm:spPr/>
      <dgm:t>
        <a:bodyPr/>
        <a:lstStyle/>
        <a:p>
          <a:endParaRPr lang="zh-CN" altLang="en-US" sz="1800" b="1"/>
        </a:p>
      </dgm:t>
    </dgm:pt>
    <dgm:pt modelId="{E2B01640-0A4B-4743-B965-44DCD7FE8F99}" cxnId="{682BDD77-B774-4A7D-94FE-283B4413701A}" type="sibTrans">
      <dgm:prSet/>
      <dgm:spPr/>
      <dgm:t>
        <a:bodyPr/>
        <a:lstStyle/>
        <a:p>
          <a:endParaRPr lang="zh-CN" altLang="en-US" sz="1800" b="1"/>
        </a:p>
      </dgm:t>
    </dgm:pt>
    <dgm:pt modelId="{7E8D0244-F7C6-4673-B192-04C7BE36DCE6}" type="pres">
      <dgm:prSet presAssocID="{07315B92-7CC5-4C29-B12F-C81DA3012B91}" presName="linearFlow" presStyleCnt="0">
        <dgm:presLayoutVars>
          <dgm:dir/>
          <dgm:animLvl val="lvl"/>
          <dgm:resizeHandles val="exact"/>
        </dgm:presLayoutVars>
      </dgm:prSet>
      <dgm:spPr/>
      <dgm:t>
        <a:bodyPr/>
        <a:lstStyle/>
        <a:p>
          <a:endParaRPr lang="zh-CN" altLang="en-US"/>
        </a:p>
      </dgm:t>
    </dgm:pt>
    <dgm:pt modelId="{5D2DDAE1-6BF9-4EC9-8CFC-FA729CB2C6E4}" type="pres">
      <dgm:prSet presAssocID="{B4158B0F-CC93-4D93-84FF-5285B96BD6E4}" presName="composite" presStyleCnt="0"/>
      <dgm:spPr/>
    </dgm:pt>
    <dgm:pt modelId="{71431FF1-15EF-4740-B2DE-D728E3FD3809}" type="pres">
      <dgm:prSet presAssocID="{B4158B0F-CC93-4D93-84FF-5285B96BD6E4}" presName="parentText" presStyleLbl="alignNode1" presStyleIdx="0" presStyleCnt="3">
        <dgm:presLayoutVars>
          <dgm:chMax val="1"/>
          <dgm:bulletEnabled val="1"/>
        </dgm:presLayoutVars>
      </dgm:prSet>
      <dgm:spPr/>
      <dgm:t>
        <a:bodyPr/>
        <a:lstStyle/>
        <a:p>
          <a:endParaRPr lang="zh-CN" altLang="en-US"/>
        </a:p>
      </dgm:t>
    </dgm:pt>
    <dgm:pt modelId="{2FF08380-8886-4E09-8C50-AF6F8DD95A4F}" type="pres">
      <dgm:prSet presAssocID="{B4158B0F-CC93-4D93-84FF-5285B96BD6E4}" presName="descendantText" presStyleLbl="alignAcc1" presStyleIdx="0" presStyleCnt="3">
        <dgm:presLayoutVars>
          <dgm:bulletEnabled val="1"/>
        </dgm:presLayoutVars>
      </dgm:prSet>
      <dgm:spPr/>
      <dgm:t>
        <a:bodyPr/>
        <a:lstStyle/>
        <a:p>
          <a:endParaRPr lang="zh-CN" altLang="en-US"/>
        </a:p>
      </dgm:t>
    </dgm:pt>
    <dgm:pt modelId="{FB0D18C6-91DB-4CCD-B2EB-F646ADE062CE}" type="pres">
      <dgm:prSet presAssocID="{CC62DF32-F337-46E6-8EA7-876DA03B6265}" presName="sp" presStyleCnt="0"/>
      <dgm:spPr/>
    </dgm:pt>
    <dgm:pt modelId="{7CB8F909-63A2-4B24-905B-E94B24D64862}" type="pres">
      <dgm:prSet presAssocID="{DF9A68E7-8392-4569-902F-D4E2E2462186}" presName="composite" presStyleCnt="0"/>
      <dgm:spPr/>
    </dgm:pt>
    <dgm:pt modelId="{2A5074F7-1C64-40DC-9E82-C1D51CC53FE7}" type="pres">
      <dgm:prSet presAssocID="{DF9A68E7-8392-4569-902F-D4E2E2462186}" presName="parentText" presStyleLbl="alignNode1" presStyleIdx="1" presStyleCnt="3">
        <dgm:presLayoutVars>
          <dgm:chMax val="1"/>
          <dgm:bulletEnabled val="1"/>
        </dgm:presLayoutVars>
      </dgm:prSet>
      <dgm:spPr/>
      <dgm:t>
        <a:bodyPr/>
        <a:lstStyle/>
        <a:p>
          <a:endParaRPr lang="zh-CN" altLang="en-US"/>
        </a:p>
      </dgm:t>
    </dgm:pt>
    <dgm:pt modelId="{82D6BFEE-6AD8-48BE-9FCD-1617D569BF7C}" type="pres">
      <dgm:prSet presAssocID="{DF9A68E7-8392-4569-902F-D4E2E2462186}" presName="descendantText" presStyleLbl="alignAcc1" presStyleIdx="1" presStyleCnt="3">
        <dgm:presLayoutVars>
          <dgm:bulletEnabled val="1"/>
        </dgm:presLayoutVars>
      </dgm:prSet>
      <dgm:spPr/>
      <dgm:t>
        <a:bodyPr/>
        <a:lstStyle/>
        <a:p>
          <a:endParaRPr lang="zh-CN" altLang="en-US"/>
        </a:p>
      </dgm:t>
    </dgm:pt>
    <dgm:pt modelId="{A1FE7C22-2A47-4011-B4E0-E28342FC9758}" type="pres">
      <dgm:prSet presAssocID="{3BF48CEC-1EA4-438A-B34D-9962B92EC9C0}" presName="sp" presStyleCnt="0"/>
      <dgm:spPr/>
    </dgm:pt>
    <dgm:pt modelId="{EB2793C1-85BC-40A3-8618-CBEBDC460631}" type="pres">
      <dgm:prSet presAssocID="{3823FE4A-89F1-4657-AA4E-D00F45DD8672}" presName="composite" presStyleCnt="0"/>
      <dgm:spPr/>
    </dgm:pt>
    <dgm:pt modelId="{0AA2C5AC-7A1E-4564-B54C-C544EE8CAFEB}" type="pres">
      <dgm:prSet presAssocID="{3823FE4A-89F1-4657-AA4E-D00F45DD8672}" presName="parentText" presStyleLbl="alignNode1" presStyleIdx="2" presStyleCnt="3">
        <dgm:presLayoutVars>
          <dgm:chMax val="1"/>
          <dgm:bulletEnabled val="1"/>
        </dgm:presLayoutVars>
      </dgm:prSet>
      <dgm:spPr/>
      <dgm:t>
        <a:bodyPr/>
        <a:lstStyle/>
        <a:p>
          <a:endParaRPr lang="zh-CN" altLang="en-US"/>
        </a:p>
      </dgm:t>
    </dgm:pt>
    <dgm:pt modelId="{6E3A8354-2BAE-45A2-823C-BBEAC9FA53E6}" type="pres">
      <dgm:prSet presAssocID="{3823FE4A-89F1-4657-AA4E-D00F45DD8672}" presName="descendantText" presStyleLbl="alignAcc1" presStyleIdx="2" presStyleCnt="3">
        <dgm:presLayoutVars>
          <dgm:bulletEnabled val="1"/>
        </dgm:presLayoutVars>
      </dgm:prSet>
      <dgm:spPr/>
      <dgm:t>
        <a:bodyPr/>
        <a:lstStyle/>
        <a:p>
          <a:endParaRPr lang="zh-CN" altLang="en-US"/>
        </a:p>
      </dgm:t>
    </dgm:pt>
  </dgm:ptLst>
  <dgm:cxnLst>
    <dgm:cxn modelId="{B3FE3D46-F2CE-4843-A5FE-C4186F20FF28}" type="presOf" srcId="{07315B92-7CC5-4C29-B12F-C81DA3012B91}" destId="{7E8D0244-F7C6-4673-B192-04C7BE36DCE6}" srcOrd="0" destOrd="0" presId="urn:microsoft.com/office/officeart/2005/8/layout/chevron2"/>
    <dgm:cxn modelId="{D36552CE-AF2C-45EE-BD7E-7EB020823E68}" srcId="{DF9A68E7-8392-4569-902F-D4E2E2462186}" destId="{0C8BB88C-7E47-434D-A23E-8D5BEB663863}" srcOrd="0" destOrd="0" parTransId="{05F85628-45BB-402D-81D8-C3C0535B3AA9}" sibTransId="{36A73C6F-D457-4496-9422-8956B245BCB3}"/>
    <dgm:cxn modelId="{765ED58B-5971-4F90-986C-AF9A7D7CCC60}" type="presOf" srcId="{151F9257-0264-4482-9025-8BEB51D9E16D}" destId="{6E3A8354-2BAE-45A2-823C-BBEAC9FA53E6}" srcOrd="0" destOrd="0" presId="urn:microsoft.com/office/officeart/2005/8/layout/chevron2"/>
    <dgm:cxn modelId="{682BDD77-B774-4A7D-94FE-283B4413701A}" srcId="{3823FE4A-89F1-4657-AA4E-D00F45DD8672}" destId="{151F9257-0264-4482-9025-8BEB51D9E16D}" srcOrd="0" destOrd="0" parTransId="{76BFE7E4-2435-4A8D-AB41-7A22D7C3A70A}" sibTransId="{E2B01640-0A4B-4743-B965-44DCD7FE8F99}"/>
    <dgm:cxn modelId="{5B6923D9-F8F9-46DF-8795-B9E0B4BE0D5B}" type="presOf" srcId="{DF9A68E7-8392-4569-902F-D4E2E2462186}" destId="{2A5074F7-1C64-40DC-9E82-C1D51CC53FE7}" srcOrd="0" destOrd="0" presId="urn:microsoft.com/office/officeart/2005/8/layout/chevron2"/>
    <dgm:cxn modelId="{1209D44B-1A42-47D1-8171-7914A6E757E0}" type="presOf" srcId="{0C8BB88C-7E47-434D-A23E-8D5BEB663863}" destId="{82D6BFEE-6AD8-48BE-9FCD-1617D569BF7C}" srcOrd="0" destOrd="0" presId="urn:microsoft.com/office/officeart/2005/8/layout/chevron2"/>
    <dgm:cxn modelId="{B5AA78FA-DCE1-45D0-B398-ED4006E4E0BD}" type="presOf" srcId="{8217B5FC-37FD-4D5E-AC87-0A3B099E2A67}" destId="{2FF08380-8886-4E09-8C50-AF6F8DD95A4F}" srcOrd="0" destOrd="0" presId="urn:microsoft.com/office/officeart/2005/8/layout/chevron2"/>
    <dgm:cxn modelId="{35B2C4D0-70A9-4A4C-B582-7C78E8EC9468}" type="presOf" srcId="{B4158B0F-CC93-4D93-84FF-5285B96BD6E4}" destId="{71431FF1-15EF-4740-B2DE-D728E3FD3809}" srcOrd="0" destOrd="0" presId="urn:microsoft.com/office/officeart/2005/8/layout/chevron2"/>
    <dgm:cxn modelId="{A354ECAC-647D-4B75-B7DA-591055856431}" srcId="{07315B92-7CC5-4C29-B12F-C81DA3012B91}" destId="{DF9A68E7-8392-4569-902F-D4E2E2462186}" srcOrd="1" destOrd="0" parTransId="{49E7F5DA-AE45-490A-944A-047956D2A207}" sibTransId="{3BF48CEC-1EA4-438A-B34D-9962B92EC9C0}"/>
    <dgm:cxn modelId="{AE36182E-2733-49B5-9760-EC39FD10F28F}" srcId="{07315B92-7CC5-4C29-B12F-C81DA3012B91}" destId="{B4158B0F-CC93-4D93-84FF-5285B96BD6E4}" srcOrd="0" destOrd="0" parTransId="{63550EC3-D9BB-41C6-AAAF-DC56743B3401}" sibTransId="{CC62DF32-F337-46E6-8EA7-876DA03B6265}"/>
    <dgm:cxn modelId="{A2838AD7-6541-443F-89CA-9751236D58B3}" type="presOf" srcId="{3823FE4A-89F1-4657-AA4E-D00F45DD8672}" destId="{0AA2C5AC-7A1E-4564-B54C-C544EE8CAFEB}" srcOrd="0" destOrd="0" presId="urn:microsoft.com/office/officeart/2005/8/layout/chevron2"/>
    <dgm:cxn modelId="{6E07B121-5BA0-42C7-8C5E-64E745A3E057}" srcId="{07315B92-7CC5-4C29-B12F-C81DA3012B91}" destId="{3823FE4A-89F1-4657-AA4E-D00F45DD8672}" srcOrd="2" destOrd="0" parTransId="{4F75B91F-E15D-48BA-88FC-84B3819A469A}" sibTransId="{FD46D065-7118-406F-BF36-7F1B3BA157D3}"/>
    <dgm:cxn modelId="{B52A8D85-1D96-43A2-877C-9C2093FBA002}" srcId="{B4158B0F-CC93-4D93-84FF-5285B96BD6E4}" destId="{8217B5FC-37FD-4D5E-AC87-0A3B099E2A67}" srcOrd="0" destOrd="0" parTransId="{DFD5874C-57C6-4E90-B273-3D0C69FC82CA}" sibTransId="{4FDA5F6B-AB26-4AE3-8CB6-792C63165F82}"/>
    <dgm:cxn modelId="{D2928F34-5048-483B-B9FD-054B1C544045}" type="presParOf" srcId="{7E8D0244-F7C6-4673-B192-04C7BE36DCE6}" destId="{5D2DDAE1-6BF9-4EC9-8CFC-FA729CB2C6E4}" srcOrd="0" destOrd="0" presId="urn:microsoft.com/office/officeart/2005/8/layout/chevron2"/>
    <dgm:cxn modelId="{DBE4F281-2BA8-415B-BB2F-1122182FA19C}" type="presParOf" srcId="{5D2DDAE1-6BF9-4EC9-8CFC-FA729CB2C6E4}" destId="{71431FF1-15EF-4740-B2DE-D728E3FD3809}" srcOrd="0" destOrd="0" presId="urn:microsoft.com/office/officeart/2005/8/layout/chevron2"/>
    <dgm:cxn modelId="{ACBAAA8D-D170-4B92-A66B-D7D87B5E3D19}" type="presParOf" srcId="{5D2DDAE1-6BF9-4EC9-8CFC-FA729CB2C6E4}" destId="{2FF08380-8886-4E09-8C50-AF6F8DD95A4F}" srcOrd="1" destOrd="0" presId="urn:microsoft.com/office/officeart/2005/8/layout/chevron2"/>
    <dgm:cxn modelId="{D57C2E3D-1903-46DB-B490-B5CC7F63C84D}" type="presParOf" srcId="{7E8D0244-F7C6-4673-B192-04C7BE36DCE6}" destId="{FB0D18C6-91DB-4CCD-B2EB-F646ADE062CE}" srcOrd="1" destOrd="0" presId="urn:microsoft.com/office/officeart/2005/8/layout/chevron2"/>
    <dgm:cxn modelId="{C6C10D45-12A4-4466-8D7F-FBEA7C7F273A}" type="presParOf" srcId="{7E8D0244-F7C6-4673-B192-04C7BE36DCE6}" destId="{7CB8F909-63A2-4B24-905B-E94B24D64862}" srcOrd="2" destOrd="0" presId="urn:microsoft.com/office/officeart/2005/8/layout/chevron2"/>
    <dgm:cxn modelId="{EC64FF31-8B46-40AD-B4BE-B4BEB98D2C68}" type="presParOf" srcId="{7CB8F909-63A2-4B24-905B-E94B24D64862}" destId="{2A5074F7-1C64-40DC-9E82-C1D51CC53FE7}" srcOrd="0" destOrd="0" presId="urn:microsoft.com/office/officeart/2005/8/layout/chevron2"/>
    <dgm:cxn modelId="{C1B35495-9929-4C1F-91FE-D43EFE90CC7F}" type="presParOf" srcId="{7CB8F909-63A2-4B24-905B-E94B24D64862}" destId="{82D6BFEE-6AD8-48BE-9FCD-1617D569BF7C}" srcOrd="1" destOrd="0" presId="urn:microsoft.com/office/officeart/2005/8/layout/chevron2"/>
    <dgm:cxn modelId="{87A291E0-0137-4ED5-9CE6-3305FCF0D58F}" type="presParOf" srcId="{7E8D0244-F7C6-4673-B192-04C7BE36DCE6}" destId="{A1FE7C22-2A47-4011-B4E0-E28342FC9758}" srcOrd="3" destOrd="0" presId="urn:microsoft.com/office/officeart/2005/8/layout/chevron2"/>
    <dgm:cxn modelId="{D78A5362-EF11-46A0-9FA7-3D608B9C93B7}" type="presParOf" srcId="{7E8D0244-F7C6-4673-B192-04C7BE36DCE6}" destId="{EB2793C1-85BC-40A3-8618-CBEBDC460631}" srcOrd="4" destOrd="0" presId="urn:microsoft.com/office/officeart/2005/8/layout/chevron2"/>
    <dgm:cxn modelId="{BBB203CA-B4DF-41E3-B93B-E9430B01D7D1}" type="presParOf" srcId="{EB2793C1-85BC-40A3-8618-CBEBDC460631}" destId="{0AA2C5AC-7A1E-4564-B54C-C544EE8CAFEB}" srcOrd="0" destOrd="0" presId="urn:microsoft.com/office/officeart/2005/8/layout/chevron2"/>
    <dgm:cxn modelId="{99CE5B3D-41B6-414A-93DF-C533CF7A10ED}" type="presParOf" srcId="{EB2793C1-85BC-40A3-8618-CBEBDC460631}" destId="{6E3A8354-2BAE-45A2-823C-BBEAC9FA53E6}"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6.xml><?xml version="1.0" encoding="utf-8"?>
<dgm:dataModel xmlns:dgm="http://schemas.openxmlformats.org/drawingml/2006/diagram" xmlns:a="http://schemas.openxmlformats.org/drawingml/2006/main">
  <dgm:ptLst>
    <dgm:pt modelId="{07315B92-7CC5-4C29-B12F-C81DA3012B91}" type="doc">
      <dgm:prSet loTypeId="urn:microsoft.com/office/officeart/2005/8/layout/chevron2" loCatId="list" qsTypeId="urn:microsoft.com/office/officeart/2005/8/quickstyle/simple1#21" qsCatId="simple" csTypeId="urn:microsoft.com/office/officeart/2005/8/colors/accent1_2#29" csCatId="accent1" phldr="1"/>
      <dgm:spPr/>
      <dgm:t>
        <a:bodyPr/>
        <a:lstStyle/>
        <a:p>
          <a:endParaRPr lang="zh-CN" altLang="en-US"/>
        </a:p>
      </dgm:t>
    </dgm:pt>
    <dgm:pt modelId="{B4158B0F-CC93-4D93-84FF-5285B96BD6E4}">
      <dgm:prSet phldrT="[文本]" custT="1"/>
      <dgm:spPr/>
      <dgm:t>
        <a:bodyPr/>
        <a:lstStyle/>
        <a:p>
          <a:r>
            <a:rPr lang="zh-CN" altLang="en-US" sz="2000" b="1" dirty="0" smtClean="0"/>
            <a:t>①</a:t>
          </a:r>
          <a:endParaRPr lang="zh-CN" altLang="en-US" sz="2000" b="1" dirty="0"/>
        </a:p>
      </dgm:t>
    </dgm:pt>
    <dgm:pt modelId="{63550EC3-D9BB-41C6-AAAF-DC56743B3401}" cxnId="{AE36182E-2733-49B5-9760-EC39FD10F28F}" type="parTrans">
      <dgm:prSet/>
      <dgm:spPr/>
      <dgm:t>
        <a:bodyPr/>
        <a:lstStyle/>
        <a:p>
          <a:endParaRPr lang="zh-CN" altLang="en-US" sz="2400" b="1"/>
        </a:p>
      </dgm:t>
    </dgm:pt>
    <dgm:pt modelId="{CC62DF32-F337-46E6-8EA7-876DA03B6265}" cxnId="{AE36182E-2733-49B5-9760-EC39FD10F28F}" type="sibTrans">
      <dgm:prSet/>
      <dgm:spPr/>
      <dgm:t>
        <a:bodyPr/>
        <a:lstStyle/>
        <a:p>
          <a:endParaRPr lang="zh-CN" altLang="en-US" sz="2400" b="1"/>
        </a:p>
      </dgm:t>
    </dgm:pt>
    <dgm:pt modelId="{8217B5FC-37FD-4D5E-AC87-0A3B099E2A67}">
      <dgm:prSet phldrT="[文本]" custT="1">
        <dgm:style>
          <a:lnRef idx="1">
            <a:schemeClr val="accent5"/>
          </a:lnRef>
          <a:fillRef idx="2">
            <a:schemeClr val="accent5"/>
          </a:fillRef>
          <a:effectRef idx="1">
            <a:schemeClr val="accent5"/>
          </a:effectRef>
          <a:fontRef idx="minor">
            <a:schemeClr val="dk1"/>
          </a:fontRef>
        </dgm:style>
      </dgm:prSet>
      <dgm:spPr>
        <a:solidFill>
          <a:schemeClr val="accent6">
            <a:lumMod val="60000"/>
            <a:lumOff val="40000"/>
          </a:schemeClr>
        </a:solidFill>
      </dgm:spPr>
      <dgm:t>
        <a:bodyPr/>
        <a:lstStyle/>
        <a:p>
          <a:r>
            <a:rPr lang="zh-CN" altLang="en-US" sz="2000" b="1" dirty="0" smtClean="0"/>
            <a:t>基于网格的算法</a:t>
          </a:r>
          <a:endParaRPr lang="zh-CN" altLang="en-US" sz="2000" b="1" dirty="0"/>
        </a:p>
      </dgm:t>
    </dgm:pt>
    <dgm:pt modelId="{DFD5874C-57C6-4E90-B273-3D0C69FC82CA}" cxnId="{B52A8D85-1D96-43A2-877C-9C2093FBA002}" type="parTrans">
      <dgm:prSet/>
      <dgm:spPr/>
      <dgm:t>
        <a:bodyPr/>
        <a:lstStyle/>
        <a:p>
          <a:endParaRPr lang="zh-CN" altLang="en-US" sz="2400" b="1"/>
        </a:p>
      </dgm:t>
    </dgm:pt>
    <dgm:pt modelId="{4FDA5F6B-AB26-4AE3-8CB6-792C63165F82}" cxnId="{B52A8D85-1D96-43A2-877C-9C2093FBA002}" type="sibTrans">
      <dgm:prSet/>
      <dgm:spPr/>
      <dgm:t>
        <a:bodyPr/>
        <a:lstStyle/>
        <a:p>
          <a:endParaRPr lang="zh-CN" altLang="en-US" sz="2400" b="1"/>
        </a:p>
      </dgm:t>
    </dgm:pt>
    <dgm:pt modelId="{DF9A68E7-8392-4569-902F-D4E2E2462186}">
      <dgm:prSet phldrT="[文本]" custT="1"/>
      <dgm:spPr/>
      <dgm:t>
        <a:bodyPr/>
        <a:lstStyle/>
        <a:p>
          <a:r>
            <a:rPr lang="zh-CN" altLang="en-US" sz="2000" b="1" dirty="0" smtClean="0"/>
            <a:t>②</a:t>
          </a:r>
          <a:endParaRPr lang="zh-CN" altLang="en-US" sz="2000" b="1" dirty="0"/>
        </a:p>
      </dgm:t>
    </dgm:pt>
    <dgm:pt modelId="{49E7F5DA-AE45-490A-944A-047956D2A207}" cxnId="{A354ECAC-647D-4B75-B7DA-591055856431}" type="parTrans">
      <dgm:prSet/>
      <dgm:spPr/>
      <dgm:t>
        <a:bodyPr/>
        <a:lstStyle/>
        <a:p>
          <a:endParaRPr lang="zh-CN" altLang="en-US" sz="2400" b="1"/>
        </a:p>
      </dgm:t>
    </dgm:pt>
    <dgm:pt modelId="{3BF48CEC-1EA4-438A-B34D-9962B92EC9C0}" cxnId="{A354ECAC-647D-4B75-B7DA-591055856431}" type="sibTrans">
      <dgm:prSet/>
      <dgm:spPr/>
      <dgm:t>
        <a:bodyPr/>
        <a:lstStyle/>
        <a:p>
          <a:endParaRPr lang="zh-CN" altLang="en-US" sz="2400" b="1"/>
        </a:p>
      </dgm:t>
    </dgm:pt>
    <dgm:pt modelId="{0C8BB88C-7E47-434D-A23E-8D5BEB663863}">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圆周覆盖</a:t>
          </a:r>
          <a:endParaRPr lang="zh-CN" altLang="en-US" sz="2000" b="1" dirty="0"/>
        </a:p>
      </dgm:t>
    </dgm:pt>
    <dgm:pt modelId="{05F85628-45BB-402D-81D8-C3C0535B3AA9}" cxnId="{D36552CE-AF2C-45EE-BD7E-7EB020823E68}" type="parTrans">
      <dgm:prSet/>
      <dgm:spPr/>
      <dgm:t>
        <a:bodyPr/>
        <a:lstStyle/>
        <a:p>
          <a:endParaRPr lang="zh-CN" altLang="en-US" sz="2400" b="1"/>
        </a:p>
      </dgm:t>
    </dgm:pt>
    <dgm:pt modelId="{36A73C6F-D457-4496-9422-8956B245BCB3}" cxnId="{D36552CE-AF2C-45EE-BD7E-7EB020823E68}" type="sibTrans">
      <dgm:prSet/>
      <dgm:spPr/>
      <dgm:t>
        <a:bodyPr/>
        <a:lstStyle/>
        <a:p>
          <a:endParaRPr lang="zh-CN" altLang="en-US" sz="2400" b="1"/>
        </a:p>
      </dgm:t>
    </dgm:pt>
    <dgm:pt modelId="{3823FE4A-89F1-4657-AA4E-D00F45DD8672}">
      <dgm:prSet phldrT="[文本]" custT="1"/>
      <dgm:spPr/>
      <dgm:t>
        <a:bodyPr/>
        <a:lstStyle/>
        <a:p>
          <a:r>
            <a:rPr lang="zh-CN" altLang="en-US" sz="2000" b="1" dirty="0" smtClean="0"/>
            <a:t>③</a:t>
          </a:r>
          <a:endParaRPr lang="zh-CN" altLang="en-US" sz="2000" b="1" dirty="0"/>
        </a:p>
      </dgm:t>
    </dgm:pt>
    <dgm:pt modelId="{4F75B91F-E15D-48BA-88FC-84B3819A469A}" cxnId="{6E07B121-5BA0-42C7-8C5E-64E745A3E057}" type="parTrans">
      <dgm:prSet/>
      <dgm:spPr/>
      <dgm:t>
        <a:bodyPr/>
        <a:lstStyle/>
        <a:p>
          <a:endParaRPr lang="zh-CN" altLang="en-US" sz="2400" b="1"/>
        </a:p>
      </dgm:t>
    </dgm:pt>
    <dgm:pt modelId="{FD46D065-7118-406F-BF36-7F1B3BA157D3}" cxnId="{6E07B121-5BA0-42C7-8C5E-64E745A3E057}" type="sibTrans">
      <dgm:prSet/>
      <dgm:spPr/>
      <dgm:t>
        <a:bodyPr/>
        <a:lstStyle/>
        <a:p>
          <a:endParaRPr lang="zh-CN" altLang="en-US" sz="2400" b="1"/>
        </a:p>
      </dgm:t>
    </dgm:pt>
    <dgm:pt modelId="{151F9257-0264-4482-9025-8BEB51D9E16D}">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连通传感器覆盖</a:t>
          </a:r>
          <a:endParaRPr lang="zh-CN" altLang="en-US" sz="2000" b="1" dirty="0"/>
        </a:p>
      </dgm:t>
    </dgm:pt>
    <dgm:pt modelId="{76BFE7E4-2435-4A8D-AB41-7A22D7C3A70A}" cxnId="{682BDD77-B774-4A7D-94FE-283B4413701A}" type="parTrans">
      <dgm:prSet/>
      <dgm:spPr/>
      <dgm:t>
        <a:bodyPr/>
        <a:lstStyle/>
        <a:p>
          <a:endParaRPr lang="zh-CN" altLang="en-US" sz="2400" b="1"/>
        </a:p>
      </dgm:t>
    </dgm:pt>
    <dgm:pt modelId="{E2B01640-0A4B-4743-B965-44DCD7FE8F99}" cxnId="{682BDD77-B774-4A7D-94FE-283B4413701A}" type="sibTrans">
      <dgm:prSet/>
      <dgm:spPr/>
      <dgm:t>
        <a:bodyPr/>
        <a:lstStyle/>
        <a:p>
          <a:endParaRPr lang="zh-CN" altLang="en-US" sz="2400" b="1"/>
        </a:p>
      </dgm:t>
    </dgm:pt>
    <dgm:pt modelId="{7E8D0244-F7C6-4673-B192-04C7BE36DCE6}" type="pres">
      <dgm:prSet presAssocID="{07315B92-7CC5-4C29-B12F-C81DA3012B91}" presName="linearFlow" presStyleCnt="0">
        <dgm:presLayoutVars>
          <dgm:dir/>
          <dgm:animLvl val="lvl"/>
          <dgm:resizeHandles val="exact"/>
        </dgm:presLayoutVars>
      </dgm:prSet>
      <dgm:spPr/>
      <dgm:t>
        <a:bodyPr/>
        <a:lstStyle/>
        <a:p>
          <a:endParaRPr lang="zh-CN" altLang="en-US"/>
        </a:p>
      </dgm:t>
    </dgm:pt>
    <dgm:pt modelId="{5D2DDAE1-6BF9-4EC9-8CFC-FA729CB2C6E4}" type="pres">
      <dgm:prSet presAssocID="{B4158B0F-CC93-4D93-84FF-5285B96BD6E4}" presName="composite" presStyleCnt="0"/>
      <dgm:spPr/>
    </dgm:pt>
    <dgm:pt modelId="{71431FF1-15EF-4740-B2DE-D728E3FD3809}" type="pres">
      <dgm:prSet presAssocID="{B4158B0F-CC93-4D93-84FF-5285B96BD6E4}" presName="parentText" presStyleLbl="alignNode1" presStyleIdx="0" presStyleCnt="3">
        <dgm:presLayoutVars>
          <dgm:chMax val="1"/>
          <dgm:bulletEnabled val="1"/>
        </dgm:presLayoutVars>
      </dgm:prSet>
      <dgm:spPr/>
      <dgm:t>
        <a:bodyPr/>
        <a:lstStyle/>
        <a:p>
          <a:endParaRPr lang="zh-CN" altLang="en-US"/>
        </a:p>
      </dgm:t>
    </dgm:pt>
    <dgm:pt modelId="{2FF08380-8886-4E09-8C50-AF6F8DD95A4F}" type="pres">
      <dgm:prSet presAssocID="{B4158B0F-CC93-4D93-84FF-5285B96BD6E4}" presName="descendantText" presStyleLbl="alignAcc1" presStyleIdx="0" presStyleCnt="3">
        <dgm:presLayoutVars>
          <dgm:bulletEnabled val="1"/>
        </dgm:presLayoutVars>
      </dgm:prSet>
      <dgm:spPr/>
      <dgm:t>
        <a:bodyPr/>
        <a:lstStyle/>
        <a:p>
          <a:endParaRPr lang="zh-CN" altLang="en-US"/>
        </a:p>
      </dgm:t>
    </dgm:pt>
    <dgm:pt modelId="{FB0D18C6-91DB-4CCD-B2EB-F646ADE062CE}" type="pres">
      <dgm:prSet presAssocID="{CC62DF32-F337-46E6-8EA7-876DA03B6265}" presName="sp" presStyleCnt="0"/>
      <dgm:spPr/>
    </dgm:pt>
    <dgm:pt modelId="{7CB8F909-63A2-4B24-905B-E94B24D64862}" type="pres">
      <dgm:prSet presAssocID="{DF9A68E7-8392-4569-902F-D4E2E2462186}" presName="composite" presStyleCnt="0"/>
      <dgm:spPr/>
    </dgm:pt>
    <dgm:pt modelId="{2A5074F7-1C64-40DC-9E82-C1D51CC53FE7}" type="pres">
      <dgm:prSet presAssocID="{DF9A68E7-8392-4569-902F-D4E2E2462186}" presName="parentText" presStyleLbl="alignNode1" presStyleIdx="1" presStyleCnt="3">
        <dgm:presLayoutVars>
          <dgm:chMax val="1"/>
          <dgm:bulletEnabled val="1"/>
        </dgm:presLayoutVars>
      </dgm:prSet>
      <dgm:spPr/>
      <dgm:t>
        <a:bodyPr/>
        <a:lstStyle/>
        <a:p>
          <a:endParaRPr lang="zh-CN" altLang="en-US"/>
        </a:p>
      </dgm:t>
    </dgm:pt>
    <dgm:pt modelId="{82D6BFEE-6AD8-48BE-9FCD-1617D569BF7C}" type="pres">
      <dgm:prSet presAssocID="{DF9A68E7-8392-4569-902F-D4E2E2462186}" presName="descendantText" presStyleLbl="alignAcc1" presStyleIdx="1" presStyleCnt="3">
        <dgm:presLayoutVars>
          <dgm:bulletEnabled val="1"/>
        </dgm:presLayoutVars>
      </dgm:prSet>
      <dgm:spPr/>
      <dgm:t>
        <a:bodyPr/>
        <a:lstStyle/>
        <a:p>
          <a:endParaRPr lang="zh-CN" altLang="en-US"/>
        </a:p>
      </dgm:t>
    </dgm:pt>
    <dgm:pt modelId="{A1FE7C22-2A47-4011-B4E0-E28342FC9758}" type="pres">
      <dgm:prSet presAssocID="{3BF48CEC-1EA4-438A-B34D-9962B92EC9C0}" presName="sp" presStyleCnt="0"/>
      <dgm:spPr/>
    </dgm:pt>
    <dgm:pt modelId="{EB2793C1-85BC-40A3-8618-CBEBDC460631}" type="pres">
      <dgm:prSet presAssocID="{3823FE4A-89F1-4657-AA4E-D00F45DD8672}" presName="composite" presStyleCnt="0"/>
      <dgm:spPr/>
    </dgm:pt>
    <dgm:pt modelId="{0AA2C5AC-7A1E-4564-B54C-C544EE8CAFEB}" type="pres">
      <dgm:prSet presAssocID="{3823FE4A-89F1-4657-AA4E-D00F45DD8672}" presName="parentText" presStyleLbl="alignNode1" presStyleIdx="2" presStyleCnt="3">
        <dgm:presLayoutVars>
          <dgm:chMax val="1"/>
          <dgm:bulletEnabled val="1"/>
        </dgm:presLayoutVars>
      </dgm:prSet>
      <dgm:spPr/>
      <dgm:t>
        <a:bodyPr/>
        <a:lstStyle/>
        <a:p>
          <a:endParaRPr lang="zh-CN" altLang="en-US"/>
        </a:p>
      </dgm:t>
    </dgm:pt>
    <dgm:pt modelId="{6E3A8354-2BAE-45A2-823C-BBEAC9FA53E6}" type="pres">
      <dgm:prSet presAssocID="{3823FE4A-89F1-4657-AA4E-D00F45DD8672}" presName="descendantText" presStyleLbl="alignAcc1" presStyleIdx="2" presStyleCnt="3">
        <dgm:presLayoutVars>
          <dgm:bulletEnabled val="1"/>
        </dgm:presLayoutVars>
      </dgm:prSet>
      <dgm:spPr/>
      <dgm:t>
        <a:bodyPr/>
        <a:lstStyle/>
        <a:p>
          <a:endParaRPr lang="zh-CN" altLang="en-US"/>
        </a:p>
      </dgm:t>
    </dgm:pt>
  </dgm:ptLst>
  <dgm:cxnLst>
    <dgm:cxn modelId="{426C4BCF-D791-4742-A450-C5CADAC8D678}" type="presOf" srcId="{DF9A68E7-8392-4569-902F-D4E2E2462186}" destId="{2A5074F7-1C64-40DC-9E82-C1D51CC53FE7}" srcOrd="0" destOrd="0" presId="urn:microsoft.com/office/officeart/2005/8/layout/chevron2"/>
    <dgm:cxn modelId="{D36552CE-AF2C-45EE-BD7E-7EB020823E68}" srcId="{DF9A68E7-8392-4569-902F-D4E2E2462186}" destId="{0C8BB88C-7E47-434D-A23E-8D5BEB663863}" srcOrd="0" destOrd="0" parTransId="{05F85628-45BB-402D-81D8-C3C0535B3AA9}" sibTransId="{36A73C6F-D457-4496-9422-8956B245BCB3}"/>
    <dgm:cxn modelId="{682BDD77-B774-4A7D-94FE-283B4413701A}" srcId="{3823FE4A-89F1-4657-AA4E-D00F45DD8672}" destId="{151F9257-0264-4482-9025-8BEB51D9E16D}" srcOrd="0" destOrd="0" parTransId="{76BFE7E4-2435-4A8D-AB41-7A22D7C3A70A}" sibTransId="{E2B01640-0A4B-4743-B965-44DCD7FE8F99}"/>
    <dgm:cxn modelId="{CE1258FE-FF1A-4BCF-8D72-F81C96B49392}" type="presOf" srcId="{B4158B0F-CC93-4D93-84FF-5285B96BD6E4}" destId="{71431FF1-15EF-4740-B2DE-D728E3FD3809}" srcOrd="0" destOrd="0" presId="urn:microsoft.com/office/officeart/2005/8/layout/chevron2"/>
    <dgm:cxn modelId="{F6FF9E47-438F-452C-A295-1556C9D60673}" type="presOf" srcId="{07315B92-7CC5-4C29-B12F-C81DA3012B91}" destId="{7E8D0244-F7C6-4673-B192-04C7BE36DCE6}" srcOrd="0" destOrd="0" presId="urn:microsoft.com/office/officeart/2005/8/layout/chevron2"/>
    <dgm:cxn modelId="{01C144FC-3943-46F9-86BF-6B85314278AE}" type="presOf" srcId="{151F9257-0264-4482-9025-8BEB51D9E16D}" destId="{6E3A8354-2BAE-45A2-823C-BBEAC9FA53E6}" srcOrd="0" destOrd="0" presId="urn:microsoft.com/office/officeart/2005/8/layout/chevron2"/>
    <dgm:cxn modelId="{A354ECAC-647D-4B75-B7DA-591055856431}" srcId="{07315B92-7CC5-4C29-B12F-C81DA3012B91}" destId="{DF9A68E7-8392-4569-902F-D4E2E2462186}" srcOrd="1" destOrd="0" parTransId="{49E7F5DA-AE45-490A-944A-047956D2A207}" sibTransId="{3BF48CEC-1EA4-438A-B34D-9962B92EC9C0}"/>
    <dgm:cxn modelId="{AE36182E-2733-49B5-9760-EC39FD10F28F}" srcId="{07315B92-7CC5-4C29-B12F-C81DA3012B91}" destId="{B4158B0F-CC93-4D93-84FF-5285B96BD6E4}" srcOrd="0" destOrd="0" parTransId="{63550EC3-D9BB-41C6-AAAF-DC56743B3401}" sibTransId="{CC62DF32-F337-46E6-8EA7-876DA03B6265}"/>
    <dgm:cxn modelId="{6E07B121-5BA0-42C7-8C5E-64E745A3E057}" srcId="{07315B92-7CC5-4C29-B12F-C81DA3012B91}" destId="{3823FE4A-89F1-4657-AA4E-D00F45DD8672}" srcOrd="2" destOrd="0" parTransId="{4F75B91F-E15D-48BA-88FC-84B3819A469A}" sibTransId="{FD46D065-7118-406F-BF36-7F1B3BA157D3}"/>
    <dgm:cxn modelId="{D5B3D877-C2FC-44CD-9C63-EEBE26FA00D2}" type="presOf" srcId="{8217B5FC-37FD-4D5E-AC87-0A3B099E2A67}" destId="{2FF08380-8886-4E09-8C50-AF6F8DD95A4F}" srcOrd="0" destOrd="0" presId="urn:microsoft.com/office/officeart/2005/8/layout/chevron2"/>
    <dgm:cxn modelId="{B52A8D85-1D96-43A2-877C-9C2093FBA002}" srcId="{B4158B0F-CC93-4D93-84FF-5285B96BD6E4}" destId="{8217B5FC-37FD-4D5E-AC87-0A3B099E2A67}" srcOrd="0" destOrd="0" parTransId="{DFD5874C-57C6-4E90-B273-3D0C69FC82CA}" sibTransId="{4FDA5F6B-AB26-4AE3-8CB6-792C63165F82}"/>
    <dgm:cxn modelId="{7B7A706F-D417-4A99-9371-17FD18C65700}" type="presOf" srcId="{0C8BB88C-7E47-434D-A23E-8D5BEB663863}" destId="{82D6BFEE-6AD8-48BE-9FCD-1617D569BF7C}" srcOrd="0" destOrd="0" presId="urn:microsoft.com/office/officeart/2005/8/layout/chevron2"/>
    <dgm:cxn modelId="{DEC20264-BE60-4A66-9DC3-6C35ED496DE1}" type="presOf" srcId="{3823FE4A-89F1-4657-AA4E-D00F45DD8672}" destId="{0AA2C5AC-7A1E-4564-B54C-C544EE8CAFEB}" srcOrd="0" destOrd="0" presId="urn:microsoft.com/office/officeart/2005/8/layout/chevron2"/>
    <dgm:cxn modelId="{F12915F3-E796-48ED-942D-DC09C6D6C410}" type="presParOf" srcId="{7E8D0244-F7C6-4673-B192-04C7BE36DCE6}" destId="{5D2DDAE1-6BF9-4EC9-8CFC-FA729CB2C6E4}" srcOrd="0" destOrd="0" presId="urn:microsoft.com/office/officeart/2005/8/layout/chevron2"/>
    <dgm:cxn modelId="{D05D4A4E-2CD1-4036-875D-B95AA9DEE05A}" type="presParOf" srcId="{5D2DDAE1-6BF9-4EC9-8CFC-FA729CB2C6E4}" destId="{71431FF1-15EF-4740-B2DE-D728E3FD3809}" srcOrd="0" destOrd="0" presId="urn:microsoft.com/office/officeart/2005/8/layout/chevron2"/>
    <dgm:cxn modelId="{AC882CCB-39FF-472E-AEF8-E2855CE01151}" type="presParOf" srcId="{5D2DDAE1-6BF9-4EC9-8CFC-FA729CB2C6E4}" destId="{2FF08380-8886-4E09-8C50-AF6F8DD95A4F}" srcOrd="1" destOrd="0" presId="urn:microsoft.com/office/officeart/2005/8/layout/chevron2"/>
    <dgm:cxn modelId="{C33CBD20-65EA-4B09-BB5C-C196901D2CAA}" type="presParOf" srcId="{7E8D0244-F7C6-4673-B192-04C7BE36DCE6}" destId="{FB0D18C6-91DB-4CCD-B2EB-F646ADE062CE}" srcOrd="1" destOrd="0" presId="urn:microsoft.com/office/officeart/2005/8/layout/chevron2"/>
    <dgm:cxn modelId="{DAE38015-288C-4A5C-9FE7-B2FFE7DB69AE}" type="presParOf" srcId="{7E8D0244-F7C6-4673-B192-04C7BE36DCE6}" destId="{7CB8F909-63A2-4B24-905B-E94B24D64862}" srcOrd="2" destOrd="0" presId="urn:microsoft.com/office/officeart/2005/8/layout/chevron2"/>
    <dgm:cxn modelId="{68CA1D77-6798-4C6B-A67E-125E195C3CC5}" type="presParOf" srcId="{7CB8F909-63A2-4B24-905B-E94B24D64862}" destId="{2A5074F7-1C64-40DC-9E82-C1D51CC53FE7}" srcOrd="0" destOrd="0" presId="urn:microsoft.com/office/officeart/2005/8/layout/chevron2"/>
    <dgm:cxn modelId="{725CB0CC-A1CD-40B0-AB0E-7BBB2BFAF78C}" type="presParOf" srcId="{7CB8F909-63A2-4B24-905B-E94B24D64862}" destId="{82D6BFEE-6AD8-48BE-9FCD-1617D569BF7C}" srcOrd="1" destOrd="0" presId="urn:microsoft.com/office/officeart/2005/8/layout/chevron2"/>
    <dgm:cxn modelId="{FD628FA9-9025-42DE-B0F5-D9510FC057D5}" type="presParOf" srcId="{7E8D0244-F7C6-4673-B192-04C7BE36DCE6}" destId="{A1FE7C22-2A47-4011-B4E0-E28342FC9758}" srcOrd="3" destOrd="0" presId="urn:microsoft.com/office/officeart/2005/8/layout/chevron2"/>
    <dgm:cxn modelId="{0EF5D526-7BCF-4778-A3BC-E16199E3C104}" type="presParOf" srcId="{7E8D0244-F7C6-4673-B192-04C7BE36DCE6}" destId="{EB2793C1-85BC-40A3-8618-CBEBDC460631}" srcOrd="4" destOrd="0" presId="urn:microsoft.com/office/officeart/2005/8/layout/chevron2"/>
    <dgm:cxn modelId="{5CC58108-5224-4C89-8F3F-8722E76D18D5}" type="presParOf" srcId="{EB2793C1-85BC-40A3-8618-CBEBDC460631}" destId="{0AA2C5AC-7A1E-4564-B54C-C544EE8CAFEB}" srcOrd="0" destOrd="0" presId="urn:microsoft.com/office/officeart/2005/8/layout/chevron2"/>
    <dgm:cxn modelId="{19C3AE1E-8EF5-449D-8020-E01A9D4BCDB9}" type="presParOf" srcId="{EB2793C1-85BC-40A3-8618-CBEBDC460631}" destId="{6E3A8354-2BAE-45A2-823C-BBEAC9FA53E6}" srcOrd="1" destOrd="0" presId="urn:microsoft.com/office/officeart/2005/8/layout/chevron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87.xml><?xml version="1.0" encoding="utf-8"?>
<dgm:dataModel xmlns:dgm="http://schemas.openxmlformats.org/drawingml/2006/diagram" xmlns:a="http://schemas.openxmlformats.org/drawingml/2006/main">
  <dgm:ptLst>
    <dgm:pt modelId="{07315B92-7CC5-4C29-B12F-C81DA3012B91}" type="doc">
      <dgm:prSet loTypeId="urn:microsoft.com/office/officeart/2005/8/layout/chevron2" loCatId="list" qsTypeId="urn:microsoft.com/office/officeart/2005/8/quickstyle/simple1#17" qsCatId="simple" csTypeId="urn:microsoft.com/office/officeart/2005/8/colors/accent1_2#25" csCatId="accent1" phldr="1"/>
      <dgm:spPr/>
      <dgm:t>
        <a:bodyPr/>
        <a:lstStyle/>
        <a:p>
          <a:endParaRPr lang="zh-CN" altLang="en-US"/>
        </a:p>
      </dgm:t>
    </dgm:pt>
    <dgm:pt modelId="{B4158B0F-CC93-4D93-84FF-5285B96BD6E4}">
      <dgm:prSet phldrT="[文本]" custT="1"/>
      <dgm:spPr/>
      <dgm:t>
        <a:bodyPr/>
        <a:lstStyle/>
        <a:p>
          <a:r>
            <a:rPr lang="zh-CN" altLang="en-US" sz="1800" b="1" dirty="0" smtClean="0"/>
            <a:t>④</a:t>
          </a:r>
          <a:endParaRPr lang="zh-CN" altLang="en-US" sz="1800" b="1" dirty="0"/>
        </a:p>
      </dgm:t>
    </dgm:pt>
    <dgm:pt modelId="{63550EC3-D9BB-41C6-AAAF-DC56743B3401}" cxnId="{AE36182E-2733-49B5-9760-EC39FD10F28F}" type="parTrans">
      <dgm:prSet/>
      <dgm:spPr/>
      <dgm:t>
        <a:bodyPr/>
        <a:lstStyle/>
        <a:p>
          <a:endParaRPr lang="zh-CN" altLang="en-US" sz="1800" b="1"/>
        </a:p>
      </dgm:t>
    </dgm:pt>
    <dgm:pt modelId="{CC62DF32-F337-46E6-8EA7-876DA03B6265}" cxnId="{AE36182E-2733-49B5-9760-EC39FD10F28F}" type="sibTrans">
      <dgm:prSet/>
      <dgm:spPr/>
      <dgm:t>
        <a:bodyPr/>
        <a:lstStyle/>
        <a:p>
          <a:endParaRPr lang="zh-CN" altLang="en-US" sz="1800" b="1"/>
        </a:p>
      </dgm:t>
    </dgm:pt>
    <dgm:pt modelId="{8217B5FC-37FD-4D5E-AC87-0A3B099E2A67}">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1800" b="1" dirty="0" smtClean="0"/>
            <a:t>轮换活跃</a:t>
          </a:r>
          <a:r>
            <a:rPr lang="en-US" altLang="zh-CN" sz="1800" b="1" dirty="0" smtClean="0"/>
            <a:t>/</a:t>
          </a:r>
          <a:r>
            <a:rPr lang="zh-CN" altLang="en-US" sz="1800" b="1" dirty="0" smtClean="0"/>
            <a:t>休眠节点的</a:t>
          </a:r>
          <a:r>
            <a:rPr lang="en-US" altLang="zh-CN" sz="1800" b="1" dirty="0" smtClean="0"/>
            <a:t>Self-Scheduling</a:t>
          </a:r>
          <a:r>
            <a:rPr lang="zh-CN" altLang="en-US" sz="1800" b="1" dirty="0" smtClean="0"/>
            <a:t>覆盖协议</a:t>
          </a:r>
          <a:endParaRPr lang="zh-CN" altLang="en-US" sz="1800" b="1" dirty="0"/>
        </a:p>
      </dgm:t>
    </dgm:pt>
    <dgm:pt modelId="{DFD5874C-57C6-4E90-B273-3D0C69FC82CA}" cxnId="{B52A8D85-1D96-43A2-877C-9C2093FBA002}" type="parTrans">
      <dgm:prSet/>
      <dgm:spPr/>
      <dgm:t>
        <a:bodyPr/>
        <a:lstStyle/>
        <a:p>
          <a:endParaRPr lang="zh-CN" altLang="en-US" sz="1800" b="1"/>
        </a:p>
      </dgm:t>
    </dgm:pt>
    <dgm:pt modelId="{4FDA5F6B-AB26-4AE3-8CB6-792C63165F82}" cxnId="{B52A8D85-1D96-43A2-877C-9C2093FBA002}" type="sibTrans">
      <dgm:prSet/>
      <dgm:spPr/>
      <dgm:t>
        <a:bodyPr/>
        <a:lstStyle/>
        <a:p>
          <a:endParaRPr lang="zh-CN" altLang="en-US" sz="1800" b="1"/>
        </a:p>
      </dgm:t>
    </dgm:pt>
    <dgm:pt modelId="{DF9A68E7-8392-4569-902F-D4E2E2462186}">
      <dgm:prSet phldrT="[文本]" custT="1"/>
      <dgm:spPr/>
      <dgm:t>
        <a:bodyPr/>
        <a:lstStyle/>
        <a:p>
          <a:r>
            <a:rPr lang="zh-CN" altLang="en-US" sz="1800" b="1" dirty="0" smtClean="0"/>
            <a:t>⑤</a:t>
          </a:r>
          <a:endParaRPr lang="zh-CN" altLang="en-US" sz="1800" b="1" dirty="0"/>
        </a:p>
      </dgm:t>
    </dgm:pt>
    <dgm:pt modelId="{49E7F5DA-AE45-490A-944A-047956D2A207}" cxnId="{A354ECAC-647D-4B75-B7DA-591055856431}" type="parTrans">
      <dgm:prSet/>
      <dgm:spPr/>
      <dgm:t>
        <a:bodyPr/>
        <a:lstStyle/>
        <a:p>
          <a:endParaRPr lang="zh-CN" altLang="en-US" sz="1800" b="1"/>
        </a:p>
      </dgm:t>
    </dgm:pt>
    <dgm:pt modelId="{3BF48CEC-1EA4-438A-B34D-9962B92EC9C0}" cxnId="{A354ECAC-647D-4B75-B7DA-591055856431}" type="sibTrans">
      <dgm:prSet/>
      <dgm:spPr/>
      <dgm:t>
        <a:bodyPr/>
        <a:lstStyle/>
        <a:p>
          <a:endParaRPr lang="zh-CN" altLang="en-US" sz="1800" b="1"/>
        </a:p>
      </dgm:t>
    </dgm:pt>
    <dgm:pt modelId="{0C8BB88C-7E47-434D-A23E-8D5BEB663863}">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最坏与最佳情况覆盖</a:t>
          </a:r>
          <a:endParaRPr lang="zh-CN" altLang="en-US" sz="2000" b="1" dirty="0"/>
        </a:p>
      </dgm:t>
    </dgm:pt>
    <dgm:pt modelId="{05F85628-45BB-402D-81D8-C3C0535B3AA9}" cxnId="{D36552CE-AF2C-45EE-BD7E-7EB020823E68}" type="parTrans">
      <dgm:prSet/>
      <dgm:spPr/>
      <dgm:t>
        <a:bodyPr/>
        <a:lstStyle/>
        <a:p>
          <a:endParaRPr lang="zh-CN" altLang="en-US" sz="1800" b="1"/>
        </a:p>
      </dgm:t>
    </dgm:pt>
    <dgm:pt modelId="{36A73C6F-D457-4496-9422-8956B245BCB3}" cxnId="{D36552CE-AF2C-45EE-BD7E-7EB020823E68}" type="sibTrans">
      <dgm:prSet/>
      <dgm:spPr/>
      <dgm:t>
        <a:bodyPr/>
        <a:lstStyle/>
        <a:p>
          <a:endParaRPr lang="zh-CN" altLang="en-US" sz="1800" b="1"/>
        </a:p>
      </dgm:t>
    </dgm:pt>
    <dgm:pt modelId="{3823FE4A-89F1-4657-AA4E-D00F45DD8672}">
      <dgm:prSet phldrT="[文本]" custT="1"/>
      <dgm:spPr/>
      <dgm:t>
        <a:bodyPr/>
        <a:lstStyle/>
        <a:p>
          <a:r>
            <a:rPr lang="zh-CN" altLang="en-US" sz="1800" b="1" dirty="0" smtClean="0"/>
            <a:t>⑥</a:t>
          </a:r>
          <a:endParaRPr lang="zh-CN" altLang="en-US" sz="1800" b="1" dirty="0"/>
        </a:p>
      </dgm:t>
    </dgm:pt>
    <dgm:pt modelId="{4F75B91F-E15D-48BA-88FC-84B3819A469A}" cxnId="{6E07B121-5BA0-42C7-8C5E-64E745A3E057}" type="parTrans">
      <dgm:prSet/>
      <dgm:spPr/>
      <dgm:t>
        <a:bodyPr/>
        <a:lstStyle/>
        <a:p>
          <a:endParaRPr lang="zh-CN" altLang="en-US" sz="1800" b="1"/>
        </a:p>
      </dgm:t>
    </dgm:pt>
    <dgm:pt modelId="{FD46D065-7118-406F-BF36-7F1B3BA157D3}" cxnId="{6E07B121-5BA0-42C7-8C5E-64E745A3E057}" type="sibTrans">
      <dgm:prSet/>
      <dgm:spPr/>
      <dgm:t>
        <a:bodyPr/>
        <a:lstStyle/>
        <a:p>
          <a:endParaRPr lang="zh-CN" altLang="en-US" sz="1800" b="1"/>
        </a:p>
      </dgm:t>
    </dgm:pt>
    <dgm:pt modelId="{151F9257-0264-4482-9025-8BEB51D9E16D}">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暴露穿越覆盖</a:t>
          </a:r>
          <a:endParaRPr lang="zh-CN" altLang="en-US" sz="2000" b="1" dirty="0"/>
        </a:p>
      </dgm:t>
    </dgm:pt>
    <dgm:pt modelId="{76BFE7E4-2435-4A8D-AB41-7A22D7C3A70A}" cxnId="{682BDD77-B774-4A7D-94FE-283B4413701A}" type="parTrans">
      <dgm:prSet/>
      <dgm:spPr/>
      <dgm:t>
        <a:bodyPr/>
        <a:lstStyle/>
        <a:p>
          <a:endParaRPr lang="zh-CN" altLang="en-US" sz="1800" b="1"/>
        </a:p>
      </dgm:t>
    </dgm:pt>
    <dgm:pt modelId="{E2B01640-0A4B-4743-B965-44DCD7FE8F99}" cxnId="{682BDD77-B774-4A7D-94FE-283B4413701A}" type="sibTrans">
      <dgm:prSet/>
      <dgm:spPr/>
      <dgm:t>
        <a:bodyPr/>
        <a:lstStyle/>
        <a:p>
          <a:endParaRPr lang="zh-CN" altLang="en-US" sz="1800" b="1"/>
        </a:p>
      </dgm:t>
    </dgm:pt>
    <dgm:pt modelId="{7E8D0244-F7C6-4673-B192-04C7BE36DCE6}" type="pres">
      <dgm:prSet presAssocID="{07315B92-7CC5-4C29-B12F-C81DA3012B91}" presName="linearFlow" presStyleCnt="0">
        <dgm:presLayoutVars>
          <dgm:dir/>
          <dgm:animLvl val="lvl"/>
          <dgm:resizeHandles val="exact"/>
        </dgm:presLayoutVars>
      </dgm:prSet>
      <dgm:spPr/>
      <dgm:t>
        <a:bodyPr/>
        <a:lstStyle/>
        <a:p>
          <a:endParaRPr lang="zh-CN" altLang="en-US"/>
        </a:p>
      </dgm:t>
    </dgm:pt>
    <dgm:pt modelId="{5D2DDAE1-6BF9-4EC9-8CFC-FA729CB2C6E4}" type="pres">
      <dgm:prSet presAssocID="{B4158B0F-CC93-4D93-84FF-5285B96BD6E4}" presName="composite" presStyleCnt="0"/>
      <dgm:spPr/>
    </dgm:pt>
    <dgm:pt modelId="{71431FF1-15EF-4740-B2DE-D728E3FD3809}" type="pres">
      <dgm:prSet presAssocID="{B4158B0F-CC93-4D93-84FF-5285B96BD6E4}" presName="parentText" presStyleLbl="alignNode1" presStyleIdx="0" presStyleCnt="3">
        <dgm:presLayoutVars>
          <dgm:chMax val="1"/>
          <dgm:bulletEnabled val="1"/>
        </dgm:presLayoutVars>
      </dgm:prSet>
      <dgm:spPr/>
      <dgm:t>
        <a:bodyPr/>
        <a:lstStyle/>
        <a:p>
          <a:endParaRPr lang="zh-CN" altLang="en-US"/>
        </a:p>
      </dgm:t>
    </dgm:pt>
    <dgm:pt modelId="{2FF08380-8886-4E09-8C50-AF6F8DD95A4F}" type="pres">
      <dgm:prSet presAssocID="{B4158B0F-CC93-4D93-84FF-5285B96BD6E4}" presName="descendantText" presStyleLbl="alignAcc1" presStyleIdx="0" presStyleCnt="3">
        <dgm:presLayoutVars>
          <dgm:bulletEnabled val="1"/>
        </dgm:presLayoutVars>
      </dgm:prSet>
      <dgm:spPr/>
      <dgm:t>
        <a:bodyPr/>
        <a:lstStyle/>
        <a:p>
          <a:endParaRPr lang="zh-CN" altLang="en-US"/>
        </a:p>
      </dgm:t>
    </dgm:pt>
    <dgm:pt modelId="{FB0D18C6-91DB-4CCD-B2EB-F646ADE062CE}" type="pres">
      <dgm:prSet presAssocID="{CC62DF32-F337-46E6-8EA7-876DA03B6265}" presName="sp" presStyleCnt="0"/>
      <dgm:spPr/>
    </dgm:pt>
    <dgm:pt modelId="{7CB8F909-63A2-4B24-905B-E94B24D64862}" type="pres">
      <dgm:prSet presAssocID="{DF9A68E7-8392-4569-902F-D4E2E2462186}" presName="composite" presStyleCnt="0"/>
      <dgm:spPr/>
    </dgm:pt>
    <dgm:pt modelId="{2A5074F7-1C64-40DC-9E82-C1D51CC53FE7}" type="pres">
      <dgm:prSet presAssocID="{DF9A68E7-8392-4569-902F-D4E2E2462186}" presName="parentText" presStyleLbl="alignNode1" presStyleIdx="1" presStyleCnt="3">
        <dgm:presLayoutVars>
          <dgm:chMax val="1"/>
          <dgm:bulletEnabled val="1"/>
        </dgm:presLayoutVars>
      </dgm:prSet>
      <dgm:spPr/>
      <dgm:t>
        <a:bodyPr/>
        <a:lstStyle/>
        <a:p>
          <a:endParaRPr lang="zh-CN" altLang="en-US"/>
        </a:p>
      </dgm:t>
    </dgm:pt>
    <dgm:pt modelId="{82D6BFEE-6AD8-48BE-9FCD-1617D569BF7C}" type="pres">
      <dgm:prSet presAssocID="{DF9A68E7-8392-4569-902F-D4E2E2462186}" presName="descendantText" presStyleLbl="alignAcc1" presStyleIdx="1" presStyleCnt="3">
        <dgm:presLayoutVars>
          <dgm:bulletEnabled val="1"/>
        </dgm:presLayoutVars>
      </dgm:prSet>
      <dgm:spPr/>
      <dgm:t>
        <a:bodyPr/>
        <a:lstStyle/>
        <a:p>
          <a:endParaRPr lang="zh-CN" altLang="en-US"/>
        </a:p>
      </dgm:t>
    </dgm:pt>
    <dgm:pt modelId="{A1FE7C22-2A47-4011-B4E0-E28342FC9758}" type="pres">
      <dgm:prSet presAssocID="{3BF48CEC-1EA4-438A-B34D-9962B92EC9C0}" presName="sp" presStyleCnt="0"/>
      <dgm:spPr/>
    </dgm:pt>
    <dgm:pt modelId="{EB2793C1-85BC-40A3-8618-CBEBDC460631}" type="pres">
      <dgm:prSet presAssocID="{3823FE4A-89F1-4657-AA4E-D00F45DD8672}" presName="composite" presStyleCnt="0"/>
      <dgm:spPr/>
    </dgm:pt>
    <dgm:pt modelId="{0AA2C5AC-7A1E-4564-B54C-C544EE8CAFEB}" type="pres">
      <dgm:prSet presAssocID="{3823FE4A-89F1-4657-AA4E-D00F45DD8672}" presName="parentText" presStyleLbl="alignNode1" presStyleIdx="2" presStyleCnt="3">
        <dgm:presLayoutVars>
          <dgm:chMax val="1"/>
          <dgm:bulletEnabled val="1"/>
        </dgm:presLayoutVars>
      </dgm:prSet>
      <dgm:spPr/>
      <dgm:t>
        <a:bodyPr/>
        <a:lstStyle/>
        <a:p>
          <a:endParaRPr lang="zh-CN" altLang="en-US"/>
        </a:p>
      </dgm:t>
    </dgm:pt>
    <dgm:pt modelId="{6E3A8354-2BAE-45A2-823C-BBEAC9FA53E6}" type="pres">
      <dgm:prSet presAssocID="{3823FE4A-89F1-4657-AA4E-D00F45DD8672}" presName="descendantText" presStyleLbl="alignAcc1" presStyleIdx="2" presStyleCnt="3">
        <dgm:presLayoutVars>
          <dgm:bulletEnabled val="1"/>
        </dgm:presLayoutVars>
      </dgm:prSet>
      <dgm:spPr/>
      <dgm:t>
        <a:bodyPr/>
        <a:lstStyle/>
        <a:p>
          <a:endParaRPr lang="zh-CN" altLang="en-US"/>
        </a:p>
      </dgm:t>
    </dgm:pt>
  </dgm:ptLst>
  <dgm:cxnLst>
    <dgm:cxn modelId="{806A01AC-21C3-4AF9-B287-7B946A55FD85}" type="presOf" srcId="{3823FE4A-89F1-4657-AA4E-D00F45DD8672}" destId="{0AA2C5AC-7A1E-4564-B54C-C544EE8CAFEB}" srcOrd="0" destOrd="0" presId="urn:microsoft.com/office/officeart/2005/8/layout/chevron2"/>
    <dgm:cxn modelId="{D36552CE-AF2C-45EE-BD7E-7EB020823E68}" srcId="{DF9A68E7-8392-4569-902F-D4E2E2462186}" destId="{0C8BB88C-7E47-434D-A23E-8D5BEB663863}" srcOrd="0" destOrd="0" parTransId="{05F85628-45BB-402D-81D8-C3C0535B3AA9}" sibTransId="{36A73C6F-D457-4496-9422-8956B245BCB3}"/>
    <dgm:cxn modelId="{16DA60BE-4A6C-4C07-8811-92C021EF0D4D}" type="presOf" srcId="{07315B92-7CC5-4C29-B12F-C81DA3012B91}" destId="{7E8D0244-F7C6-4673-B192-04C7BE36DCE6}" srcOrd="0" destOrd="0" presId="urn:microsoft.com/office/officeart/2005/8/layout/chevron2"/>
    <dgm:cxn modelId="{682BDD77-B774-4A7D-94FE-283B4413701A}" srcId="{3823FE4A-89F1-4657-AA4E-D00F45DD8672}" destId="{151F9257-0264-4482-9025-8BEB51D9E16D}" srcOrd="0" destOrd="0" parTransId="{76BFE7E4-2435-4A8D-AB41-7A22D7C3A70A}" sibTransId="{E2B01640-0A4B-4743-B965-44DCD7FE8F99}"/>
    <dgm:cxn modelId="{B137AD57-F265-4DCF-A92B-9F332FEED624}" type="presOf" srcId="{0C8BB88C-7E47-434D-A23E-8D5BEB663863}" destId="{82D6BFEE-6AD8-48BE-9FCD-1617D569BF7C}" srcOrd="0" destOrd="0" presId="urn:microsoft.com/office/officeart/2005/8/layout/chevron2"/>
    <dgm:cxn modelId="{123881E5-CCB5-4D67-8186-CB5115C26574}" type="presOf" srcId="{B4158B0F-CC93-4D93-84FF-5285B96BD6E4}" destId="{71431FF1-15EF-4740-B2DE-D728E3FD3809}" srcOrd="0" destOrd="0" presId="urn:microsoft.com/office/officeart/2005/8/layout/chevron2"/>
    <dgm:cxn modelId="{B1E8503E-FBCD-4E94-B6A7-BBB500365EFC}" type="presOf" srcId="{151F9257-0264-4482-9025-8BEB51D9E16D}" destId="{6E3A8354-2BAE-45A2-823C-BBEAC9FA53E6}" srcOrd="0" destOrd="0" presId="urn:microsoft.com/office/officeart/2005/8/layout/chevron2"/>
    <dgm:cxn modelId="{A354ECAC-647D-4B75-B7DA-591055856431}" srcId="{07315B92-7CC5-4C29-B12F-C81DA3012B91}" destId="{DF9A68E7-8392-4569-902F-D4E2E2462186}" srcOrd="1" destOrd="0" parTransId="{49E7F5DA-AE45-490A-944A-047956D2A207}" sibTransId="{3BF48CEC-1EA4-438A-B34D-9962B92EC9C0}"/>
    <dgm:cxn modelId="{AE36182E-2733-49B5-9760-EC39FD10F28F}" srcId="{07315B92-7CC5-4C29-B12F-C81DA3012B91}" destId="{B4158B0F-CC93-4D93-84FF-5285B96BD6E4}" srcOrd="0" destOrd="0" parTransId="{63550EC3-D9BB-41C6-AAAF-DC56743B3401}" sibTransId="{CC62DF32-F337-46E6-8EA7-876DA03B6265}"/>
    <dgm:cxn modelId="{6E07B121-5BA0-42C7-8C5E-64E745A3E057}" srcId="{07315B92-7CC5-4C29-B12F-C81DA3012B91}" destId="{3823FE4A-89F1-4657-AA4E-D00F45DD8672}" srcOrd="2" destOrd="0" parTransId="{4F75B91F-E15D-48BA-88FC-84B3819A469A}" sibTransId="{FD46D065-7118-406F-BF36-7F1B3BA157D3}"/>
    <dgm:cxn modelId="{B52A8D85-1D96-43A2-877C-9C2093FBA002}" srcId="{B4158B0F-CC93-4D93-84FF-5285B96BD6E4}" destId="{8217B5FC-37FD-4D5E-AC87-0A3B099E2A67}" srcOrd="0" destOrd="0" parTransId="{DFD5874C-57C6-4E90-B273-3D0C69FC82CA}" sibTransId="{4FDA5F6B-AB26-4AE3-8CB6-792C63165F82}"/>
    <dgm:cxn modelId="{8B6DCE5B-F124-4DD7-9C80-0CF344A0D69F}" type="presOf" srcId="{8217B5FC-37FD-4D5E-AC87-0A3B099E2A67}" destId="{2FF08380-8886-4E09-8C50-AF6F8DD95A4F}" srcOrd="0" destOrd="0" presId="urn:microsoft.com/office/officeart/2005/8/layout/chevron2"/>
    <dgm:cxn modelId="{2177BFCF-7808-48F9-80E2-AC05921C8C19}" type="presOf" srcId="{DF9A68E7-8392-4569-902F-D4E2E2462186}" destId="{2A5074F7-1C64-40DC-9E82-C1D51CC53FE7}" srcOrd="0" destOrd="0" presId="urn:microsoft.com/office/officeart/2005/8/layout/chevron2"/>
    <dgm:cxn modelId="{1D723F22-9282-49DC-AE41-FFB6FF231A15}" type="presParOf" srcId="{7E8D0244-F7C6-4673-B192-04C7BE36DCE6}" destId="{5D2DDAE1-6BF9-4EC9-8CFC-FA729CB2C6E4}" srcOrd="0" destOrd="0" presId="urn:microsoft.com/office/officeart/2005/8/layout/chevron2"/>
    <dgm:cxn modelId="{6C4BD666-A989-4BBF-B0C8-A45543D4B707}" type="presParOf" srcId="{5D2DDAE1-6BF9-4EC9-8CFC-FA729CB2C6E4}" destId="{71431FF1-15EF-4740-B2DE-D728E3FD3809}" srcOrd="0" destOrd="0" presId="urn:microsoft.com/office/officeart/2005/8/layout/chevron2"/>
    <dgm:cxn modelId="{06A58F4C-6E39-4AF8-A984-2B387501A419}" type="presParOf" srcId="{5D2DDAE1-6BF9-4EC9-8CFC-FA729CB2C6E4}" destId="{2FF08380-8886-4E09-8C50-AF6F8DD95A4F}" srcOrd="1" destOrd="0" presId="urn:microsoft.com/office/officeart/2005/8/layout/chevron2"/>
    <dgm:cxn modelId="{6A681A09-C780-4609-BAF7-2894624D2D95}" type="presParOf" srcId="{7E8D0244-F7C6-4673-B192-04C7BE36DCE6}" destId="{FB0D18C6-91DB-4CCD-B2EB-F646ADE062CE}" srcOrd="1" destOrd="0" presId="urn:microsoft.com/office/officeart/2005/8/layout/chevron2"/>
    <dgm:cxn modelId="{8C510665-AA75-4BB4-BEB4-C605A3AA9EDD}" type="presParOf" srcId="{7E8D0244-F7C6-4673-B192-04C7BE36DCE6}" destId="{7CB8F909-63A2-4B24-905B-E94B24D64862}" srcOrd="2" destOrd="0" presId="urn:microsoft.com/office/officeart/2005/8/layout/chevron2"/>
    <dgm:cxn modelId="{ED0EB376-6705-4287-842E-AB3B9841DD31}" type="presParOf" srcId="{7CB8F909-63A2-4B24-905B-E94B24D64862}" destId="{2A5074F7-1C64-40DC-9E82-C1D51CC53FE7}" srcOrd="0" destOrd="0" presId="urn:microsoft.com/office/officeart/2005/8/layout/chevron2"/>
    <dgm:cxn modelId="{B18B9E95-B326-4AEE-B0CA-BFF79938046B}" type="presParOf" srcId="{7CB8F909-63A2-4B24-905B-E94B24D64862}" destId="{82D6BFEE-6AD8-48BE-9FCD-1617D569BF7C}" srcOrd="1" destOrd="0" presId="urn:microsoft.com/office/officeart/2005/8/layout/chevron2"/>
    <dgm:cxn modelId="{2FBD9AE3-F3FC-4034-92A2-D7C39539831A}" type="presParOf" srcId="{7E8D0244-F7C6-4673-B192-04C7BE36DCE6}" destId="{A1FE7C22-2A47-4011-B4E0-E28342FC9758}" srcOrd="3" destOrd="0" presId="urn:microsoft.com/office/officeart/2005/8/layout/chevron2"/>
    <dgm:cxn modelId="{BF641502-A643-49E0-916B-DDC7340E0E75}" type="presParOf" srcId="{7E8D0244-F7C6-4673-B192-04C7BE36DCE6}" destId="{EB2793C1-85BC-40A3-8618-CBEBDC460631}" srcOrd="4" destOrd="0" presId="urn:microsoft.com/office/officeart/2005/8/layout/chevron2"/>
    <dgm:cxn modelId="{F812C476-CABB-4430-A9AF-57A44C1B134B}" type="presParOf" srcId="{EB2793C1-85BC-40A3-8618-CBEBDC460631}" destId="{0AA2C5AC-7A1E-4564-B54C-C544EE8CAFEB}" srcOrd="0" destOrd="0" presId="urn:microsoft.com/office/officeart/2005/8/layout/chevron2"/>
    <dgm:cxn modelId="{A381EF81-C345-4BE0-B01D-9930F4FFE8E4}" type="presParOf" srcId="{EB2793C1-85BC-40A3-8618-CBEBDC460631}" destId="{6E3A8354-2BAE-45A2-823C-BBEAC9FA53E6}"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8.xml><?xml version="1.0" encoding="utf-8"?>
<dgm:dataModel xmlns:dgm="http://schemas.openxmlformats.org/drawingml/2006/diagram" xmlns:a="http://schemas.openxmlformats.org/drawingml/2006/main">
  <dgm:ptLst>
    <dgm:pt modelId="{07315B92-7CC5-4C29-B12F-C81DA3012B91}" type="doc">
      <dgm:prSet loTypeId="urn:microsoft.com/office/officeart/2005/8/layout/chevron2" loCatId="list" qsTypeId="urn:microsoft.com/office/officeart/2005/8/quickstyle/simple1#21" qsCatId="simple" csTypeId="urn:microsoft.com/office/officeart/2005/8/colors/accent1_2#29" csCatId="accent1" phldr="1"/>
      <dgm:spPr/>
      <dgm:t>
        <a:bodyPr/>
        <a:lstStyle/>
        <a:p>
          <a:endParaRPr lang="zh-CN" altLang="en-US"/>
        </a:p>
      </dgm:t>
    </dgm:pt>
    <dgm:pt modelId="{B4158B0F-CC93-4D93-84FF-5285B96BD6E4}">
      <dgm:prSet phldrT="[文本]" custT="1"/>
      <dgm:spPr/>
      <dgm:t>
        <a:bodyPr/>
        <a:lstStyle/>
        <a:p>
          <a:r>
            <a:rPr lang="zh-CN" altLang="en-US" sz="2000" b="1" dirty="0" smtClean="0"/>
            <a:t>①</a:t>
          </a:r>
          <a:endParaRPr lang="zh-CN" altLang="en-US" sz="2000" b="1" dirty="0"/>
        </a:p>
      </dgm:t>
    </dgm:pt>
    <dgm:pt modelId="{63550EC3-D9BB-41C6-AAAF-DC56743B3401}" cxnId="{AE36182E-2733-49B5-9760-EC39FD10F28F}" type="parTrans">
      <dgm:prSet/>
      <dgm:spPr/>
      <dgm:t>
        <a:bodyPr/>
        <a:lstStyle/>
        <a:p>
          <a:endParaRPr lang="zh-CN" altLang="en-US" sz="2400" b="1"/>
        </a:p>
      </dgm:t>
    </dgm:pt>
    <dgm:pt modelId="{CC62DF32-F337-46E6-8EA7-876DA03B6265}" cxnId="{AE36182E-2733-49B5-9760-EC39FD10F28F}" type="sibTrans">
      <dgm:prSet/>
      <dgm:spPr/>
      <dgm:t>
        <a:bodyPr/>
        <a:lstStyle/>
        <a:p>
          <a:endParaRPr lang="zh-CN" altLang="en-US" sz="2400" b="1"/>
        </a:p>
      </dgm:t>
    </dgm:pt>
    <dgm:pt modelId="{8217B5FC-37FD-4D5E-AC87-0A3B099E2A67}">
      <dgm:prSet phldrT="[文本]" custT="1">
        <dgm:style>
          <a:lnRef idx="1">
            <a:schemeClr val="accent5"/>
          </a:lnRef>
          <a:fillRef idx="2">
            <a:schemeClr val="accent5"/>
          </a:fillRef>
          <a:effectRef idx="1">
            <a:schemeClr val="accent5"/>
          </a:effectRef>
          <a:fontRef idx="minor">
            <a:schemeClr val="dk1"/>
          </a:fontRef>
        </dgm:style>
      </dgm:prSet>
      <dgm:spPr>
        <a:solidFill>
          <a:schemeClr val="accent6">
            <a:lumMod val="60000"/>
            <a:lumOff val="40000"/>
          </a:schemeClr>
        </a:solidFill>
      </dgm:spPr>
      <dgm:t>
        <a:bodyPr/>
        <a:lstStyle/>
        <a:p>
          <a:r>
            <a:rPr lang="zh-CN" altLang="en-US" sz="2000" b="1" dirty="0" smtClean="0"/>
            <a:t>基于网格的算法</a:t>
          </a:r>
          <a:endParaRPr lang="zh-CN" altLang="en-US" sz="2000" b="1" dirty="0"/>
        </a:p>
      </dgm:t>
    </dgm:pt>
    <dgm:pt modelId="{DFD5874C-57C6-4E90-B273-3D0C69FC82CA}" cxnId="{B52A8D85-1D96-43A2-877C-9C2093FBA002}" type="parTrans">
      <dgm:prSet/>
      <dgm:spPr/>
      <dgm:t>
        <a:bodyPr/>
        <a:lstStyle/>
        <a:p>
          <a:endParaRPr lang="zh-CN" altLang="en-US" sz="2400" b="1"/>
        </a:p>
      </dgm:t>
    </dgm:pt>
    <dgm:pt modelId="{4FDA5F6B-AB26-4AE3-8CB6-792C63165F82}" cxnId="{B52A8D85-1D96-43A2-877C-9C2093FBA002}" type="sibTrans">
      <dgm:prSet/>
      <dgm:spPr/>
      <dgm:t>
        <a:bodyPr/>
        <a:lstStyle/>
        <a:p>
          <a:endParaRPr lang="zh-CN" altLang="en-US" sz="2400" b="1"/>
        </a:p>
      </dgm:t>
    </dgm:pt>
    <dgm:pt modelId="{DF9A68E7-8392-4569-902F-D4E2E2462186}">
      <dgm:prSet phldrT="[文本]" custT="1"/>
      <dgm:spPr/>
      <dgm:t>
        <a:bodyPr/>
        <a:lstStyle/>
        <a:p>
          <a:r>
            <a:rPr lang="zh-CN" altLang="en-US" sz="2000" b="1" dirty="0" smtClean="0"/>
            <a:t>②</a:t>
          </a:r>
          <a:endParaRPr lang="zh-CN" altLang="en-US" sz="2000" b="1" dirty="0"/>
        </a:p>
      </dgm:t>
    </dgm:pt>
    <dgm:pt modelId="{49E7F5DA-AE45-490A-944A-047956D2A207}" cxnId="{A354ECAC-647D-4B75-B7DA-591055856431}" type="parTrans">
      <dgm:prSet/>
      <dgm:spPr/>
      <dgm:t>
        <a:bodyPr/>
        <a:lstStyle/>
        <a:p>
          <a:endParaRPr lang="zh-CN" altLang="en-US" sz="2400" b="1"/>
        </a:p>
      </dgm:t>
    </dgm:pt>
    <dgm:pt modelId="{3BF48CEC-1EA4-438A-B34D-9962B92EC9C0}" cxnId="{A354ECAC-647D-4B75-B7DA-591055856431}" type="sibTrans">
      <dgm:prSet/>
      <dgm:spPr/>
      <dgm:t>
        <a:bodyPr/>
        <a:lstStyle/>
        <a:p>
          <a:endParaRPr lang="zh-CN" altLang="en-US" sz="2400" b="1"/>
        </a:p>
      </dgm:t>
    </dgm:pt>
    <dgm:pt modelId="{0C8BB88C-7E47-434D-A23E-8D5BEB663863}">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圆周覆盖</a:t>
          </a:r>
          <a:endParaRPr lang="zh-CN" altLang="en-US" sz="2000" b="1" dirty="0"/>
        </a:p>
      </dgm:t>
    </dgm:pt>
    <dgm:pt modelId="{05F85628-45BB-402D-81D8-C3C0535B3AA9}" cxnId="{D36552CE-AF2C-45EE-BD7E-7EB020823E68}" type="parTrans">
      <dgm:prSet/>
      <dgm:spPr/>
      <dgm:t>
        <a:bodyPr/>
        <a:lstStyle/>
        <a:p>
          <a:endParaRPr lang="zh-CN" altLang="en-US" sz="2400" b="1"/>
        </a:p>
      </dgm:t>
    </dgm:pt>
    <dgm:pt modelId="{36A73C6F-D457-4496-9422-8956B245BCB3}" cxnId="{D36552CE-AF2C-45EE-BD7E-7EB020823E68}" type="sibTrans">
      <dgm:prSet/>
      <dgm:spPr/>
      <dgm:t>
        <a:bodyPr/>
        <a:lstStyle/>
        <a:p>
          <a:endParaRPr lang="zh-CN" altLang="en-US" sz="2400" b="1"/>
        </a:p>
      </dgm:t>
    </dgm:pt>
    <dgm:pt modelId="{3823FE4A-89F1-4657-AA4E-D00F45DD8672}">
      <dgm:prSet phldrT="[文本]" custT="1"/>
      <dgm:spPr/>
      <dgm:t>
        <a:bodyPr/>
        <a:lstStyle/>
        <a:p>
          <a:r>
            <a:rPr lang="zh-CN" altLang="en-US" sz="2000" b="1" dirty="0" smtClean="0"/>
            <a:t>③</a:t>
          </a:r>
          <a:endParaRPr lang="zh-CN" altLang="en-US" sz="2000" b="1" dirty="0"/>
        </a:p>
      </dgm:t>
    </dgm:pt>
    <dgm:pt modelId="{4F75B91F-E15D-48BA-88FC-84B3819A469A}" cxnId="{6E07B121-5BA0-42C7-8C5E-64E745A3E057}" type="parTrans">
      <dgm:prSet/>
      <dgm:spPr/>
      <dgm:t>
        <a:bodyPr/>
        <a:lstStyle/>
        <a:p>
          <a:endParaRPr lang="zh-CN" altLang="en-US" sz="2400" b="1"/>
        </a:p>
      </dgm:t>
    </dgm:pt>
    <dgm:pt modelId="{FD46D065-7118-406F-BF36-7F1B3BA157D3}" cxnId="{6E07B121-5BA0-42C7-8C5E-64E745A3E057}" type="sibTrans">
      <dgm:prSet/>
      <dgm:spPr/>
      <dgm:t>
        <a:bodyPr/>
        <a:lstStyle/>
        <a:p>
          <a:endParaRPr lang="zh-CN" altLang="en-US" sz="2400" b="1"/>
        </a:p>
      </dgm:t>
    </dgm:pt>
    <dgm:pt modelId="{151F9257-0264-4482-9025-8BEB51D9E16D}">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连通传感器覆盖</a:t>
          </a:r>
          <a:endParaRPr lang="zh-CN" altLang="en-US" sz="2000" b="1" dirty="0"/>
        </a:p>
      </dgm:t>
    </dgm:pt>
    <dgm:pt modelId="{76BFE7E4-2435-4A8D-AB41-7A22D7C3A70A}" cxnId="{682BDD77-B774-4A7D-94FE-283B4413701A}" type="parTrans">
      <dgm:prSet/>
      <dgm:spPr/>
      <dgm:t>
        <a:bodyPr/>
        <a:lstStyle/>
        <a:p>
          <a:endParaRPr lang="zh-CN" altLang="en-US" sz="2400" b="1"/>
        </a:p>
      </dgm:t>
    </dgm:pt>
    <dgm:pt modelId="{E2B01640-0A4B-4743-B965-44DCD7FE8F99}" cxnId="{682BDD77-B774-4A7D-94FE-283B4413701A}" type="sibTrans">
      <dgm:prSet/>
      <dgm:spPr/>
      <dgm:t>
        <a:bodyPr/>
        <a:lstStyle/>
        <a:p>
          <a:endParaRPr lang="zh-CN" altLang="en-US" sz="2400" b="1"/>
        </a:p>
      </dgm:t>
    </dgm:pt>
    <dgm:pt modelId="{7E8D0244-F7C6-4673-B192-04C7BE36DCE6}" type="pres">
      <dgm:prSet presAssocID="{07315B92-7CC5-4C29-B12F-C81DA3012B91}" presName="linearFlow" presStyleCnt="0">
        <dgm:presLayoutVars>
          <dgm:dir/>
          <dgm:animLvl val="lvl"/>
          <dgm:resizeHandles val="exact"/>
        </dgm:presLayoutVars>
      </dgm:prSet>
      <dgm:spPr/>
      <dgm:t>
        <a:bodyPr/>
        <a:lstStyle/>
        <a:p>
          <a:endParaRPr lang="zh-CN" altLang="en-US"/>
        </a:p>
      </dgm:t>
    </dgm:pt>
    <dgm:pt modelId="{5D2DDAE1-6BF9-4EC9-8CFC-FA729CB2C6E4}" type="pres">
      <dgm:prSet presAssocID="{B4158B0F-CC93-4D93-84FF-5285B96BD6E4}" presName="composite" presStyleCnt="0"/>
      <dgm:spPr/>
    </dgm:pt>
    <dgm:pt modelId="{71431FF1-15EF-4740-B2DE-D728E3FD3809}" type="pres">
      <dgm:prSet presAssocID="{B4158B0F-CC93-4D93-84FF-5285B96BD6E4}" presName="parentText" presStyleLbl="alignNode1" presStyleIdx="0" presStyleCnt="3">
        <dgm:presLayoutVars>
          <dgm:chMax val="1"/>
          <dgm:bulletEnabled val="1"/>
        </dgm:presLayoutVars>
      </dgm:prSet>
      <dgm:spPr/>
      <dgm:t>
        <a:bodyPr/>
        <a:lstStyle/>
        <a:p>
          <a:endParaRPr lang="zh-CN" altLang="en-US"/>
        </a:p>
      </dgm:t>
    </dgm:pt>
    <dgm:pt modelId="{2FF08380-8886-4E09-8C50-AF6F8DD95A4F}" type="pres">
      <dgm:prSet presAssocID="{B4158B0F-CC93-4D93-84FF-5285B96BD6E4}" presName="descendantText" presStyleLbl="alignAcc1" presStyleIdx="0" presStyleCnt="3">
        <dgm:presLayoutVars>
          <dgm:bulletEnabled val="1"/>
        </dgm:presLayoutVars>
      </dgm:prSet>
      <dgm:spPr/>
      <dgm:t>
        <a:bodyPr/>
        <a:lstStyle/>
        <a:p>
          <a:endParaRPr lang="zh-CN" altLang="en-US"/>
        </a:p>
      </dgm:t>
    </dgm:pt>
    <dgm:pt modelId="{FB0D18C6-91DB-4CCD-B2EB-F646ADE062CE}" type="pres">
      <dgm:prSet presAssocID="{CC62DF32-F337-46E6-8EA7-876DA03B6265}" presName="sp" presStyleCnt="0"/>
      <dgm:spPr/>
    </dgm:pt>
    <dgm:pt modelId="{7CB8F909-63A2-4B24-905B-E94B24D64862}" type="pres">
      <dgm:prSet presAssocID="{DF9A68E7-8392-4569-902F-D4E2E2462186}" presName="composite" presStyleCnt="0"/>
      <dgm:spPr/>
    </dgm:pt>
    <dgm:pt modelId="{2A5074F7-1C64-40DC-9E82-C1D51CC53FE7}" type="pres">
      <dgm:prSet presAssocID="{DF9A68E7-8392-4569-902F-D4E2E2462186}" presName="parentText" presStyleLbl="alignNode1" presStyleIdx="1" presStyleCnt="3">
        <dgm:presLayoutVars>
          <dgm:chMax val="1"/>
          <dgm:bulletEnabled val="1"/>
        </dgm:presLayoutVars>
      </dgm:prSet>
      <dgm:spPr/>
      <dgm:t>
        <a:bodyPr/>
        <a:lstStyle/>
        <a:p>
          <a:endParaRPr lang="zh-CN" altLang="en-US"/>
        </a:p>
      </dgm:t>
    </dgm:pt>
    <dgm:pt modelId="{82D6BFEE-6AD8-48BE-9FCD-1617D569BF7C}" type="pres">
      <dgm:prSet presAssocID="{DF9A68E7-8392-4569-902F-D4E2E2462186}" presName="descendantText" presStyleLbl="alignAcc1" presStyleIdx="1" presStyleCnt="3">
        <dgm:presLayoutVars>
          <dgm:bulletEnabled val="1"/>
        </dgm:presLayoutVars>
      </dgm:prSet>
      <dgm:spPr/>
      <dgm:t>
        <a:bodyPr/>
        <a:lstStyle/>
        <a:p>
          <a:endParaRPr lang="zh-CN" altLang="en-US"/>
        </a:p>
      </dgm:t>
    </dgm:pt>
    <dgm:pt modelId="{A1FE7C22-2A47-4011-B4E0-E28342FC9758}" type="pres">
      <dgm:prSet presAssocID="{3BF48CEC-1EA4-438A-B34D-9962B92EC9C0}" presName="sp" presStyleCnt="0"/>
      <dgm:spPr/>
    </dgm:pt>
    <dgm:pt modelId="{EB2793C1-85BC-40A3-8618-CBEBDC460631}" type="pres">
      <dgm:prSet presAssocID="{3823FE4A-89F1-4657-AA4E-D00F45DD8672}" presName="composite" presStyleCnt="0"/>
      <dgm:spPr/>
    </dgm:pt>
    <dgm:pt modelId="{0AA2C5AC-7A1E-4564-B54C-C544EE8CAFEB}" type="pres">
      <dgm:prSet presAssocID="{3823FE4A-89F1-4657-AA4E-D00F45DD8672}" presName="parentText" presStyleLbl="alignNode1" presStyleIdx="2" presStyleCnt="3">
        <dgm:presLayoutVars>
          <dgm:chMax val="1"/>
          <dgm:bulletEnabled val="1"/>
        </dgm:presLayoutVars>
      </dgm:prSet>
      <dgm:spPr/>
      <dgm:t>
        <a:bodyPr/>
        <a:lstStyle/>
        <a:p>
          <a:endParaRPr lang="zh-CN" altLang="en-US"/>
        </a:p>
      </dgm:t>
    </dgm:pt>
    <dgm:pt modelId="{6E3A8354-2BAE-45A2-823C-BBEAC9FA53E6}" type="pres">
      <dgm:prSet presAssocID="{3823FE4A-89F1-4657-AA4E-D00F45DD8672}" presName="descendantText" presStyleLbl="alignAcc1" presStyleIdx="2" presStyleCnt="3">
        <dgm:presLayoutVars>
          <dgm:bulletEnabled val="1"/>
        </dgm:presLayoutVars>
      </dgm:prSet>
      <dgm:spPr/>
      <dgm:t>
        <a:bodyPr/>
        <a:lstStyle/>
        <a:p>
          <a:endParaRPr lang="zh-CN" altLang="en-US"/>
        </a:p>
      </dgm:t>
    </dgm:pt>
  </dgm:ptLst>
  <dgm:cxnLst>
    <dgm:cxn modelId="{8C9BA53B-9E3A-44F8-A264-201793DA2FC2}" type="presOf" srcId="{07315B92-7CC5-4C29-B12F-C81DA3012B91}" destId="{7E8D0244-F7C6-4673-B192-04C7BE36DCE6}" srcOrd="0" destOrd="0" presId="urn:microsoft.com/office/officeart/2005/8/layout/chevron2"/>
    <dgm:cxn modelId="{D36552CE-AF2C-45EE-BD7E-7EB020823E68}" srcId="{DF9A68E7-8392-4569-902F-D4E2E2462186}" destId="{0C8BB88C-7E47-434D-A23E-8D5BEB663863}" srcOrd="0" destOrd="0" parTransId="{05F85628-45BB-402D-81D8-C3C0535B3AA9}" sibTransId="{36A73C6F-D457-4496-9422-8956B245BCB3}"/>
    <dgm:cxn modelId="{682BDD77-B774-4A7D-94FE-283B4413701A}" srcId="{3823FE4A-89F1-4657-AA4E-D00F45DD8672}" destId="{151F9257-0264-4482-9025-8BEB51D9E16D}" srcOrd="0" destOrd="0" parTransId="{76BFE7E4-2435-4A8D-AB41-7A22D7C3A70A}" sibTransId="{E2B01640-0A4B-4743-B965-44DCD7FE8F99}"/>
    <dgm:cxn modelId="{BB7E23DA-7EF0-44F7-A517-0CCED010E6AC}" type="presOf" srcId="{B4158B0F-CC93-4D93-84FF-5285B96BD6E4}" destId="{71431FF1-15EF-4740-B2DE-D728E3FD3809}" srcOrd="0" destOrd="0" presId="urn:microsoft.com/office/officeart/2005/8/layout/chevron2"/>
    <dgm:cxn modelId="{44783CF7-5B91-4799-9AE3-CCD7CD64F9C9}" type="presOf" srcId="{DF9A68E7-8392-4569-902F-D4E2E2462186}" destId="{2A5074F7-1C64-40DC-9E82-C1D51CC53FE7}" srcOrd="0" destOrd="0" presId="urn:microsoft.com/office/officeart/2005/8/layout/chevron2"/>
    <dgm:cxn modelId="{A354ECAC-647D-4B75-B7DA-591055856431}" srcId="{07315B92-7CC5-4C29-B12F-C81DA3012B91}" destId="{DF9A68E7-8392-4569-902F-D4E2E2462186}" srcOrd="1" destOrd="0" parTransId="{49E7F5DA-AE45-490A-944A-047956D2A207}" sibTransId="{3BF48CEC-1EA4-438A-B34D-9962B92EC9C0}"/>
    <dgm:cxn modelId="{AE36182E-2733-49B5-9760-EC39FD10F28F}" srcId="{07315B92-7CC5-4C29-B12F-C81DA3012B91}" destId="{B4158B0F-CC93-4D93-84FF-5285B96BD6E4}" srcOrd="0" destOrd="0" parTransId="{63550EC3-D9BB-41C6-AAAF-DC56743B3401}" sibTransId="{CC62DF32-F337-46E6-8EA7-876DA03B6265}"/>
    <dgm:cxn modelId="{6E07B121-5BA0-42C7-8C5E-64E745A3E057}" srcId="{07315B92-7CC5-4C29-B12F-C81DA3012B91}" destId="{3823FE4A-89F1-4657-AA4E-D00F45DD8672}" srcOrd="2" destOrd="0" parTransId="{4F75B91F-E15D-48BA-88FC-84B3819A469A}" sibTransId="{FD46D065-7118-406F-BF36-7F1B3BA157D3}"/>
    <dgm:cxn modelId="{B52A8D85-1D96-43A2-877C-9C2093FBA002}" srcId="{B4158B0F-CC93-4D93-84FF-5285B96BD6E4}" destId="{8217B5FC-37FD-4D5E-AC87-0A3B099E2A67}" srcOrd="0" destOrd="0" parTransId="{DFD5874C-57C6-4E90-B273-3D0C69FC82CA}" sibTransId="{4FDA5F6B-AB26-4AE3-8CB6-792C63165F82}"/>
    <dgm:cxn modelId="{41934817-CC59-4316-8B6B-CD5F01A73FC8}" type="presOf" srcId="{8217B5FC-37FD-4D5E-AC87-0A3B099E2A67}" destId="{2FF08380-8886-4E09-8C50-AF6F8DD95A4F}" srcOrd="0" destOrd="0" presId="urn:microsoft.com/office/officeart/2005/8/layout/chevron2"/>
    <dgm:cxn modelId="{96C59008-843C-4E47-95E4-4DA71238B8A9}" type="presOf" srcId="{151F9257-0264-4482-9025-8BEB51D9E16D}" destId="{6E3A8354-2BAE-45A2-823C-BBEAC9FA53E6}" srcOrd="0" destOrd="0" presId="urn:microsoft.com/office/officeart/2005/8/layout/chevron2"/>
    <dgm:cxn modelId="{65EDE998-340F-45BA-AEFC-DB6EF91E028D}" type="presOf" srcId="{3823FE4A-89F1-4657-AA4E-D00F45DD8672}" destId="{0AA2C5AC-7A1E-4564-B54C-C544EE8CAFEB}" srcOrd="0" destOrd="0" presId="urn:microsoft.com/office/officeart/2005/8/layout/chevron2"/>
    <dgm:cxn modelId="{D9BA0A96-F5B0-4C1F-8046-FA6B34945BF2}" type="presOf" srcId="{0C8BB88C-7E47-434D-A23E-8D5BEB663863}" destId="{82D6BFEE-6AD8-48BE-9FCD-1617D569BF7C}" srcOrd="0" destOrd="0" presId="urn:microsoft.com/office/officeart/2005/8/layout/chevron2"/>
    <dgm:cxn modelId="{08A7EE74-5A03-4FBD-98A5-6A14BDD915D7}" type="presParOf" srcId="{7E8D0244-F7C6-4673-B192-04C7BE36DCE6}" destId="{5D2DDAE1-6BF9-4EC9-8CFC-FA729CB2C6E4}" srcOrd="0" destOrd="0" presId="urn:microsoft.com/office/officeart/2005/8/layout/chevron2"/>
    <dgm:cxn modelId="{04E07AFA-84D0-431D-B336-8D6F5A93240A}" type="presParOf" srcId="{5D2DDAE1-6BF9-4EC9-8CFC-FA729CB2C6E4}" destId="{71431FF1-15EF-4740-B2DE-D728E3FD3809}" srcOrd="0" destOrd="0" presId="urn:microsoft.com/office/officeart/2005/8/layout/chevron2"/>
    <dgm:cxn modelId="{370230E6-8DCC-4723-B11A-7639F81C421B}" type="presParOf" srcId="{5D2DDAE1-6BF9-4EC9-8CFC-FA729CB2C6E4}" destId="{2FF08380-8886-4E09-8C50-AF6F8DD95A4F}" srcOrd="1" destOrd="0" presId="urn:microsoft.com/office/officeart/2005/8/layout/chevron2"/>
    <dgm:cxn modelId="{F59FBC47-ACF2-41AB-A002-86116657F8E5}" type="presParOf" srcId="{7E8D0244-F7C6-4673-B192-04C7BE36DCE6}" destId="{FB0D18C6-91DB-4CCD-B2EB-F646ADE062CE}" srcOrd="1" destOrd="0" presId="urn:microsoft.com/office/officeart/2005/8/layout/chevron2"/>
    <dgm:cxn modelId="{FAEA2DFE-A3F0-46E8-A2D0-90E746A5CD25}" type="presParOf" srcId="{7E8D0244-F7C6-4673-B192-04C7BE36DCE6}" destId="{7CB8F909-63A2-4B24-905B-E94B24D64862}" srcOrd="2" destOrd="0" presId="urn:microsoft.com/office/officeart/2005/8/layout/chevron2"/>
    <dgm:cxn modelId="{537BF82F-7D05-4CA8-AE92-4290FAE3A818}" type="presParOf" srcId="{7CB8F909-63A2-4B24-905B-E94B24D64862}" destId="{2A5074F7-1C64-40DC-9E82-C1D51CC53FE7}" srcOrd="0" destOrd="0" presId="urn:microsoft.com/office/officeart/2005/8/layout/chevron2"/>
    <dgm:cxn modelId="{BC6B0AA6-D382-46C5-AF3C-576A8F90A251}" type="presParOf" srcId="{7CB8F909-63A2-4B24-905B-E94B24D64862}" destId="{82D6BFEE-6AD8-48BE-9FCD-1617D569BF7C}" srcOrd="1" destOrd="0" presId="urn:microsoft.com/office/officeart/2005/8/layout/chevron2"/>
    <dgm:cxn modelId="{74AE8B78-E158-4A01-8E5F-F695F65FE944}" type="presParOf" srcId="{7E8D0244-F7C6-4673-B192-04C7BE36DCE6}" destId="{A1FE7C22-2A47-4011-B4E0-E28342FC9758}" srcOrd="3" destOrd="0" presId="urn:microsoft.com/office/officeart/2005/8/layout/chevron2"/>
    <dgm:cxn modelId="{12579CE0-0149-4078-82BC-464AB8D9D77E}" type="presParOf" srcId="{7E8D0244-F7C6-4673-B192-04C7BE36DCE6}" destId="{EB2793C1-85BC-40A3-8618-CBEBDC460631}" srcOrd="4" destOrd="0" presId="urn:microsoft.com/office/officeart/2005/8/layout/chevron2"/>
    <dgm:cxn modelId="{7CC8BAFB-E8D5-410D-9734-5BB81814CFFF}" type="presParOf" srcId="{EB2793C1-85BC-40A3-8618-CBEBDC460631}" destId="{0AA2C5AC-7A1E-4564-B54C-C544EE8CAFEB}" srcOrd="0" destOrd="0" presId="urn:microsoft.com/office/officeart/2005/8/layout/chevron2"/>
    <dgm:cxn modelId="{20010680-43F5-44F3-9F78-593916459A3B}" type="presParOf" srcId="{EB2793C1-85BC-40A3-8618-CBEBDC460631}" destId="{6E3A8354-2BAE-45A2-823C-BBEAC9FA53E6}" srcOrd="1" destOrd="0" presId="urn:microsoft.com/office/officeart/2005/8/layout/chevron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89.xml><?xml version="1.0" encoding="utf-8"?>
<dgm:dataModel xmlns:dgm="http://schemas.openxmlformats.org/drawingml/2006/diagram" xmlns:a="http://schemas.openxmlformats.org/drawingml/2006/main">
  <dgm:ptLst>
    <dgm:pt modelId="{07315B92-7CC5-4C29-B12F-C81DA3012B91}" type="doc">
      <dgm:prSet loTypeId="urn:microsoft.com/office/officeart/2005/8/layout/chevron2" loCatId="list" qsTypeId="urn:microsoft.com/office/officeart/2005/8/quickstyle/simple1#17" qsCatId="simple" csTypeId="urn:microsoft.com/office/officeart/2005/8/colors/accent1_2#25" csCatId="accent1" phldr="1"/>
      <dgm:spPr/>
      <dgm:t>
        <a:bodyPr/>
        <a:lstStyle/>
        <a:p>
          <a:endParaRPr lang="zh-CN" altLang="en-US"/>
        </a:p>
      </dgm:t>
    </dgm:pt>
    <dgm:pt modelId="{B4158B0F-CC93-4D93-84FF-5285B96BD6E4}">
      <dgm:prSet phldrT="[文本]" custT="1"/>
      <dgm:spPr/>
      <dgm:t>
        <a:bodyPr/>
        <a:lstStyle/>
        <a:p>
          <a:r>
            <a:rPr lang="zh-CN" altLang="en-US" sz="1800" b="1" dirty="0" smtClean="0"/>
            <a:t>④</a:t>
          </a:r>
          <a:endParaRPr lang="zh-CN" altLang="en-US" sz="1800" b="1" dirty="0"/>
        </a:p>
      </dgm:t>
    </dgm:pt>
    <dgm:pt modelId="{63550EC3-D9BB-41C6-AAAF-DC56743B3401}" cxnId="{AE36182E-2733-49B5-9760-EC39FD10F28F}" type="parTrans">
      <dgm:prSet/>
      <dgm:spPr/>
      <dgm:t>
        <a:bodyPr/>
        <a:lstStyle/>
        <a:p>
          <a:endParaRPr lang="zh-CN" altLang="en-US" sz="1800" b="1"/>
        </a:p>
      </dgm:t>
    </dgm:pt>
    <dgm:pt modelId="{CC62DF32-F337-46E6-8EA7-876DA03B6265}" cxnId="{AE36182E-2733-49B5-9760-EC39FD10F28F}" type="sibTrans">
      <dgm:prSet/>
      <dgm:spPr/>
      <dgm:t>
        <a:bodyPr/>
        <a:lstStyle/>
        <a:p>
          <a:endParaRPr lang="zh-CN" altLang="en-US" sz="1800" b="1"/>
        </a:p>
      </dgm:t>
    </dgm:pt>
    <dgm:pt modelId="{8217B5FC-37FD-4D5E-AC87-0A3B099E2A67}">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1800" b="1" dirty="0" smtClean="0"/>
            <a:t>轮换活跃</a:t>
          </a:r>
          <a:r>
            <a:rPr lang="en-US" altLang="zh-CN" sz="1800" b="1" dirty="0" smtClean="0"/>
            <a:t>/</a:t>
          </a:r>
          <a:r>
            <a:rPr lang="zh-CN" altLang="en-US" sz="1800" b="1" dirty="0" smtClean="0"/>
            <a:t>休眠节点的</a:t>
          </a:r>
          <a:r>
            <a:rPr lang="en-US" altLang="zh-CN" sz="1800" b="1" dirty="0" smtClean="0"/>
            <a:t>Self-Scheduling</a:t>
          </a:r>
          <a:r>
            <a:rPr lang="zh-CN" altLang="en-US" sz="1800" b="1" dirty="0" smtClean="0"/>
            <a:t>覆盖协议</a:t>
          </a:r>
          <a:endParaRPr lang="zh-CN" altLang="en-US" sz="1800" b="1" dirty="0"/>
        </a:p>
      </dgm:t>
    </dgm:pt>
    <dgm:pt modelId="{DFD5874C-57C6-4E90-B273-3D0C69FC82CA}" cxnId="{B52A8D85-1D96-43A2-877C-9C2093FBA002}" type="parTrans">
      <dgm:prSet/>
      <dgm:spPr/>
      <dgm:t>
        <a:bodyPr/>
        <a:lstStyle/>
        <a:p>
          <a:endParaRPr lang="zh-CN" altLang="en-US" sz="1800" b="1"/>
        </a:p>
      </dgm:t>
    </dgm:pt>
    <dgm:pt modelId="{4FDA5F6B-AB26-4AE3-8CB6-792C63165F82}" cxnId="{B52A8D85-1D96-43A2-877C-9C2093FBA002}" type="sibTrans">
      <dgm:prSet/>
      <dgm:spPr/>
      <dgm:t>
        <a:bodyPr/>
        <a:lstStyle/>
        <a:p>
          <a:endParaRPr lang="zh-CN" altLang="en-US" sz="1800" b="1"/>
        </a:p>
      </dgm:t>
    </dgm:pt>
    <dgm:pt modelId="{DF9A68E7-8392-4569-902F-D4E2E2462186}">
      <dgm:prSet phldrT="[文本]" custT="1"/>
      <dgm:spPr/>
      <dgm:t>
        <a:bodyPr/>
        <a:lstStyle/>
        <a:p>
          <a:r>
            <a:rPr lang="zh-CN" altLang="en-US" sz="1800" b="1" dirty="0" smtClean="0"/>
            <a:t>⑤</a:t>
          </a:r>
          <a:endParaRPr lang="zh-CN" altLang="en-US" sz="1800" b="1" dirty="0"/>
        </a:p>
      </dgm:t>
    </dgm:pt>
    <dgm:pt modelId="{49E7F5DA-AE45-490A-944A-047956D2A207}" cxnId="{A354ECAC-647D-4B75-B7DA-591055856431}" type="parTrans">
      <dgm:prSet/>
      <dgm:spPr/>
      <dgm:t>
        <a:bodyPr/>
        <a:lstStyle/>
        <a:p>
          <a:endParaRPr lang="zh-CN" altLang="en-US" sz="1800" b="1"/>
        </a:p>
      </dgm:t>
    </dgm:pt>
    <dgm:pt modelId="{3BF48CEC-1EA4-438A-B34D-9962B92EC9C0}" cxnId="{A354ECAC-647D-4B75-B7DA-591055856431}" type="sibTrans">
      <dgm:prSet/>
      <dgm:spPr/>
      <dgm:t>
        <a:bodyPr/>
        <a:lstStyle/>
        <a:p>
          <a:endParaRPr lang="zh-CN" altLang="en-US" sz="1800" b="1"/>
        </a:p>
      </dgm:t>
    </dgm:pt>
    <dgm:pt modelId="{0C8BB88C-7E47-434D-A23E-8D5BEB663863}">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最坏与最佳情况覆盖</a:t>
          </a:r>
          <a:endParaRPr lang="zh-CN" altLang="en-US" sz="2000" b="1" dirty="0"/>
        </a:p>
      </dgm:t>
    </dgm:pt>
    <dgm:pt modelId="{05F85628-45BB-402D-81D8-C3C0535B3AA9}" cxnId="{D36552CE-AF2C-45EE-BD7E-7EB020823E68}" type="parTrans">
      <dgm:prSet/>
      <dgm:spPr/>
      <dgm:t>
        <a:bodyPr/>
        <a:lstStyle/>
        <a:p>
          <a:endParaRPr lang="zh-CN" altLang="en-US" sz="1800" b="1"/>
        </a:p>
      </dgm:t>
    </dgm:pt>
    <dgm:pt modelId="{36A73C6F-D457-4496-9422-8956B245BCB3}" cxnId="{D36552CE-AF2C-45EE-BD7E-7EB020823E68}" type="sibTrans">
      <dgm:prSet/>
      <dgm:spPr/>
      <dgm:t>
        <a:bodyPr/>
        <a:lstStyle/>
        <a:p>
          <a:endParaRPr lang="zh-CN" altLang="en-US" sz="1800" b="1"/>
        </a:p>
      </dgm:t>
    </dgm:pt>
    <dgm:pt modelId="{3823FE4A-89F1-4657-AA4E-D00F45DD8672}">
      <dgm:prSet phldrT="[文本]" custT="1"/>
      <dgm:spPr/>
      <dgm:t>
        <a:bodyPr/>
        <a:lstStyle/>
        <a:p>
          <a:r>
            <a:rPr lang="zh-CN" altLang="en-US" sz="1800" b="1" dirty="0" smtClean="0"/>
            <a:t>⑥</a:t>
          </a:r>
          <a:endParaRPr lang="zh-CN" altLang="en-US" sz="1800" b="1" dirty="0"/>
        </a:p>
      </dgm:t>
    </dgm:pt>
    <dgm:pt modelId="{4F75B91F-E15D-48BA-88FC-84B3819A469A}" cxnId="{6E07B121-5BA0-42C7-8C5E-64E745A3E057}" type="parTrans">
      <dgm:prSet/>
      <dgm:spPr/>
      <dgm:t>
        <a:bodyPr/>
        <a:lstStyle/>
        <a:p>
          <a:endParaRPr lang="zh-CN" altLang="en-US" sz="1800" b="1"/>
        </a:p>
      </dgm:t>
    </dgm:pt>
    <dgm:pt modelId="{FD46D065-7118-406F-BF36-7F1B3BA157D3}" cxnId="{6E07B121-5BA0-42C7-8C5E-64E745A3E057}" type="sibTrans">
      <dgm:prSet/>
      <dgm:spPr/>
      <dgm:t>
        <a:bodyPr/>
        <a:lstStyle/>
        <a:p>
          <a:endParaRPr lang="zh-CN" altLang="en-US" sz="1800" b="1"/>
        </a:p>
      </dgm:t>
    </dgm:pt>
    <dgm:pt modelId="{151F9257-0264-4482-9025-8BEB51D9E16D}">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暴露穿越覆盖</a:t>
          </a:r>
          <a:endParaRPr lang="zh-CN" altLang="en-US" sz="2000" b="1" dirty="0"/>
        </a:p>
      </dgm:t>
    </dgm:pt>
    <dgm:pt modelId="{76BFE7E4-2435-4A8D-AB41-7A22D7C3A70A}" cxnId="{682BDD77-B774-4A7D-94FE-283B4413701A}" type="parTrans">
      <dgm:prSet/>
      <dgm:spPr/>
      <dgm:t>
        <a:bodyPr/>
        <a:lstStyle/>
        <a:p>
          <a:endParaRPr lang="zh-CN" altLang="en-US" sz="1800" b="1"/>
        </a:p>
      </dgm:t>
    </dgm:pt>
    <dgm:pt modelId="{E2B01640-0A4B-4743-B965-44DCD7FE8F99}" cxnId="{682BDD77-B774-4A7D-94FE-283B4413701A}" type="sibTrans">
      <dgm:prSet/>
      <dgm:spPr/>
      <dgm:t>
        <a:bodyPr/>
        <a:lstStyle/>
        <a:p>
          <a:endParaRPr lang="zh-CN" altLang="en-US" sz="1800" b="1"/>
        </a:p>
      </dgm:t>
    </dgm:pt>
    <dgm:pt modelId="{7E8D0244-F7C6-4673-B192-04C7BE36DCE6}" type="pres">
      <dgm:prSet presAssocID="{07315B92-7CC5-4C29-B12F-C81DA3012B91}" presName="linearFlow" presStyleCnt="0">
        <dgm:presLayoutVars>
          <dgm:dir/>
          <dgm:animLvl val="lvl"/>
          <dgm:resizeHandles val="exact"/>
        </dgm:presLayoutVars>
      </dgm:prSet>
      <dgm:spPr/>
      <dgm:t>
        <a:bodyPr/>
        <a:lstStyle/>
        <a:p>
          <a:endParaRPr lang="zh-CN" altLang="en-US"/>
        </a:p>
      </dgm:t>
    </dgm:pt>
    <dgm:pt modelId="{5D2DDAE1-6BF9-4EC9-8CFC-FA729CB2C6E4}" type="pres">
      <dgm:prSet presAssocID="{B4158B0F-CC93-4D93-84FF-5285B96BD6E4}" presName="composite" presStyleCnt="0"/>
      <dgm:spPr/>
    </dgm:pt>
    <dgm:pt modelId="{71431FF1-15EF-4740-B2DE-D728E3FD3809}" type="pres">
      <dgm:prSet presAssocID="{B4158B0F-CC93-4D93-84FF-5285B96BD6E4}" presName="parentText" presStyleLbl="alignNode1" presStyleIdx="0" presStyleCnt="3">
        <dgm:presLayoutVars>
          <dgm:chMax val="1"/>
          <dgm:bulletEnabled val="1"/>
        </dgm:presLayoutVars>
      </dgm:prSet>
      <dgm:spPr/>
      <dgm:t>
        <a:bodyPr/>
        <a:lstStyle/>
        <a:p>
          <a:endParaRPr lang="zh-CN" altLang="en-US"/>
        </a:p>
      </dgm:t>
    </dgm:pt>
    <dgm:pt modelId="{2FF08380-8886-4E09-8C50-AF6F8DD95A4F}" type="pres">
      <dgm:prSet presAssocID="{B4158B0F-CC93-4D93-84FF-5285B96BD6E4}" presName="descendantText" presStyleLbl="alignAcc1" presStyleIdx="0" presStyleCnt="3">
        <dgm:presLayoutVars>
          <dgm:bulletEnabled val="1"/>
        </dgm:presLayoutVars>
      </dgm:prSet>
      <dgm:spPr/>
      <dgm:t>
        <a:bodyPr/>
        <a:lstStyle/>
        <a:p>
          <a:endParaRPr lang="zh-CN" altLang="en-US"/>
        </a:p>
      </dgm:t>
    </dgm:pt>
    <dgm:pt modelId="{FB0D18C6-91DB-4CCD-B2EB-F646ADE062CE}" type="pres">
      <dgm:prSet presAssocID="{CC62DF32-F337-46E6-8EA7-876DA03B6265}" presName="sp" presStyleCnt="0"/>
      <dgm:spPr/>
    </dgm:pt>
    <dgm:pt modelId="{7CB8F909-63A2-4B24-905B-E94B24D64862}" type="pres">
      <dgm:prSet presAssocID="{DF9A68E7-8392-4569-902F-D4E2E2462186}" presName="composite" presStyleCnt="0"/>
      <dgm:spPr/>
    </dgm:pt>
    <dgm:pt modelId="{2A5074F7-1C64-40DC-9E82-C1D51CC53FE7}" type="pres">
      <dgm:prSet presAssocID="{DF9A68E7-8392-4569-902F-D4E2E2462186}" presName="parentText" presStyleLbl="alignNode1" presStyleIdx="1" presStyleCnt="3">
        <dgm:presLayoutVars>
          <dgm:chMax val="1"/>
          <dgm:bulletEnabled val="1"/>
        </dgm:presLayoutVars>
      </dgm:prSet>
      <dgm:spPr/>
      <dgm:t>
        <a:bodyPr/>
        <a:lstStyle/>
        <a:p>
          <a:endParaRPr lang="zh-CN" altLang="en-US"/>
        </a:p>
      </dgm:t>
    </dgm:pt>
    <dgm:pt modelId="{82D6BFEE-6AD8-48BE-9FCD-1617D569BF7C}" type="pres">
      <dgm:prSet presAssocID="{DF9A68E7-8392-4569-902F-D4E2E2462186}" presName="descendantText" presStyleLbl="alignAcc1" presStyleIdx="1" presStyleCnt="3">
        <dgm:presLayoutVars>
          <dgm:bulletEnabled val="1"/>
        </dgm:presLayoutVars>
      </dgm:prSet>
      <dgm:spPr/>
      <dgm:t>
        <a:bodyPr/>
        <a:lstStyle/>
        <a:p>
          <a:endParaRPr lang="zh-CN" altLang="en-US"/>
        </a:p>
      </dgm:t>
    </dgm:pt>
    <dgm:pt modelId="{A1FE7C22-2A47-4011-B4E0-E28342FC9758}" type="pres">
      <dgm:prSet presAssocID="{3BF48CEC-1EA4-438A-B34D-9962B92EC9C0}" presName="sp" presStyleCnt="0"/>
      <dgm:spPr/>
    </dgm:pt>
    <dgm:pt modelId="{EB2793C1-85BC-40A3-8618-CBEBDC460631}" type="pres">
      <dgm:prSet presAssocID="{3823FE4A-89F1-4657-AA4E-D00F45DD8672}" presName="composite" presStyleCnt="0"/>
      <dgm:spPr/>
    </dgm:pt>
    <dgm:pt modelId="{0AA2C5AC-7A1E-4564-B54C-C544EE8CAFEB}" type="pres">
      <dgm:prSet presAssocID="{3823FE4A-89F1-4657-AA4E-D00F45DD8672}" presName="parentText" presStyleLbl="alignNode1" presStyleIdx="2" presStyleCnt="3">
        <dgm:presLayoutVars>
          <dgm:chMax val="1"/>
          <dgm:bulletEnabled val="1"/>
        </dgm:presLayoutVars>
      </dgm:prSet>
      <dgm:spPr/>
      <dgm:t>
        <a:bodyPr/>
        <a:lstStyle/>
        <a:p>
          <a:endParaRPr lang="zh-CN" altLang="en-US"/>
        </a:p>
      </dgm:t>
    </dgm:pt>
    <dgm:pt modelId="{6E3A8354-2BAE-45A2-823C-BBEAC9FA53E6}" type="pres">
      <dgm:prSet presAssocID="{3823FE4A-89F1-4657-AA4E-D00F45DD8672}" presName="descendantText" presStyleLbl="alignAcc1" presStyleIdx="2" presStyleCnt="3">
        <dgm:presLayoutVars>
          <dgm:bulletEnabled val="1"/>
        </dgm:presLayoutVars>
      </dgm:prSet>
      <dgm:spPr/>
      <dgm:t>
        <a:bodyPr/>
        <a:lstStyle/>
        <a:p>
          <a:endParaRPr lang="zh-CN" altLang="en-US"/>
        </a:p>
      </dgm:t>
    </dgm:pt>
  </dgm:ptLst>
  <dgm:cxnLst>
    <dgm:cxn modelId="{F244A3E3-A71E-4E4A-A452-091BEA172A6E}" type="presOf" srcId="{B4158B0F-CC93-4D93-84FF-5285B96BD6E4}" destId="{71431FF1-15EF-4740-B2DE-D728E3FD3809}" srcOrd="0" destOrd="0" presId="urn:microsoft.com/office/officeart/2005/8/layout/chevron2"/>
    <dgm:cxn modelId="{396C4D5D-EA0D-4A54-A659-11CA4F30C572}" type="presOf" srcId="{DF9A68E7-8392-4569-902F-D4E2E2462186}" destId="{2A5074F7-1C64-40DC-9E82-C1D51CC53FE7}" srcOrd="0" destOrd="0" presId="urn:microsoft.com/office/officeart/2005/8/layout/chevron2"/>
    <dgm:cxn modelId="{D36552CE-AF2C-45EE-BD7E-7EB020823E68}" srcId="{DF9A68E7-8392-4569-902F-D4E2E2462186}" destId="{0C8BB88C-7E47-434D-A23E-8D5BEB663863}" srcOrd="0" destOrd="0" parTransId="{05F85628-45BB-402D-81D8-C3C0535B3AA9}" sibTransId="{36A73C6F-D457-4496-9422-8956B245BCB3}"/>
    <dgm:cxn modelId="{682BDD77-B774-4A7D-94FE-283B4413701A}" srcId="{3823FE4A-89F1-4657-AA4E-D00F45DD8672}" destId="{151F9257-0264-4482-9025-8BEB51D9E16D}" srcOrd="0" destOrd="0" parTransId="{76BFE7E4-2435-4A8D-AB41-7A22D7C3A70A}" sibTransId="{E2B01640-0A4B-4743-B965-44DCD7FE8F99}"/>
    <dgm:cxn modelId="{96EB0F08-61B1-4DBC-A53A-65E016909C48}" type="presOf" srcId="{8217B5FC-37FD-4D5E-AC87-0A3B099E2A67}" destId="{2FF08380-8886-4E09-8C50-AF6F8DD95A4F}" srcOrd="0" destOrd="0" presId="urn:microsoft.com/office/officeart/2005/8/layout/chevron2"/>
    <dgm:cxn modelId="{A354ECAC-647D-4B75-B7DA-591055856431}" srcId="{07315B92-7CC5-4C29-B12F-C81DA3012B91}" destId="{DF9A68E7-8392-4569-902F-D4E2E2462186}" srcOrd="1" destOrd="0" parTransId="{49E7F5DA-AE45-490A-944A-047956D2A207}" sibTransId="{3BF48CEC-1EA4-438A-B34D-9962B92EC9C0}"/>
    <dgm:cxn modelId="{641B4855-039D-4C96-B124-F47DD42BF47C}" type="presOf" srcId="{07315B92-7CC5-4C29-B12F-C81DA3012B91}" destId="{7E8D0244-F7C6-4673-B192-04C7BE36DCE6}" srcOrd="0" destOrd="0" presId="urn:microsoft.com/office/officeart/2005/8/layout/chevron2"/>
    <dgm:cxn modelId="{31BFBFF9-625F-4246-8F03-D81DCB3F1E73}" type="presOf" srcId="{0C8BB88C-7E47-434D-A23E-8D5BEB663863}" destId="{82D6BFEE-6AD8-48BE-9FCD-1617D569BF7C}" srcOrd="0" destOrd="0" presId="urn:microsoft.com/office/officeart/2005/8/layout/chevron2"/>
    <dgm:cxn modelId="{AE36182E-2733-49B5-9760-EC39FD10F28F}" srcId="{07315B92-7CC5-4C29-B12F-C81DA3012B91}" destId="{B4158B0F-CC93-4D93-84FF-5285B96BD6E4}" srcOrd="0" destOrd="0" parTransId="{63550EC3-D9BB-41C6-AAAF-DC56743B3401}" sibTransId="{CC62DF32-F337-46E6-8EA7-876DA03B6265}"/>
    <dgm:cxn modelId="{91826C1B-7B68-4AEC-8E9F-467DB47BE7A3}" type="presOf" srcId="{151F9257-0264-4482-9025-8BEB51D9E16D}" destId="{6E3A8354-2BAE-45A2-823C-BBEAC9FA53E6}" srcOrd="0" destOrd="0" presId="urn:microsoft.com/office/officeart/2005/8/layout/chevron2"/>
    <dgm:cxn modelId="{6E07B121-5BA0-42C7-8C5E-64E745A3E057}" srcId="{07315B92-7CC5-4C29-B12F-C81DA3012B91}" destId="{3823FE4A-89F1-4657-AA4E-D00F45DD8672}" srcOrd="2" destOrd="0" parTransId="{4F75B91F-E15D-48BA-88FC-84B3819A469A}" sibTransId="{FD46D065-7118-406F-BF36-7F1B3BA157D3}"/>
    <dgm:cxn modelId="{B52A8D85-1D96-43A2-877C-9C2093FBA002}" srcId="{B4158B0F-CC93-4D93-84FF-5285B96BD6E4}" destId="{8217B5FC-37FD-4D5E-AC87-0A3B099E2A67}" srcOrd="0" destOrd="0" parTransId="{DFD5874C-57C6-4E90-B273-3D0C69FC82CA}" sibTransId="{4FDA5F6B-AB26-4AE3-8CB6-792C63165F82}"/>
    <dgm:cxn modelId="{14387528-F3E5-4642-AED1-B4415FB0B42B}" type="presOf" srcId="{3823FE4A-89F1-4657-AA4E-D00F45DD8672}" destId="{0AA2C5AC-7A1E-4564-B54C-C544EE8CAFEB}" srcOrd="0" destOrd="0" presId="urn:microsoft.com/office/officeart/2005/8/layout/chevron2"/>
    <dgm:cxn modelId="{DF59645A-615C-4F39-B7A1-80D92CD35189}" type="presParOf" srcId="{7E8D0244-F7C6-4673-B192-04C7BE36DCE6}" destId="{5D2DDAE1-6BF9-4EC9-8CFC-FA729CB2C6E4}" srcOrd="0" destOrd="0" presId="urn:microsoft.com/office/officeart/2005/8/layout/chevron2"/>
    <dgm:cxn modelId="{5168F2B6-3AF3-4B5E-B6CB-E14F8BC692C0}" type="presParOf" srcId="{5D2DDAE1-6BF9-4EC9-8CFC-FA729CB2C6E4}" destId="{71431FF1-15EF-4740-B2DE-D728E3FD3809}" srcOrd="0" destOrd="0" presId="urn:microsoft.com/office/officeart/2005/8/layout/chevron2"/>
    <dgm:cxn modelId="{6B64AB70-69A3-40DE-9C6D-02689816311C}" type="presParOf" srcId="{5D2DDAE1-6BF9-4EC9-8CFC-FA729CB2C6E4}" destId="{2FF08380-8886-4E09-8C50-AF6F8DD95A4F}" srcOrd="1" destOrd="0" presId="urn:microsoft.com/office/officeart/2005/8/layout/chevron2"/>
    <dgm:cxn modelId="{64917377-1DB2-4848-831C-A86D6C930175}" type="presParOf" srcId="{7E8D0244-F7C6-4673-B192-04C7BE36DCE6}" destId="{FB0D18C6-91DB-4CCD-B2EB-F646ADE062CE}" srcOrd="1" destOrd="0" presId="urn:microsoft.com/office/officeart/2005/8/layout/chevron2"/>
    <dgm:cxn modelId="{C82BD300-A299-4369-8C8B-97AC7F988529}" type="presParOf" srcId="{7E8D0244-F7C6-4673-B192-04C7BE36DCE6}" destId="{7CB8F909-63A2-4B24-905B-E94B24D64862}" srcOrd="2" destOrd="0" presId="urn:microsoft.com/office/officeart/2005/8/layout/chevron2"/>
    <dgm:cxn modelId="{D677A32B-CE8D-4C45-946C-605A62C843ED}" type="presParOf" srcId="{7CB8F909-63A2-4B24-905B-E94B24D64862}" destId="{2A5074F7-1C64-40DC-9E82-C1D51CC53FE7}" srcOrd="0" destOrd="0" presId="urn:microsoft.com/office/officeart/2005/8/layout/chevron2"/>
    <dgm:cxn modelId="{AE40A741-41C2-47DC-8AC5-8624F88FF9EE}" type="presParOf" srcId="{7CB8F909-63A2-4B24-905B-E94B24D64862}" destId="{82D6BFEE-6AD8-48BE-9FCD-1617D569BF7C}" srcOrd="1" destOrd="0" presId="urn:microsoft.com/office/officeart/2005/8/layout/chevron2"/>
    <dgm:cxn modelId="{DEFB0ADE-6AC7-4CF8-A33A-50B6A444A8D1}" type="presParOf" srcId="{7E8D0244-F7C6-4673-B192-04C7BE36DCE6}" destId="{A1FE7C22-2A47-4011-B4E0-E28342FC9758}" srcOrd="3" destOrd="0" presId="urn:microsoft.com/office/officeart/2005/8/layout/chevron2"/>
    <dgm:cxn modelId="{F2DD1AFA-A14A-4159-9330-234DB5278ECC}" type="presParOf" srcId="{7E8D0244-F7C6-4673-B192-04C7BE36DCE6}" destId="{EB2793C1-85BC-40A3-8618-CBEBDC460631}" srcOrd="4" destOrd="0" presId="urn:microsoft.com/office/officeart/2005/8/layout/chevron2"/>
    <dgm:cxn modelId="{CEA79EE1-32A3-451C-A609-A147F727C08C}" type="presParOf" srcId="{EB2793C1-85BC-40A3-8618-CBEBDC460631}" destId="{0AA2C5AC-7A1E-4564-B54C-C544EE8CAFEB}" srcOrd="0" destOrd="0" presId="urn:microsoft.com/office/officeart/2005/8/layout/chevron2"/>
    <dgm:cxn modelId="{058CBD8C-8DF5-4124-BDF1-C938E8F8C51A}" type="presParOf" srcId="{EB2793C1-85BC-40A3-8618-CBEBDC460631}" destId="{6E3A8354-2BAE-45A2-823C-BBEAC9FA53E6}"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7B9BF66-346A-45FD-A56D-196F9F55E9B3}" type="doc">
      <dgm:prSet loTypeId="urn:microsoft.com/office/officeart/2005/8/layout/list1#1" loCatId="list" qsTypeId="urn:microsoft.com/office/officeart/2005/8/quickstyle/simple3#1" qsCatId="simple" csTypeId="urn:microsoft.com/office/officeart/2005/8/colors/accent1_2#1" csCatId="accent1" phldr="1"/>
      <dgm:spPr/>
      <dgm:t>
        <a:bodyPr/>
        <a:lstStyle/>
        <a:p>
          <a:endParaRPr lang="zh-CN" altLang="en-US"/>
        </a:p>
      </dgm:t>
    </dgm:pt>
    <dgm:pt modelId="{5B6F8634-1421-4132-B0EC-EFC487CCF685}">
      <dgm:prSet phldrT="[文本]" phldr="0" custT="1">
        <dgm:style>
          <a:lnRef idx="1">
            <a:schemeClr val="accent4"/>
          </a:lnRef>
          <a:fillRef idx="2">
            <a:schemeClr val="accent4"/>
          </a:fillRef>
          <a:effectRef idx="1">
            <a:schemeClr val="accent4"/>
          </a:effectRef>
          <a:fontRef idx="minor">
            <a:schemeClr val="dk1"/>
          </a:fontRef>
        </dgm:style>
      </dgm:prSet>
      <dgm:spPr>
        <a:effectLst>
          <a:glow rad="228600">
            <a:schemeClr val="accent4">
              <a:satMod val="175000"/>
              <a:alpha val="40000"/>
            </a:schemeClr>
          </a:glow>
        </a:effectLst>
      </dgm:spPr>
      <dgm:t>
        <a:bodyPr vert="horz" wrap="square"/>
        <a:lstStyle>
          <a:lvl1pPr algn="l">
            <a:defRPr sz="21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a:lnSpc>
              <a:spcPct val="100000"/>
            </a:lnSpc>
            <a:spcBef>
              <a:spcPct val="0"/>
            </a:spcBef>
            <a:spcAft>
              <a:spcPct val="35000"/>
            </a:spcAft>
          </a:pPr>
          <a:r>
            <a:rPr lang="zh-CN" altLang="en-US" sz="2400" b="1" dirty="0" smtClean="0"/>
            <a:t>① 影响整个网络的生存时间</a:t>
          </a:r>
        </a:p>
      </dgm:t>
    </dgm:pt>
    <dgm:pt modelId="{FFF11EF8-7507-45AA-A995-A495210DBAC2}" cxnId="{011FF59C-B5EB-4CBF-9690-4FEAD606B188}" type="parTrans">
      <dgm:prSet/>
      <dgm:spPr/>
      <dgm:t>
        <a:bodyPr/>
        <a:lstStyle/>
        <a:p>
          <a:endParaRPr lang="zh-CN" altLang="en-US"/>
        </a:p>
      </dgm:t>
    </dgm:pt>
    <dgm:pt modelId="{5A9E1441-F130-4C44-986B-3D9E58E900BD}" cxnId="{011FF59C-B5EB-4CBF-9690-4FEAD606B188}" type="sibTrans">
      <dgm:prSet/>
      <dgm:spPr/>
      <dgm:t>
        <a:bodyPr/>
        <a:lstStyle/>
        <a:p>
          <a:endParaRPr lang="zh-CN" altLang="en-US"/>
        </a:p>
      </dgm:t>
    </dgm:pt>
    <dgm:pt modelId="{3D08AD82-DC74-469B-AE0A-2F6FA963D369}">
      <dgm:prSet phldrT="[文本]" phldr="0" custT="0">
        <dgm:style>
          <a:lnRef idx="1">
            <a:schemeClr val="accent4"/>
          </a:lnRef>
          <a:fillRef idx="2">
            <a:schemeClr val="accent4"/>
          </a:fillRef>
          <a:effectRef idx="1">
            <a:schemeClr val="accent4"/>
          </a:effectRef>
          <a:fontRef idx="minor">
            <a:schemeClr val="dk1"/>
          </a:fontRef>
        </dgm:style>
      </dgm:prSet>
      <dgm:spPr>
        <a:effectLst>
          <a:glow rad="228600">
            <a:schemeClr val="accent4">
              <a:satMod val="175000"/>
              <a:alpha val="40000"/>
            </a:schemeClr>
          </a:glow>
        </a:effectLst>
      </dgm:spPr>
      <dgm:t>
        <a:bodyPr vert="horz" wrap="square"/>
        <a:lstStyle>
          <a:lvl1pPr algn="l">
            <a:defRPr sz="21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a:lnSpc>
              <a:spcPct val="100000"/>
            </a:lnSpc>
            <a:spcBef>
              <a:spcPct val="0"/>
            </a:spcBef>
            <a:spcAft>
              <a:spcPct val="35000"/>
            </a:spcAft>
          </a:pPr>
          <a:r>
            <a:rPr lang="zh-CN" altLang="en-US" b="1" dirty="0" smtClean="0"/>
            <a:t>② 减小节点间通信干扰，提高网络通信效率</a:t>
          </a:r>
          <a:endParaRPr lang="zh-CN" altLang="en-US" b="1" dirty="0"/>
        </a:p>
      </dgm:t>
    </dgm:pt>
    <dgm:pt modelId="{46B5695D-1B79-49D1-ACB6-35CE5196D9DF}" cxnId="{A2A5372D-16CD-4076-AD45-2BC3EE54C075}" type="parTrans">
      <dgm:prSet/>
      <dgm:spPr/>
      <dgm:t>
        <a:bodyPr/>
        <a:lstStyle/>
        <a:p>
          <a:endParaRPr lang="zh-CN" altLang="en-US"/>
        </a:p>
      </dgm:t>
    </dgm:pt>
    <dgm:pt modelId="{BC720615-B51F-4F9F-AD72-1F35432829EF}" cxnId="{A2A5372D-16CD-4076-AD45-2BC3EE54C075}" type="sibTrans">
      <dgm:prSet/>
      <dgm:spPr/>
      <dgm:t>
        <a:bodyPr/>
        <a:lstStyle/>
        <a:p>
          <a:endParaRPr lang="zh-CN" altLang="en-US"/>
        </a:p>
      </dgm:t>
    </dgm:pt>
    <dgm:pt modelId="{BFB27D30-EC9B-400D-8B49-413DCA302592}" type="pres">
      <dgm:prSet presAssocID="{37B9BF66-346A-45FD-A56D-196F9F55E9B3}" presName="linear" presStyleCnt="0">
        <dgm:presLayoutVars>
          <dgm:dir/>
          <dgm:animLvl val="lvl"/>
          <dgm:resizeHandles val="exact"/>
        </dgm:presLayoutVars>
      </dgm:prSet>
      <dgm:spPr/>
      <dgm:t>
        <a:bodyPr/>
        <a:lstStyle/>
        <a:p>
          <a:endParaRPr lang="zh-CN" altLang="en-US"/>
        </a:p>
      </dgm:t>
    </dgm:pt>
    <dgm:pt modelId="{1EC634BB-F147-4036-93EF-A00F490E3D33}" type="pres">
      <dgm:prSet presAssocID="{5B6F8634-1421-4132-B0EC-EFC487CCF685}" presName="parentLin" presStyleCnt="0"/>
      <dgm:spPr/>
    </dgm:pt>
    <dgm:pt modelId="{37E4D99D-C08B-4BA7-8768-C3A143294F65}" type="pres">
      <dgm:prSet presAssocID="{5B6F8634-1421-4132-B0EC-EFC487CCF685}" presName="parentLeftMargin" presStyleLbl="node1" presStyleIdx="0" presStyleCnt="2"/>
      <dgm:spPr/>
      <dgm:t>
        <a:bodyPr/>
        <a:lstStyle/>
        <a:p>
          <a:endParaRPr lang="zh-CN" altLang="en-US"/>
        </a:p>
      </dgm:t>
    </dgm:pt>
    <dgm:pt modelId="{DB01D1D4-A168-49F1-906E-AC1F68D0A622}" type="pres">
      <dgm:prSet presAssocID="{5B6F8634-1421-4132-B0EC-EFC487CCF685}" presName="parentText" presStyleLbl="node1" presStyleIdx="0" presStyleCnt="2" custScaleX="114692">
        <dgm:presLayoutVars>
          <dgm:chMax val="0"/>
          <dgm:bulletEnabled val="1"/>
        </dgm:presLayoutVars>
      </dgm:prSet>
      <dgm:spPr/>
      <dgm:t>
        <a:bodyPr/>
        <a:lstStyle/>
        <a:p>
          <a:endParaRPr lang="zh-CN" altLang="en-US"/>
        </a:p>
      </dgm:t>
    </dgm:pt>
    <dgm:pt modelId="{DC90EF79-4A7E-4CBF-8276-B69A54C039BE}" type="pres">
      <dgm:prSet presAssocID="{5B6F8634-1421-4132-B0EC-EFC487CCF685}" presName="negativeSpace" presStyleCnt="0"/>
      <dgm:spPr/>
    </dgm:pt>
    <dgm:pt modelId="{64A64552-7C3F-4E59-8908-AD0CF1DF00D2}" type="pres">
      <dgm:prSet presAssocID="{5B6F8634-1421-4132-B0EC-EFC487CCF685}" presName="childText" presStyleLbl="conFgAcc1" presStyleIdx="0" presStyleCnt="2">
        <dgm:presLayoutVars>
          <dgm:bulletEnabled val="1"/>
        </dgm:presLayoutVars>
      </dgm:prSet>
      <dgm:spPr>
        <a:ln>
          <a:noFill/>
        </a:ln>
      </dgm:spPr>
      <dgm:t>
        <a:bodyPr/>
        <a:lstStyle/>
        <a:p>
          <a:endParaRPr lang="zh-CN" altLang="en-US"/>
        </a:p>
      </dgm:t>
    </dgm:pt>
    <dgm:pt modelId="{085EB1F7-62BA-4C76-85DB-37CEAD9A18DD}" type="pres">
      <dgm:prSet presAssocID="{5A9E1441-F130-4C44-986B-3D9E58E900BD}" presName="spaceBetweenRectangles" presStyleCnt="0"/>
      <dgm:spPr/>
    </dgm:pt>
    <dgm:pt modelId="{7E730AEB-4713-43FD-814D-DDFD30869AD1}" type="pres">
      <dgm:prSet presAssocID="{3D08AD82-DC74-469B-AE0A-2F6FA963D369}" presName="parentLin" presStyleCnt="0"/>
      <dgm:spPr/>
    </dgm:pt>
    <dgm:pt modelId="{C75972AC-839D-47D3-9D3D-74F261956ECA}" type="pres">
      <dgm:prSet presAssocID="{3D08AD82-DC74-469B-AE0A-2F6FA963D369}" presName="parentLeftMargin" presStyleLbl="node1" presStyleIdx="0" presStyleCnt="2"/>
      <dgm:spPr/>
      <dgm:t>
        <a:bodyPr/>
        <a:lstStyle/>
        <a:p>
          <a:endParaRPr lang="zh-CN" altLang="en-US"/>
        </a:p>
      </dgm:t>
    </dgm:pt>
    <dgm:pt modelId="{AB183C09-EDC7-4B11-9D08-1DA490A5BD62}" type="pres">
      <dgm:prSet presAssocID="{3D08AD82-DC74-469B-AE0A-2F6FA963D369}" presName="parentText" presStyleLbl="node1" presStyleIdx="1" presStyleCnt="2" custScaleX="114697">
        <dgm:presLayoutVars>
          <dgm:chMax val="0"/>
          <dgm:bulletEnabled val="1"/>
        </dgm:presLayoutVars>
      </dgm:prSet>
      <dgm:spPr/>
      <dgm:t>
        <a:bodyPr/>
        <a:lstStyle/>
        <a:p>
          <a:endParaRPr lang="zh-CN" altLang="en-US"/>
        </a:p>
      </dgm:t>
    </dgm:pt>
    <dgm:pt modelId="{94780F0E-0118-486A-9026-BE595DE35F1C}" type="pres">
      <dgm:prSet presAssocID="{3D08AD82-DC74-469B-AE0A-2F6FA963D369}" presName="negativeSpace" presStyleCnt="0"/>
      <dgm:spPr/>
    </dgm:pt>
    <dgm:pt modelId="{7E7CFFC2-DA19-43F9-92AE-887E04887906}" type="pres">
      <dgm:prSet presAssocID="{3D08AD82-DC74-469B-AE0A-2F6FA963D369}" presName="childText" presStyleLbl="conFgAcc1" presStyleIdx="1" presStyleCnt="2">
        <dgm:presLayoutVars>
          <dgm:bulletEnabled val="1"/>
        </dgm:presLayoutVars>
      </dgm:prSet>
      <dgm:spPr>
        <a:ln>
          <a:noFill/>
        </a:ln>
      </dgm:spPr>
      <dgm:t>
        <a:bodyPr/>
        <a:lstStyle/>
        <a:p>
          <a:endParaRPr lang="zh-CN" altLang="en-US"/>
        </a:p>
      </dgm:t>
    </dgm:pt>
  </dgm:ptLst>
  <dgm:cxnLst>
    <dgm:cxn modelId="{0899D9BB-B5F0-4479-916F-E2926318F02D}" type="presOf" srcId="{3D08AD82-DC74-469B-AE0A-2F6FA963D369}" destId="{AB183C09-EDC7-4B11-9D08-1DA490A5BD62}" srcOrd="1" destOrd="0" presId="urn:microsoft.com/office/officeart/2005/8/layout/list1#1"/>
    <dgm:cxn modelId="{19D68A88-E1F2-463D-A1F6-51313048F4E3}" type="presOf" srcId="{3D08AD82-DC74-469B-AE0A-2F6FA963D369}" destId="{C75972AC-839D-47D3-9D3D-74F261956ECA}" srcOrd="0" destOrd="0" presId="urn:microsoft.com/office/officeart/2005/8/layout/list1#1"/>
    <dgm:cxn modelId="{194A7ABF-6EAC-4E84-8D8E-C4F440765D0F}" type="presOf" srcId="{37B9BF66-346A-45FD-A56D-196F9F55E9B3}" destId="{BFB27D30-EC9B-400D-8B49-413DCA302592}" srcOrd="0" destOrd="0" presId="urn:microsoft.com/office/officeart/2005/8/layout/list1#1"/>
    <dgm:cxn modelId="{A2A5372D-16CD-4076-AD45-2BC3EE54C075}" srcId="{37B9BF66-346A-45FD-A56D-196F9F55E9B3}" destId="{3D08AD82-DC74-469B-AE0A-2F6FA963D369}" srcOrd="1" destOrd="0" parTransId="{46B5695D-1B79-49D1-ACB6-35CE5196D9DF}" sibTransId="{BC720615-B51F-4F9F-AD72-1F35432829EF}"/>
    <dgm:cxn modelId="{060F9AC5-1733-41C1-901D-92FD80003333}" type="presOf" srcId="{5B6F8634-1421-4132-B0EC-EFC487CCF685}" destId="{37E4D99D-C08B-4BA7-8768-C3A143294F65}" srcOrd="0" destOrd="0" presId="urn:microsoft.com/office/officeart/2005/8/layout/list1#1"/>
    <dgm:cxn modelId="{0B0712AC-6FDF-4025-B48F-9D4BA125EC5F}" type="presOf" srcId="{5B6F8634-1421-4132-B0EC-EFC487CCF685}" destId="{DB01D1D4-A168-49F1-906E-AC1F68D0A622}" srcOrd="1" destOrd="0" presId="urn:microsoft.com/office/officeart/2005/8/layout/list1#1"/>
    <dgm:cxn modelId="{011FF59C-B5EB-4CBF-9690-4FEAD606B188}" srcId="{37B9BF66-346A-45FD-A56D-196F9F55E9B3}" destId="{5B6F8634-1421-4132-B0EC-EFC487CCF685}" srcOrd="0" destOrd="0" parTransId="{FFF11EF8-7507-45AA-A995-A495210DBAC2}" sibTransId="{5A9E1441-F130-4C44-986B-3D9E58E900BD}"/>
    <dgm:cxn modelId="{1C1D83CB-9DBC-4C9C-B1DF-9232362625F1}" type="presParOf" srcId="{BFB27D30-EC9B-400D-8B49-413DCA302592}" destId="{1EC634BB-F147-4036-93EF-A00F490E3D33}" srcOrd="0" destOrd="0" presId="urn:microsoft.com/office/officeart/2005/8/layout/list1#1"/>
    <dgm:cxn modelId="{9E63B2F3-88C7-4BD7-BA3C-24559BDBADAA}" type="presParOf" srcId="{1EC634BB-F147-4036-93EF-A00F490E3D33}" destId="{37E4D99D-C08B-4BA7-8768-C3A143294F65}" srcOrd="0" destOrd="0" presId="urn:microsoft.com/office/officeart/2005/8/layout/list1#1"/>
    <dgm:cxn modelId="{00DE067A-2447-4E05-872C-FF40F95478B9}" type="presParOf" srcId="{1EC634BB-F147-4036-93EF-A00F490E3D33}" destId="{DB01D1D4-A168-49F1-906E-AC1F68D0A622}" srcOrd="1" destOrd="0" presId="urn:microsoft.com/office/officeart/2005/8/layout/list1#1"/>
    <dgm:cxn modelId="{36C31040-7C74-494F-87EF-757FDD278781}" type="presParOf" srcId="{BFB27D30-EC9B-400D-8B49-413DCA302592}" destId="{DC90EF79-4A7E-4CBF-8276-B69A54C039BE}" srcOrd="1" destOrd="0" presId="urn:microsoft.com/office/officeart/2005/8/layout/list1#1"/>
    <dgm:cxn modelId="{03C771D2-9752-4FE3-AB2D-88E2E82551CE}" type="presParOf" srcId="{BFB27D30-EC9B-400D-8B49-413DCA302592}" destId="{64A64552-7C3F-4E59-8908-AD0CF1DF00D2}" srcOrd="2" destOrd="0" presId="urn:microsoft.com/office/officeart/2005/8/layout/list1#1"/>
    <dgm:cxn modelId="{CF6D6211-6E60-44D7-A377-87DE9DC505A9}" type="presParOf" srcId="{BFB27D30-EC9B-400D-8B49-413DCA302592}" destId="{085EB1F7-62BA-4C76-85DB-37CEAD9A18DD}" srcOrd="3" destOrd="0" presId="urn:microsoft.com/office/officeart/2005/8/layout/list1#1"/>
    <dgm:cxn modelId="{E4B42619-E727-4DC5-8D3E-A48C0ED80291}" type="presParOf" srcId="{BFB27D30-EC9B-400D-8B49-413DCA302592}" destId="{7E730AEB-4713-43FD-814D-DDFD30869AD1}" srcOrd="4" destOrd="0" presId="urn:microsoft.com/office/officeart/2005/8/layout/list1#1"/>
    <dgm:cxn modelId="{EDD268DF-F65F-49B7-9D6F-FE4EE0BD6076}" type="presParOf" srcId="{7E730AEB-4713-43FD-814D-DDFD30869AD1}" destId="{C75972AC-839D-47D3-9D3D-74F261956ECA}" srcOrd="0" destOrd="0" presId="urn:microsoft.com/office/officeart/2005/8/layout/list1#1"/>
    <dgm:cxn modelId="{C1210539-5667-4337-BBC9-7AB71FA4E032}" type="presParOf" srcId="{7E730AEB-4713-43FD-814D-DDFD30869AD1}" destId="{AB183C09-EDC7-4B11-9D08-1DA490A5BD62}" srcOrd="1" destOrd="0" presId="urn:microsoft.com/office/officeart/2005/8/layout/list1#1"/>
    <dgm:cxn modelId="{CD9FA532-FD97-4AFA-98B3-2939FE8F2684}" type="presParOf" srcId="{BFB27D30-EC9B-400D-8B49-413DCA302592}" destId="{94780F0E-0118-486A-9026-BE595DE35F1C}" srcOrd="5" destOrd="0" presId="urn:microsoft.com/office/officeart/2005/8/layout/list1#1"/>
    <dgm:cxn modelId="{6A13382E-BA56-4716-B2AB-8C612492317B}" type="presParOf" srcId="{BFB27D30-EC9B-400D-8B49-413DCA302592}" destId="{7E7CFFC2-DA19-43F9-92AE-887E04887906}" srcOrd="6" destOrd="0" presId="urn:microsoft.com/office/officeart/2005/8/layout/list1#1"/>
  </dgm:cxnLst>
  <dgm:bg>
    <a:noFill/>
  </dgm:bg>
  <dgm:whole/>
  <dgm:extLst>
    <a:ext uri="http://schemas.microsoft.com/office/drawing/2008/diagram">
      <dsp:dataModelExt xmlns:dsp="http://schemas.microsoft.com/office/drawing/2008/diagram" relId="rId5" minVer="http://schemas.openxmlformats.org/drawingml/2006/diagram"/>
    </a:ext>
  </dgm:extLst>
</dgm:dataModel>
</file>

<file path=ppt/diagrams/data90.xml><?xml version="1.0" encoding="utf-8"?>
<dgm:dataModel xmlns:dgm="http://schemas.openxmlformats.org/drawingml/2006/diagram" xmlns:a="http://schemas.openxmlformats.org/drawingml/2006/main">
  <dgm:ptLst>
    <dgm:pt modelId="{07315B92-7CC5-4C29-B12F-C81DA3012B91}" type="doc">
      <dgm:prSet loTypeId="urn:microsoft.com/office/officeart/2005/8/layout/chevron2" loCatId="list" qsTypeId="urn:microsoft.com/office/officeart/2005/8/quickstyle/simple1#21" qsCatId="simple" csTypeId="urn:microsoft.com/office/officeart/2005/8/colors/accent1_2#29" csCatId="accent1" phldr="1"/>
      <dgm:spPr/>
      <dgm:t>
        <a:bodyPr/>
        <a:lstStyle/>
        <a:p>
          <a:endParaRPr lang="zh-CN" altLang="en-US"/>
        </a:p>
      </dgm:t>
    </dgm:pt>
    <dgm:pt modelId="{B4158B0F-CC93-4D93-84FF-5285B96BD6E4}">
      <dgm:prSet phldrT="[文本]" custT="1"/>
      <dgm:spPr/>
      <dgm:t>
        <a:bodyPr/>
        <a:lstStyle/>
        <a:p>
          <a:r>
            <a:rPr lang="zh-CN" altLang="en-US" sz="2000" b="1" dirty="0" smtClean="0"/>
            <a:t>①</a:t>
          </a:r>
          <a:endParaRPr lang="zh-CN" altLang="en-US" sz="2000" b="1" dirty="0"/>
        </a:p>
      </dgm:t>
    </dgm:pt>
    <dgm:pt modelId="{63550EC3-D9BB-41C6-AAAF-DC56743B3401}" cxnId="{AE36182E-2733-49B5-9760-EC39FD10F28F}" type="parTrans">
      <dgm:prSet/>
      <dgm:spPr/>
      <dgm:t>
        <a:bodyPr/>
        <a:lstStyle/>
        <a:p>
          <a:endParaRPr lang="zh-CN" altLang="en-US" sz="2400" b="1"/>
        </a:p>
      </dgm:t>
    </dgm:pt>
    <dgm:pt modelId="{CC62DF32-F337-46E6-8EA7-876DA03B6265}" cxnId="{AE36182E-2733-49B5-9760-EC39FD10F28F}" type="sibTrans">
      <dgm:prSet/>
      <dgm:spPr/>
      <dgm:t>
        <a:bodyPr/>
        <a:lstStyle/>
        <a:p>
          <a:endParaRPr lang="zh-CN" altLang="en-US" sz="2400" b="1"/>
        </a:p>
      </dgm:t>
    </dgm:pt>
    <dgm:pt modelId="{8217B5FC-37FD-4D5E-AC87-0A3B099E2A67}">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基于网格的覆盖定位传感器配置算法</a:t>
          </a:r>
          <a:endParaRPr lang="zh-CN" altLang="en-US" sz="2000" b="1" dirty="0"/>
        </a:p>
      </dgm:t>
    </dgm:pt>
    <dgm:pt modelId="{DFD5874C-57C6-4E90-B273-3D0C69FC82CA}" cxnId="{B52A8D85-1D96-43A2-877C-9C2093FBA002}" type="parTrans">
      <dgm:prSet/>
      <dgm:spPr/>
      <dgm:t>
        <a:bodyPr/>
        <a:lstStyle/>
        <a:p>
          <a:endParaRPr lang="zh-CN" altLang="en-US" sz="2400" b="1"/>
        </a:p>
      </dgm:t>
    </dgm:pt>
    <dgm:pt modelId="{4FDA5F6B-AB26-4AE3-8CB6-792C63165F82}" cxnId="{B52A8D85-1D96-43A2-877C-9C2093FBA002}" type="sibTrans">
      <dgm:prSet/>
      <dgm:spPr/>
      <dgm:t>
        <a:bodyPr/>
        <a:lstStyle/>
        <a:p>
          <a:endParaRPr lang="zh-CN" altLang="en-US" sz="2400" b="1"/>
        </a:p>
      </dgm:t>
    </dgm:pt>
    <dgm:pt modelId="{DF9A68E7-8392-4569-902F-D4E2E2462186}">
      <dgm:prSet phldrT="[文本]" custT="1"/>
      <dgm:spPr/>
      <dgm:t>
        <a:bodyPr/>
        <a:lstStyle/>
        <a:p>
          <a:r>
            <a:rPr lang="zh-CN" altLang="en-US" sz="2000" b="1" dirty="0" smtClean="0"/>
            <a:t>②</a:t>
          </a:r>
          <a:endParaRPr lang="zh-CN" altLang="en-US" sz="2000" b="1" dirty="0"/>
        </a:p>
      </dgm:t>
    </dgm:pt>
    <dgm:pt modelId="{49E7F5DA-AE45-490A-944A-047956D2A207}" cxnId="{A354ECAC-647D-4B75-B7DA-591055856431}" type="parTrans">
      <dgm:prSet/>
      <dgm:spPr/>
      <dgm:t>
        <a:bodyPr/>
        <a:lstStyle/>
        <a:p>
          <a:endParaRPr lang="zh-CN" altLang="en-US" sz="2400" b="1"/>
        </a:p>
      </dgm:t>
    </dgm:pt>
    <dgm:pt modelId="{3BF48CEC-1EA4-438A-B34D-9962B92EC9C0}" cxnId="{A354ECAC-647D-4B75-B7DA-591055856431}" type="sibTrans">
      <dgm:prSet/>
      <dgm:spPr/>
      <dgm:t>
        <a:bodyPr/>
        <a:lstStyle/>
        <a:p>
          <a:endParaRPr lang="zh-CN" altLang="en-US" sz="2400" b="1"/>
        </a:p>
      </dgm:t>
    </dgm:pt>
    <dgm:pt modelId="{0C8BB88C-7E47-434D-A23E-8D5BEB663863}">
      <dgm:prSet phldrT="[文本]" custT="1">
        <dgm:style>
          <a:lnRef idx="1">
            <a:schemeClr val="accent5"/>
          </a:lnRef>
          <a:fillRef idx="2">
            <a:schemeClr val="accent5"/>
          </a:fillRef>
          <a:effectRef idx="1">
            <a:schemeClr val="accent5"/>
          </a:effectRef>
          <a:fontRef idx="minor">
            <a:schemeClr val="dk1"/>
          </a:fontRef>
        </dgm:style>
      </dgm:prSet>
      <dgm:spPr>
        <a:solidFill>
          <a:schemeClr val="accent6">
            <a:lumMod val="60000"/>
            <a:lumOff val="40000"/>
          </a:schemeClr>
        </a:solidFill>
      </dgm:spPr>
      <dgm:t>
        <a:bodyPr/>
        <a:lstStyle/>
        <a:p>
          <a:r>
            <a:rPr lang="zh-CN" altLang="en-US" sz="2000" b="1" dirty="0" smtClean="0"/>
            <a:t>圆周覆盖</a:t>
          </a:r>
          <a:endParaRPr lang="zh-CN" altLang="en-US" sz="2000" b="1" dirty="0"/>
        </a:p>
      </dgm:t>
    </dgm:pt>
    <dgm:pt modelId="{05F85628-45BB-402D-81D8-C3C0535B3AA9}" cxnId="{D36552CE-AF2C-45EE-BD7E-7EB020823E68}" type="parTrans">
      <dgm:prSet/>
      <dgm:spPr/>
      <dgm:t>
        <a:bodyPr/>
        <a:lstStyle/>
        <a:p>
          <a:endParaRPr lang="zh-CN" altLang="en-US" sz="2400" b="1"/>
        </a:p>
      </dgm:t>
    </dgm:pt>
    <dgm:pt modelId="{36A73C6F-D457-4496-9422-8956B245BCB3}" cxnId="{D36552CE-AF2C-45EE-BD7E-7EB020823E68}" type="sibTrans">
      <dgm:prSet/>
      <dgm:spPr/>
      <dgm:t>
        <a:bodyPr/>
        <a:lstStyle/>
        <a:p>
          <a:endParaRPr lang="zh-CN" altLang="en-US" sz="2400" b="1"/>
        </a:p>
      </dgm:t>
    </dgm:pt>
    <dgm:pt modelId="{3823FE4A-89F1-4657-AA4E-D00F45DD8672}">
      <dgm:prSet phldrT="[文本]" custT="1"/>
      <dgm:spPr/>
      <dgm:t>
        <a:bodyPr/>
        <a:lstStyle/>
        <a:p>
          <a:r>
            <a:rPr lang="zh-CN" altLang="en-US" sz="2000" b="1" dirty="0" smtClean="0"/>
            <a:t>③</a:t>
          </a:r>
          <a:endParaRPr lang="zh-CN" altLang="en-US" sz="2000" b="1" dirty="0"/>
        </a:p>
      </dgm:t>
    </dgm:pt>
    <dgm:pt modelId="{4F75B91F-E15D-48BA-88FC-84B3819A469A}" cxnId="{6E07B121-5BA0-42C7-8C5E-64E745A3E057}" type="parTrans">
      <dgm:prSet/>
      <dgm:spPr/>
      <dgm:t>
        <a:bodyPr/>
        <a:lstStyle/>
        <a:p>
          <a:endParaRPr lang="zh-CN" altLang="en-US" sz="2400" b="1"/>
        </a:p>
      </dgm:t>
    </dgm:pt>
    <dgm:pt modelId="{FD46D065-7118-406F-BF36-7F1B3BA157D3}" cxnId="{6E07B121-5BA0-42C7-8C5E-64E745A3E057}" type="sibTrans">
      <dgm:prSet/>
      <dgm:spPr/>
      <dgm:t>
        <a:bodyPr/>
        <a:lstStyle/>
        <a:p>
          <a:endParaRPr lang="zh-CN" altLang="en-US" sz="2400" b="1"/>
        </a:p>
      </dgm:t>
    </dgm:pt>
    <dgm:pt modelId="{151F9257-0264-4482-9025-8BEB51D9E16D}">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连通传感器覆盖</a:t>
          </a:r>
          <a:endParaRPr lang="zh-CN" altLang="en-US" sz="2000" b="1" dirty="0"/>
        </a:p>
      </dgm:t>
    </dgm:pt>
    <dgm:pt modelId="{76BFE7E4-2435-4A8D-AB41-7A22D7C3A70A}" cxnId="{682BDD77-B774-4A7D-94FE-283B4413701A}" type="parTrans">
      <dgm:prSet/>
      <dgm:spPr/>
      <dgm:t>
        <a:bodyPr/>
        <a:lstStyle/>
        <a:p>
          <a:endParaRPr lang="zh-CN" altLang="en-US" sz="2400" b="1"/>
        </a:p>
      </dgm:t>
    </dgm:pt>
    <dgm:pt modelId="{E2B01640-0A4B-4743-B965-44DCD7FE8F99}" cxnId="{682BDD77-B774-4A7D-94FE-283B4413701A}" type="sibTrans">
      <dgm:prSet/>
      <dgm:spPr/>
      <dgm:t>
        <a:bodyPr/>
        <a:lstStyle/>
        <a:p>
          <a:endParaRPr lang="zh-CN" altLang="en-US" sz="2400" b="1"/>
        </a:p>
      </dgm:t>
    </dgm:pt>
    <dgm:pt modelId="{7E8D0244-F7C6-4673-B192-04C7BE36DCE6}" type="pres">
      <dgm:prSet presAssocID="{07315B92-7CC5-4C29-B12F-C81DA3012B91}" presName="linearFlow" presStyleCnt="0">
        <dgm:presLayoutVars>
          <dgm:dir/>
          <dgm:animLvl val="lvl"/>
          <dgm:resizeHandles val="exact"/>
        </dgm:presLayoutVars>
      </dgm:prSet>
      <dgm:spPr/>
      <dgm:t>
        <a:bodyPr/>
        <a:lstStyle/>
        <a:p>
          <a:endParaRPr lang="zh-CN" altLang="en-US"/>
        </a:p>
      </dgm:t>
    </dgm:pt>
    <dgm:pt modelId="{5D2DDAE1-6BF9-4EC9-8CFC-FA729CB2C6E4}" type="pres">
      <dgm:prSet presAssocID="{B4158B0F-CC93-4D93-84FF-5285B96BD6E4}" presName="composite" presStyleCnt="0"/>
      <dgm:spPr/>
    </dgm:pt>
    <dgm:pt modelId="{71431FF1-15EF-4740-B2DE-D728E3FD3809}" type="pres">
      <dgm:prSet presAssocID="{B4158B0F-CC93-4D93-84FF-5285B96BD6E4}" presName="parentText" presStyleLbl="alignNode1" presStyleIdx="0" presStyleCnt="3">
        <dgm:presLayoutVars>
          <dgm:chMax val="1"/>
          <dgm:bulletEnabled val="1"/>
        </dgm:presLayoutVars>
      </dgm:prSet>
      <dgm:spPr/>
      <dgm:t>
        <a:bodyPr/>
        <a:lstStyle/>
        <a:p>
          <a:endParaRPr lang="zh-CN" altLang="en-US"/>
        </a:p>
      </dgm:t>
    </dgm:pt>
    <dgm:pt modelId="{2FF08380-8886-4E09-8C50-AF6F8DD95A4F}" type="pres">
      <dgm:prSet presAssocID="{B4158B0F-CC93-4D93-84FF-5285B96BD6E4}" presName="descendantText" presStyleLbl="alignAcc1" presStyleIdx="0" presStyleCnt="3">
        <dgm:presLayoutVars>
          <dgm:bulletEnabled val="1"/>
        </dgm:presLayoutVars>
      </dgm:prSet>
      <dgm:spPr/>
      <dgm:t>
        <a:bodyPr/>
        <a:lstStyle/>
        <a:p>
          <a:endParaRPr lang="zh-CN" altLang="en-US"/>
        </a:p>
      </dgm:t>
    </dgm:pt>
    <dgm:pt modelId="{FB0D18C6-91DB-4CCD-B2EB-F646ADE062CE}" type="pres">
      <dgm:prSet presAssocID="{CC62DF32-F337-46E6-8EA7-876DA03B6265}" presName="sp" presStyleCnt="0"/>
      <dgm:spPr/>
    </dgm:pt>
    <dgm:pt modelId="{7CB8F909-63A2-4B24-905B-E94B24D64862}" type="pres">
      <dgm:prSet presAssocID="{DF9A68E7-8392-4569-902F-D4E2E2462186}" presName="composite" presStyleCnt="0"/>
      <dgm:spPr/>
    </dgm:pt>
    <dgm:pt modelId="{2A5074F7-1C64-40DC-9E82-C1D51CC53FE7}" type="pres">
      <dgm:prSet presAssocID="{DF9A68E7-8392-4569-902F-D4E2E2462186}" presName="parentText" presStyleLbl="alignNode1" presStyleIdx="1" presStyleCnt="3">
        <dgm:presLayoutVars>
          <dgm:chMax val="1"/>
          <dgm:bulletEnabled val="1"/>
        </dgm:presLayoutVars>
      </dgm:prSet>
      <dgm:spPr/>
      <dgm:t>
        <a:bodyPr/>
        <a:lstStyle/>
        <a:p>
          <a:endParaRPr lang="zh-CN" altLang="en-US"/>
        </a:p>
      </dgm:t>
    </dgm:pt>
    <dgm:pt modelId="{82D6BFEE-6AD8-48BE-9FCD-1617D569BF7C}" type="pres">
      <dgm:prSet presAssocID="{DF9A68E7-8392-4569-902F-D4E2E2462186}" presName="descendantText" presStyleLbl="alignAcc1" presStyleIdx="1" presStyleCnt="3">
        <dgm:presLayoutVars>
          <dgm:bulletEnabled val="1"/>
        </dgm:presLayoutVars>
      </dgm:prSet>
      <dgm:spPr/>
      <dgm:t>
        <a:bodyPr/>
        <a:lstStyle/>
        <a:p>
          <a:endParaRPr lang="zh-CN" altLang="en-US"/>
        </a:p>
      </dgm:t>
    </dgm:pt>
    <dgm:pt modelId="{A1FE7C22-2A47-4011-B4E0-E28342FC9758}" type="pres">
      <dgm:prSet presAssocID="{3BF48CEC-1EA4-438A-B34D-9962B92EC9C0}" presName="sp" presStyleCnt="0"/>
      <dgm:spPr/>
    </dgm:pt>
    <dgm:pt modelId="{EB2793C1-85BC-40A3-8618-CBEBDC460631}" type="pres">
      <dgm:prSet presAssocID="{3823FE4A-89F1-4657-AA4E-D00F45DD8672}" presName="composite" presStyleCnt="0"/>
      <dgm:spPr/>
    </dgm:pt>
    <dgm:pt modelId="{0AA2C5AC-7A1E-4564-B54C-C544EE8CAFEB}" type="pres">
      <dgm:prSet presAssocID="{3823FE4A-89F1-4657-AA4E-D00F45DD8672}" presName="parentText" presStyleLbl="alignNode1" presStyleIdx="2" presStyleCnt="3">
        <dgm:presLayoutVars>
          <dgm:chMax val="1"/>
          <dgm:bulletEnabled val="1"/>
        </dgm:presLayoutVars>
      </dgm:prSet>
      <dgm:spPr/>
      <dgm:t>
        <a:bodyPr/>
        <a:lstStyle/>
        <a:p>
          <a:endParaRPr lang="zh-CN" altLang="en-US"/>
        </a:p>
      </dgm:t>
    </dgm:pt>
    <dgm:pt modelId="{6E3A8354-2BAE-45A2-823C-BBEAC9FA53E6}" type="pres">
      <dgm:prSet presAssocID="{3823FE4A-89F1-4657-AA4E-D00F45DD8672}" presName="descendantText" presStyleLbl="alignAcc1" presStyleIdx="2" presStyleCnt="3">
        <dgm:presLayoutVars>
          <dgm:bulletEnabled val="1"/>
        </dgm:presLayoutVars>
      </dgm:prSet>
      <dgm:spPr/>
      <dgm:t>
        <a:bodyPr/>
        <a:lstStyle/>
        <a:p>
          <a:endParaRPr lang="zh-CN" altLang="en-US"/>
        </a:p>
      </dgm:t>
    </dgm:pt>
  </dgm:ptLst>
  <dgm:cxnLst>
    <dgm:cxn modelId="{80C97B26-A24B-4798-A675-6ADDAD1B9FAD}" type="presOf" srcId="{3823FE4A-89F1-4657-AA4E-D00F45DD8672}" destId="{0AA2C5AC-7A1E-4564-B54C-C544EE8CAFEB}" srcOrd="0" destOrd="0" presId="urn:microsoft.com/office/officeart/2005/8/layout/chevron2"/>
    <dgm:cxn modelId="{02E05441-9DBA-454A-A897-6EBC05EE7058}" type="presOf" srcId="{151F9257-0264-4482-9025-8BEB51D9E16D}" destId="{6E3A8354-2BAE-45A2-823C-BBEAC9FA53E6}" srcOrd="0" destOrd="0" presId="urn:microsoft.com/office/officeart/2005/8/layout/chevron2"/>
    <dgm:cxn modelId="{D36552CE-AF2C-45EE-BD7E-7EB020823E68}" srcId="{DF9A68E7-8392-4569-902F-D4E2E2462186}" destId="{0C8BB88C-7E47-434D-A23E-8D5BEB663863}" srcOrd="0" destOrd="0" parTransId="{05F85628-45BB-402D-81D8-C3C0535B3AA9}" sibTransId="{36A73C6F-D457-4496-9422-8956B245BCB3}"/>
    <dgm:cxn modelId="{682BDD77-B774-4A7D-94FE-283B4413701A}" srcId="{3823FE4A-89F1-4657-AA4E-D00F45DD8672}" destId="{151F9257-0264-4482-9025-8BEB51D9E16D}" srcOrd="0" destOrd="0" parTransId="{76BFE7E4-2435-4A8D-AB41-7A22D7C3A70A}" sibTransId="{E2B01640-0A4B-4743-B965-44DCD7FE8F99}"/>
    <dgm:cxn modelId="{7AA1142E-48A4-460F-8661-0F4118D33C35}" type="presOf" srcId="{8217B5FC-37FD-4D5E-AC87-0A3B099E2A67}" destId="{2FF08380-8886-4E09-8C50-AF6F8DD95A4F}" srcOrd="0" destOrd="0" presId="urn:microsoft.com/office/officeart/2005/8/layout/chevron2"/>
    <dgm:cxn modelId="{A354ECAC-647D-4B75-B7DA-591055856431}" srcId="{07315B92-7CC5-4C29-B12F-C81DA3012B91}" destId="{DF9A68E7-8392-4569-902F-D4E2E2462186}" srcOrd="1" destOrd="0" parTransId="{49E7F5DA-AE45-490A-944A-047956D2A207}" sibTransId="{3BF48CEC-1EA4-438A-B34D-9962B92EC9C0}"/>
    <dgm:cxn modelId="{AE36182E-2733-49B5-9760-EC39FD10F28F}" srcId="{07315B92-7CC5-4C29-B12F-C81DA3012B91}" destId="{B4158B0F-CC93-4D93-84FF-5285B96BD6E4}" srcOrd="0" destOrd="0" parTransId="{63550EC3-D9BB-41C6-AAAF-DC56743B3401}" sibTransId="{CC62DF32-F337-46E6-8EA7-876DA03B6265}"/>
    <dgm:cxn modelId="{3EC4766C-A1D8-4312-BDD6-E91AFEFC3E23}" type="presOf" srcId="{07315B92-7CC5-4C29-B12F-C81DA3012B91}" destId="{7E8D0244-F7C6-4673-B192-04C7BE36DCE6}" srcOrd="0" destOrd="0" presId="urn:microsoft.com/office/officeart/2005/8/layout/chevron2"/>
    <dgm:cxn modelId="{6E07B121-5BA0-42C7-8C5E-64E745A3E057}" srcId="{07315B92-7CC5-4C29-B12F-C81DA3012B91}" destId="{3823FE4A-89F1-4657-AA4E-D00F45DD8672}" srcOrd="2" destOrd="0" parTransId="{4F75B91F-E15D-48BA-88FC-84B3819A469A}" sibTransId="{FD46D065-7118-406F-BF36-7F1B3BA157D3}"/>
    <dgm:cxn modelId="{B52A8D85-1D96-43A2-877C-9C2093FBA002}" srcId="{B4158B0F-CC93-4D93-84FF-5285B96BD6E4}" destId="{8217B5FC-37FD-4D5E-AC87-0A3B099E2A67}" srcOrd="0" destOrd="0" parTransId="{DFD5874C-57C6-4E90-B273-3D0C69FC82CA}" sibTransId="{4FDA5F6B-AB26-4AE3-8CB6-792C63165F82}"/>
    <dgm:cxn modelId="{14D4279B-F1AB-4511-BB2E-E8800B095029}" type="presOf" srcId="{B4158B0F-CC93-4D93-84FF-5285B96BD6E4}" destId="{71431FF1-15EF-4740-B2DE-D728E3FD3809}" srcOrd="0" destOrd="0" presId="urn:microsoft.com/office/officeart/2005/8/layout/chevron2"/>
    <dgm:cxn modelId="{9DFC83A0-DA04-4E34-B8E2-71FBD6D3656C}" type="presOf" srcId="{DF9A68E7-8392-4569-902F-D4E2E2462186}" destId="{2A5074F7-1C64-40DC-9E82-C1D51CC53FE7}" srcOrd="0" destOrd="0" presId="urn:microsoft.com/office/officeart/2005/8/layout/chevron2"/>
    <dgm:cxn modelId="{1287F430-4046-41EA-A772-5A76919C743E}" type="presOf" srcId="{0C8BB88C-7E47-434D-A23E-8D5BEB663863}" destId="{82D6BFEE-6AD8-48BE-9FCD-1617D569BF7C}" srcOrd="0" destOrd="0" presId="urn:microsoft.com/office/officeart/2005/8/layout/chevron2"/>
    <dgm:cxn modelId="{E20A9E65-14AC-4D13-B11C-1845CD2866D9}" type="presParOf" srcId="{7E8D0244-F7C6-4673-B192-04C7BE36DCE6}" destId="{5D2DDAE1-6BF9-4EC9-8CFC-FA729CB2C6E4}" srcOrd="0" destOrd="0" presId="urn:microsoft.com/office/officeart/2005/8/layout/chevron2"/>
    <dgm:cxn modelId="{CD4AC479-8613-4127-83FA-4CB21FDE98C1}" type="presParOf" srcId="{5D2DDAE1-6BF9-4EC9-8CFC-FA729CB2C6E4}" destId="{71431FF1-15EF-4740-B2DE-D728E3FD3809}" srcOrd="0" destOrd="0" presId="urn:microsoft.com/office/officeart/2005/8/layout/chevron2"/>
    <dgm:cxn modelId="{F0AB8363-5965-4F81-AD26-6604FDBEAFD2}" type="presParOf" srcId="{5D2DDAE1-6BF9-4EC9-8CFC-FA729CB2C6E4}" destId="{2FF08380-8886-4E09-8C50-AF6F8DD95A4F}" srcOrd="1" destOrd="0" presId="urn:microsoft.com/office/officeart/2005/8/layout/chevron2"/>
    <dgm:cxn modelId="{0659201E-BDEE-4C1E-9DEF-75A7003AAA72}" type="presParOf" srcId="{7E8D0244-F7C6-4673-B192-04C7BE36DCE6}" destId="{FB0D18C6-91DB-4CCD-B2EB-F646ADE062CE}" srcOrd="1" destOrd="0" presId="urn:microsoft.com/office/officeart/2005/8/layout/chevron2"/>
    <dgm:cxn modelId="{6FA68908-4286-44AD-874E-9A1B7BD84D13}" type="presParOf" srcId="{7E8D0244-F7C6-4673-B192-04C7BE36DCE6}" destId="{7CB8F909-63A2-4B24-905B-E94B24D64862}" srcOrd="2" destOrd="0" presId="urn:microsoft.com/office/officeart/2005/8/layout/chevron2"/>
    <dgm:cxn modelId="{600398A3-7B70-4393-BC1C-C56C39E964F2}" type="presParOf" srcId="{7CB8F909-63A2-4B24-905B-E94B24D64862}" destId="{2A5074F7-1C64-40DC-9E82-C1D51CC53FE7}" srcOrd="0" destOrd="0" presId="urn:microsoft.com/office/officeart/2005/8/layout/chevron2"/>
    <dgm:cxn modelId="{963E7FBD-53D8-4DBC-A669-06C6AAC3023B}" type="presParOf" srcId="{7CB8F909-63A2-4B24-905B-E94B24D64862}" destId="{82D6BFEE-6AD8-48BE-9FCD-1617D569BF7C}" srcOrd="1" destOrd="0" presId="urn:microsoft.com/office/officeart/2005/8/layout/chevron2"/>
    <dgm:cxn modelId="{031D1DC2-BD2D-47C7-BB29-A1199F28E7BC}" type="presParOf" srcId="{7E8D0244-F7C6-4673-B192-04C7BE36DCE6}" destId="{A1FE7C22-2A47-4011-B4E0-E28342FC9758}" srcOrd="3" destOrd="0" presId="urn:microsoft.com/office/officeart/2005/8/layout/chevron2"/>
    <dgm:cxn modelId="{CEC8F6B9-1668-44E0-9875-40520E82A474}" type="presParOf" srcId="{7E8D0244-F7C6-4673-B192-04C7BE36DCE6}" destId="{EB2793C1-85BC-40A3-8618-CBEBDC460631}" srcOrd="4" destOrd="0" presId="urn:microsoft.com/office/officeart/2005/8/layout/chevron2"/>
    <dgm:cxn modelId="{CDBC45D1-09BB-4F86-A265-A1E972503642}" type="presParOf" srcId="{EB2793C1-85BC-40A3-8618-CBEBDC460631}" destId="{0AA2C5AC-7A1E-4564-B54C-C544EE8CAFEB}" srcOrd="0" destOrd="0" presId="urn:microsoft.com/office/officeart/2005/8/layout/chevron2"/>
    <dgm:cxn modelId="{EE500D49-2644-43AB-A0C1-0DD8060D06DA}" type="presParOf" srcId="{EB2793C1-85BC-40A3-8618-CBEBDC460631}" destId="{6E3A8354-2BAE-45A2-823C-BBEAC9FA53E6}" srcOrd="1" destOrd="0" presId="urn:microsoft.com/office/officeart/2005/8/layout/chevron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91.xml><?xml version="1.0" encoding="utf-8"?>
<dgm:dataModel xmlns:dgm="http://schemas.openxmlformats.org/drawingml/2006/diagram" xmlns:a="http://schemas.openxmlformats.org/drawingml/2006/main">
  <dgm:ptLst>
    <dgm:pt modelId="{07315B92-7CC5-4C29-B12F-C81DA3012B91}" type="doc">
      <dgm:prSet loTypeId="urn:microsoft.com/office/officeart/2005/8/layout/chevron2" loCatId="list" qsTypeId="urn:microsoft.com/office/officeart/2005/8/quickstyle/simple1#17" qsCatId="simple" csTypeId="urn:microsoft.com/office/officeart/2005/8/colors/accent1_2#25" csCatId="accent1" phldr="1"/>
      <dgm:spPr/>
      <dgm:t>
        <a:bodyPr/>
        <a:lstStyle/>
        <a:p>
          <a:endParaRPr lang="zh-CN" altLang="en-US"/>
        </a:p>
      </dgm:t>
    </dgm:pt>
    <dgm:pt modelId="{B4158B0F-CC93-4D93-84FF-5285B96BD6E4}">
      <dgm:prSet phldrT="[文本]" custT="1"/>
      <dgm:spPr/>
      <dgm:t>
        <a:bodyPr/>
        <a:lstStyle/>
        <a:p>
          <a:r>
            <a:rPr lang="zh-CN" altLang="en-US" sz="1800" b="1" dirty="0" smtClean="0"/>
            <a:t>④</a:t>
          </a:r>
          <a:endParaRPr lang="zh-CN" altLang="en-US" sz="1800" b="1" dirty="0"/>
        </a:p>
      </dgm:t>
    </dgm:pt>
    <dgm:pt modelId="{63550EC3-D9BB-41C6-AAAF-DC56743B3401}" cxnId="{AE36182E-2733-49B5-9760-EC39FD10F28F}" type="parTrans">
      <dgm:prSet/>
      <dgm:spPr/>
      <dgm:t>
        <a:bodyPr/>
        <a:lstStyle/>
        <a:p>
          <a:endParaRPr lang="zh-CN" altLang="en-US" sz="1800" b="1"/>
        </a:p>
      </dgm:t>
    </dgm:pt>
    <dgm:pt modelId="{CC62DF32-F337-46E6-8EA7-876DA03B6265}" cxnId="{AE36182E-2733-49B5-9760-EC39FD10F28F}" type="sibTrans">
      <dgm:prSet/>
      <dgm:spPr/>
      <dgm:t>
        <a:bodyPr/>
        <a:lstStyle/>
        <a:p>
          <a:endParaRPr lang="zh-CN" altLang="en-US" sz="1800" b="1"/>
        </a:p>
      </dgm:t>
    </dgm:pt>
    <dgm:pt modelId="{8217B5FC-37FD-4D5E-AC87-0A3B099E2A67}">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1800" b="1" dirty="0" smtClean="0"/>
            <a:t>轮换活跃</a:t>
          </a:r>
          <a:r>
            <a:rPr lang="en-US" altLang="zh-CN" sz="1800" b="1" dirty="0" smtClean="0"/>
            <a:t>/</a:t>
          </a:r>
          <a:r>
            <a:rPr lang="zh-CN" altLang="en-US" sz="1800" b="1" dirty="0" smtClean="0"/>
            <a:t>休眠节点的</a:t>
          </a:r>
          <a:r>
            <a:rPr lang="en-US" altLang="zh-CN" sz="1800" b="1" dirty="0" smtClean="0"/>
            <a:t>Self-Scheduling</a:t>
          </a:r>
          <a:r>
            <a:rPr lang="zh-CN" altLang="en-US" sz="1800" b="1" dirty="0" smtClean="0"/>
            <a:t>覆盖协议</a:t>
          </a:r>
          <a:endParaRPr lang="zh-CN" altLang="en-US" sz="1800" b="1" dirty="0"/>
        </a:p>
      </dgm:t>
    </dgm:pt>
    <dgm:pt modelId="{DFD5874C-57C6-4E90-B273-3D0C69FC82CA}" cxnId="{B52A8D85-1D96-43A2-877C-9C2093FBA002}" type="parTrans">
      <dgm:prSet/>
      <dgm:spPr/>
      <dgm:t>
        <a:bodyPr/>
        <a:lstStyle/>
        <a:p>
          <a:endParaRPr lang="zh-CN" altLang="en-US" sz="1800" b="1"/>
        </a:p>
      </dgm:t>
    </dgm:pt>
    <dgm:pt modelId="{4FDA5F6B-AB26-4AE3-8CB6-792C63165F82}" cxnId="{B52A8D85-1D96-43A2-877C-9C2093FBA002}" type="sibTrans">
      <dgm:prSet/>
      <dgm:spPr/>
      <dgm:t>
        <a:bodyPr/>
        <a:lstStyle/>
        <a:p>
          <a:endParaRPr lang="zh-CN" altLang="en-US" sz="1800" b="1"/>
        </a:p>
      </dgm:t>
    </dgm:pt>
    <dgm:pt modelId="{DF9A68E7-8392-4569-902F-D4E2E2462186}">
      <dgm:prSet phldrT="[文本]" custT="1"/>
      <dgm:spPr/>
      <dgm:t>
        <a:bodyPr/>
        <a:lstStyle/>
        <a:p>
          <a:r>
            <a:rPr lang="zh-CN" altLang="en-US" sz="1800" b="1" dirty="0" smtClean="0"/>
            <a:t>⑤</a:t>
          </a:r>
          <a:endParaRPr lang="zh-CN" altLang="en-US" sz="1800" b="1" dirty="0"/>
        </a:p>
      </dgm:t>
    </dgm:pt>
    <dgm:pt modelId="{49E7F5DA-AE45-490A-944A-047956D2A207}" cxnId="{A354ECAC-647D-4B75-B7DA-591055856431}" type="parTrans">
      <dgm:prSet/>
      <dgm:spPr/>
      <dgm:t>
        <a:bodyPr/>
        <a:lstStyle/>
        <a:p>
          <a:endParaRPr lang="zh-CN" altLang="en-US" sz="1800" b="1"/>
        </a:p>
      </dgm:t>
    </dgm:pt>
    <dgm:pt modelId="{3BF48CEC-1EA4-438A-B34D-9962B92EC9C0}" cxnId="{A354ECAC-647D-4B75-B7DA-591055856431}" type="sibTrans">
      <dgm:prSet/>
      <dgm:spPr/>
      <dgm:t>
        <a:bodyPr/>
        <a:lstStyle/>
        <a:p>
          <a:endParaRPr lang="zh-CN" altLang="en-US" sz="1800" b="1"/>
        </a:p>
      </dgm:t>
    </dgm:pt>
    <dgm:pt modelId="{0C8BB88C-7E47-434D-A23E-8D5BEB663863}">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最坏与最佳情况覆盖</a:t>
          </a:r>
          <a:endParaRPr lang="zh-CN" altLang="en-US" sz="2000" b="1" dirty="0"/>
        </a:p>
      </dgm:t>
    </dgm:pt>
    <dgm:pt modelId="{05F85628-45BB-402D-81D8-C3C0535B3AA9}" cxnId="{D36552CE-AF2C-45EE-BD7E-7EB020823E68}" type="parTrans">
      <dgm:prSet/>
      <dgm:spPr/>
      <dgm:t>
        <a:bodyPr/>
        <a:lstStyle/>
        <a:p>
          <a:endParaRPr lang="zh-CN" altLang="en-US" sz="1800" b="1"/>
        </a:p>
      </dgm:t>
    </dgm:pt>
    <dgm:pt modelId="{36A73C6F-D457-4496-9422-8956B245BCB3}" cxnId="{D36552CE-AF2C-45EE-BD7E-7EB020823E68}" type="sibTrans">
      <dgm:prSet/>
      <dgm:spPr/>
      <dgm:t>
        <a:bodyPr/>
        <a:lstStyle/>
        <a:p>
          <a:endParaRPr lang="zh-CN" altLang="en-US" sz="1800" b="1"/>
        </a:p>
      </dgm:t>
    </dgm:pt>
    <dgm:pt modelId="{3823FE4A-89F1-4657-AA4E-D00F45DD8672}">
      <dgm:prSet phldrT="[文本]" custT="1"/>
      <dgm:spPr/>
      <dgm:t>
        <a:bodyPr/>
        <a:lstStyle/>
        <a:p>
          <a:r>
            <a:rPr lang="zh-CN" altLang="en-US" sz="1800" b="1" dirty="0" smtClean="0"/>
            <a:t>⑥</a:t>
          </a:r>
          <a:endParaRPr lang="zh-CN" altLang="en-US" sz="1800" b="1" dirty="0"/>
        </a:p>
      </dgm:t>
    </dgm:pt>
    <dgm:pt modelId="{4F75B91F-E15D-48BA-88FC-84B3819A469A}" cxnId="{6E07B121-5BA0-42C7-8C5E-64E745A3E057}" type="parTrans">
      <dgm:prSet/>
      <dgm:spPr/>
      <dgm:t>
        <a:bodyPr/>
        <a:lstStyle/>
        <a:p>
          <a:endParaRPr lang="zh-CN" altLang="en-US" sz="1800" b="1"/>
        </a:p>
      </dgm:t>
    </dgm:pt>
    <dgm:pt modelId="{FD46D065-7118-406F-BF36-7F1B3BA157D3}" cxnId="{6E07B121-5BA0-42C7-8C5E-64E745A3E057}" type="sibTrans">
      <dgm:prSet/>
      <dgm:spPr/>
      <dgm:t>
        <a:bodyPr/>
        <a:lstStyle/>
        <a:p>
          <a:endParaRPr lang="zh-CN" altLang="en-US" sz="1800" b="1"/>
        </a:p>
      </dgm:t>
    </dgm:pt>
    <dgm:pt modelId="{151F9257-0264-4482-9025-8BEB51D9E16D}">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暴露穿越覆盖</a:t>
          </a:r>
          <a:endParaRPr lang="zh-CN" altLang="en-US" sz="2000" b="1" dirty="0"/>
        </a:p>
      </dgm:t>
    </dgm:pt>
    <dgm:pt modelId="{76BFE7E4-2435-4A8D-AB41-7A22D7C3A70A}" cxnId="{682BDD77-B774-4A7D-94FE-283B4413701A}" type="parTrans">
      <dgm:prSet/>
      <dgm:spPr/>
      <dgm:t>
        <a:bodyPr/>
        <a:lstStyle/>
        <a:p>
          <a:endParaRPr lang="zh-CN" altLang="en-US" sz="1800" b="1"/>
        </a:p>
      </dgm:t>
    </dgm:pt>
    <dgm:pt modelId="{E2B01640-0A4B-4743-B965-44DCD7FE8F99}" cxnId="{682BDD77-B774-4A7D-94FE-283B4413701A}" type="sibTrans">
      <dgm:prSet/>
      <dgm:spPr/>
      <dgm:t>
        <a:bodyPr/>
        <a:lstStyle/>
        <a:p>
          <a:endParaRPr lang="zh-CN" altLang="en-US" sz="1800" b="1"/>
        </a:p>
      </dgm:t>
    </dgm:pt>
    <dgm:pt modelId="{7E8D0244-F7C6-4673-B192-04C7BE36DCE6}" type="pres">
      <dgm:prSet presAssocID="{07315B92-7CC5-4C29-B12F-C81DA3012B91}" presName="linearFlow" presStyleCnt="0">
        <dgm:presLayoutVars>
          <dgm:dir/>
          <dgm:animLvl val="lvl"/>
          <dgm:resizeHandles val="exact"/>
        </dgm:presLayoutVars>
      </dgm:prSet>
      <dgm:spPr/>
      <dgm:t>
        <a:bodyPr/>
        <a:lstStyle/>
        <a:p>
          <a:endParaRPr lang="zh-CN" altLang="en-US"/>
        </a:p>
      </dgm:t>
    </dgm:pt>
    <dgm:pt modelId="{5D2DDAE1-6BF9-4EC9-8CFC-FA729CB2C6E4}" type="pres">
      <dgm:prSet presAssocID="{B4158B0F-CC93-4D93-84FF-5285B96BD6E4}" presName="composite" presStyleCnt="0"/>
      <dgm:spPr/>
    </dgm:pt>
    <dgm:pt modelId="{71431FF1-15EF-4740-B2DE-D728E3FD3809}" type="pres">
      <dgm:prSet presAssocID="{B4158B0F-CC93-4D93-84FF-5285B96BD6E4}" presName="parentText" presStyleLbl="alignNode1" presStyleIdx="0" presStyleCnt="3">
        <dgm:presLayoutVars>
          <dgm:chMax val="1"/>
          <dgm:bulletEnabled val="1"/>
        </dgm:presLayoutVars>
      </dgm:prSet>
      <dgm:spPr/>
      <dgm:t>
        <a:bodyPr/>
        <a:lstStyle/>
        <a:p>
          <a:endParaRPr lang="zh-CN" altLang="en-US"/>
        </a:p>
      </dgm:t>
    </dgm:pt>
    <dgm:pt modelId="{2FF08380-8886-4E09-8C50-AF6F8DD95A4F}" type="pres">
      <dgm:prSet presAssocID="{B4158B0F-CC93-4D93-84FF-5285B96BD6E4}" presName="descendantText" presStyleLbl="alignAcc1" presStyleIdx="0" presStyleCnt="3">
        <dgm:presLayoutVars>
          <dgm:bulletEnabled val="1"/>
        </dgm:presLayoutVars>
      </dgm:prSet>
      <dgm:spPr/>
      <dgm:t>
        <a:bodyPr/>
        <a:lstStyle/>
        <a:p>
          <a:endParaRPr lang="zh-CN" altLang="en-US"/>
        </a:p>
      </dgm:t>
    </dgm:pt>
    <dgm:pt modelId="{FB0D18C6-91DB-4CCD-B2EB-F646ADE062CE}" type="pres">
      <dgm:prSet presAssocID="{CC62DF32-F337-46E6-8EA7-876DA03B6265}" presName="sp" presStyleCnt="0"/>
      <dgm:spPr/>
    </dgm:pt>
    <dgm:pt modelId="{7CB8F909-63A2-4B24-905B-E94B24D64862}" type="pres">
      <dgm:prSet presAssocID="{DF9A68E7-8392-4569-902F-D4E2E2462186}" presName="composite" presStyleCnt="0"/>
      <dgm:spPr/>
    </dgm:pt>
    <dgm:pt modelId="{2A5074F7-1C64-40DC-9E82-C1D51CC53FE7}" type="pres">
      <dgm:prSet presAssocID="{DF9A68E7-8392-4569-902F-D4E2E2462186}" presName="parentText" presStyleLbl="alignNode1" presStyleIdx="1" presStyleCnt="3">
        <dgm:presLayoutVars>
          <dgm:chMax val="1"/>
          <dgm:bulletEnabled val="1"/>
        </dgm:presLayoutVars>
      </dgm:prSet>
      <dgm:spPr/>
      <dgm:t>
        <a:bodyPr/>
        <a:lstStyle/>
        <a:p>
          <a:endParaRPr lang="zh-CN" altLang="en-US"/>
        </a:p>
      </dgm:t>
    </dgm:pt>
    <dgm:pt modelId="{82D6BFEE-6AD8-48BE-9FCD-1617D569BF7C}" type="pres">
      <dgm:prSet presAssocID="{DF9A68E7-8392-4569-902F-D4E2E2462186}" presName="descendantText" presStyleLbl="alignAcc1" presStyleIdx="1" presStyleCnt="3">
        <dgm:presLayoutVars>
          <dgm:bulletEnabled val="1"/>
        </dgm:presLayoutVars>
      </dgm:prSet>
      <dgm:spPr/>
      <dgm:t>
        <a:bodyPr/>
        <a:lstStyle/>
        <a:p>
          <a:endParaRPr lang="zh-CN" altLang="en-US"/>
        </a:p>
      </dgm:t>
    </dgm:pt>
    <dgm:pt modelId="{A1FE7C22-2A47-4011-B4E0-E28342FC9758}" type="pres">
      <dgm:prSet presAssocID="{3BF48CEC-1EA4-438A-B34D-9962B92EC9C0}" presName="sp" presStyleCnt="0"/>
      <dgm:spPr/>
    </dgm:pt>
    <dgm:pt modelId="{EB2793C1-85BC-40A3-8618-CBEBDC460631}" type="pres">
      <dgm:prSet presAssocID="{3823FE4A-89F1-4657-AA4E-D00F45DD8672}" presName="composite" presStyleCnt="0"/>
      <dgm:spPr/>
    </dgm:pt>
    <dgm:pt modelId="{0AA2C5AC-7A1E-4564-B54C-C544EE8CAFEB}" type="pres">
      <dgm:prSet presAssocID="{3823FE4A-89F1-4657-AA4E-D00F45DD8672}" presName="parentText" presStyleLbl="alignNode1" presStyleIdx="2" presStyleCnt="3">
        <dgm:presLayoutVars>
          <dgm:chMax val="1"/>
          <dgm:bulletEnabled val="1"/>
        </dgm:presLayoutVars>
      </dgm:prSet>
      <dgm:spPr/>
      <dgm:t>
        <a:bodyPr/>
        <a:lstStyle/>
        <a:p>
          <a:endParaRPr lang="zh-CN" altLang="en-US"/>
        </a:p>
      </dgm:t>
    </dgm:pt>
    <dgm:pt modelId="{6E3A8354-2BAE-45A2-823C-BBEAC9FA53E6}" type="pres">
      <dgm:prSet presAssocID="{3823FE4A-89F1-4657-AA4E-D00F45DD8672}" presName="descendantText" presStyleLbl="alignAcc1" presStyleIdx="2" presStyleCnt="3">
        <dgm:presLayoutVars>
          <dgm:bulletEnabled val="1"/>
        </dgm:presLayoutVars>
      </dgm:prSet>
      <dgm:spPr/>
      <dgm:t>
        <a:bodyPr/>
        <a:lstStyle/>
        <a:p>
          <a:endParaRPr lang="zh-CN" altLang="en-US"/>
        </a:p>
      </dgm:t>
    </dgm:pt>
  </dgm:ptLst>
  <dgm:cxnLst>
    <dgm:cxn modelId="{E7A6EF49-EAC9-4F55-B04D-B9134B8637B3}" type="presOf" srcId="{07315B92-7CC5-4C29-B12F-C81DA3012B91}" destId="{7E8D0244-F7C6-4673-B192-04C7BE36DCE6}" srcOrd="0" destOrd="0" presId="urn:microsoft.com/office/officeart/2005/8/layout/chevron2"/>
    <dgm:cxn modelId="{D36552CE-AF2C-45EE-BD7E-7EB020823E68}" srcId="{DF9A68E7-8392-4569-902F-D4E2E2462186}" destId="{0C8BB88C-7E47-434D-A23E-8D5BEB663863}" srcOrd="0" destOrd="0" parTransId="{05F85628-45BB-402D-81D8-C3C0535B3AA9}" sibTransId="{36A73C6F-D457-4496-9422-8956B245BCB3}"/>
    <dgm:cxn modelId="{682BDD77-B774-4A7D-94FE-283B4413701A}" srcId="{3823FE4A-89F1-4657-AA4E-D00F45DD8672}" destId="{151F9257-0264-4482-9025-8BEB51D9E16D}" srcOrd="0" destOrd="0" parTransId="{76BFE7E4-2435-4A8D-AB41-7A22D7C3A70A}" sibTransId="{E2B01640-0A4B-4743-B965-44DCD7FE8F99}"/>
    <dgm:cxn modelId="{4694AB97-46B3-4981-8237-7520EF0CB09A}" type="presOf" srcId="{8217B5FC-37FD-4D5E-AC87-0A3B099E2A67}" destId="{2FF08380-8886-4E09-8C50-AF6F8DD95A4F}" srcOrd="0" destOrd="0" presId="urn:microsoft.com/office/officeart/2005/8/layout/chevron2"/>
    <dgm:cxn modelId="{A354ECAC-647D-4B75-B7DA-591055856431}" srcId="{07315B92-7CC5-4C29-B12F-C81DA3012B91}" destId="{DF9A68E7-8392-4569-902F-D4E2E2462186}" srcOrd="1" destOrd="0" parTransId="{49E7F5DA-AE45-490A-944A-047956D2A207}" sibTransId="{3BF48CEC-1EA4-438A-B34D-9962B92EC9C0}"/>
    <dgm:cxn modelId="{AE36182E-2733-49B5-9760-EC39FD10F28F}" srcId="{07315B92-7CC5-4C29-B12F-C81DA3012B91}" destId="{B4158B0F-CC93-4D93-84FF-5285B96BD6E4}" srcOrd="0" destOrd="0" parTransId="{63550EC3-D9BB-41C6-AAAF-DC56743B3401}" sibTransId="{CC62DF32-F337-46E6-8EA7-876DA03B6265}"/>
    <dgm:cxn modelId="{780A5452-D593-4DA0-8855-30C0C7CE0907}" type="presOf" srcId="{0C8BB88C-7E47-434D-A23E-8D5BEB663863}" destId="{82D6BFEE-6AD8-48BE-9FCD-1617D569BF7C}" srcOrd="0" destOrd="0" presId="urn:microsoft.com/office/officeart/2005/8/layout/chevron2"/>
    <dgm:cxn modelId="{2AA75A30-2E34-467F-8A4E-E18B0C96B807}" type="presOf" srcId="{DF9A68E7-8392-4569-902F-D4E2E2462186}" destId="{2A5074F7-1C64-40DC-9E82-C1D51CC53FE7}" srcOrd="0" destOrd="0" presId="urn:microsoft.com/office/officeart/2005/8/layout/chevron2"/>
    <dgm:cxn modelId="{6E07B121-5BA0-42C7-8C5E-64E745A3E057}" srcId="{07315B92-7CC5-4C29-B12F-C81DA3012B91}" destId="{3823FE4A-89F1-4657-AA4E-D00F45DD8672}" srcOrd="2" destOrd="0" parTransId="{4F75B91F-E15D-48BA-88FC-84B3819A469A}" sibTransId="{FD46D065-7118-406F-BF36-7F1B3BA157D3}"/>
    <dgm:cxn modelId="{C1782763-A5A9-4666-9A40-5981F1DD1190}" type="presOf" srcId="{B4158B0F-CC93-4D93-84FF-5285B96BD6E4}" destId="{71431FF1-15EF-4740-B2DE-D728E3FD3809}" srcOrd="0" destOrd="0" presId="urn:microsoft.com/office/officeart/2005/8/layout/chevron2"/>
    <dgm:cxn modelId="{EACCB74F-5695-47A3-9FC5-84EC63CD793B}" type="presOf" srcId="{151F9257-0264-4482-9025-8BEB51D9E16D}" destId="{6E3A8354-2BAE-45A2-823C-BBEAC9FA53E6}" srcOrd="0" destOrd="0" presId="urn:microsoft.com/office/officeart/2005/8/layout/chevron2"/>
    <dgm:cxn modelId="{B52A8D85-1D96-43A2-877C-9C2093FBA002}" srcId="{B4158B0F-CC93-4D93-84FF-5285B96BD6E4}" destId="{8217B5FC-37FD-4D5E-AC87-0A3B099E2A67}" srcOrd="0" destOrd="0" parTransId="{DFD5874C-57C6-4E90-B273-3D0C69FC82CA}" sibTransId="{4FDA5F6B-AB26-4AE3-8CB6-792C63165F82}"/>
    <dgm:cxn modelId="{8D8DD804-A1C7-4AFB-ABDC-D4DA7E0707A4}" type="presOf" srcId="{3823FE4A-89F1-4657-AA4E-D00F45DD8672}" destId="{0AA2C5AC-7A1E-4564-B54C-C544EE8CAFEB}" srcOrd="0" destOrd="0" presId="urn:microsoft.com/office/officeart/2005/8/layout/chevron2"/>
    <dgm:cxn modelId="{11145DE9-4605-4912-806A-7D86E87D7D25}" type="presParOf" srcId="{7E8D0244-F7C6-4673-B192-04C7BE36DCE6}" destId="{5D2DDAE1-6BF9-4EC9-8CFC-FA729CB2C6E4}" srcOrd="0" destOrd="0" presId="urn:microsoft.com/office/officeart/2005/8/layout/chevron2"/>
    <dgm:cxn modelId="{CB80F4C5-11A3-46F6-BFF5-01BD67E93AD8}" type="presParOf" srcId="{5D2DDAE1-6BF9-4EC9-8CFC-FA729CB2C6E4}" destId="{71431FF1-15EF-4740-B2DE-D728E3FD3809}" srcOrd="0" destOrd="0" presId="urn:microsoft.com/office/officeart/2005/8/layout/chevron2"/>
    <dgm:cxn modelId="{E7E2B63F-F61E-45A5-A1A1-B5193A2435F8}" type="presParOf" srcId="{5D2DDAE1-6BF9-4EC9-8CFC-FA729CB2C6E4}" destId="{2FF08380-8886-4E09-8C50-AF6F8DD95A4F}" srcOrd="1" destOrd="0" presId="urn:microsoft.com/office/officeart/2005/8/layout/chevron2"/>
    <dgm:cxn modelId="{A7C0B40F-EB00-4D96-906E-3A70851F4C9D}" type="presParOf" srcId="{7E8D0244-F7C6-4673-B192-04C7BE36DCE6}" destId="{FB0D18C6-91DB-4CCD-B2EB-F646ADE062CE}" srcOrd="1" destOrd="0" presId="urn:microsoft.com/office/officeart/2005/8/layout/chevron2"/>
    <dgm:cxn modelId="{987372A8-AF01-4171-9F63-9C5B3BA74E90}" type="presParOf" srcId="{7E8D0244-F7C6-4673-B192-04C7BE36DCE6}" destId="{7CB8F909-63A2-4B24-905B-E94B24D64862}" srcOrd="2" destOrd="0" presId="urn:microsoft.com/office/officeart/2005/8/layout/chevron2"/>
    <dgm:cxn modelId="{860ADB84-08AC-4D33-B50A-5706C6A840EC}" type="presParOf" srcId="{7CB8F909-63A2-4B24-905B-E94B24D64862}" destId="{2A5074F7-1C64-40DC-9E82-C1D51CC53FE7}" srcOrd="0" destOrd="0" presId="urn:microsoft.com/office/officeart/2005/8/layout/chevron2"/>
    <dgm:cxn modelId="{69878D2A-C0CA-4939-BB45-DB04E5895F07}" type="presParOf" srcId="{7CB8F909-63A2-4B24-905B-E94B24D64862}" destId="{82D6BFEE-6AD8-48BE-9FCD-1617D569BF7C}" srcOrd="1" destOrd="0" presId="urn:microsoft.com/office/officeart/2005/8/layout/chevron2"/>
    <dgm:cxn modelId="{B5BECADE-DFE5-4627-9EF2-A8C3F62CA06F}" type="presParOf" srcId="{7E8D0244-F7C6-4673-B192-04C7BE36DCE6}" destId="{A1FE7C22-2A47-4011-B4E0-E28342FC9758}" srcOrd="3" destOrd="0" presId="urn:microsoft.com/office/officeart/2005/8/layout/chevron2"/>
    <dgm:cxn modelId="{13B93E70-9AD5-4ED2-9311-BAEDE99EB964}" type="presParOf" srcId="{7E8D0244-F7C6-4673-B192-04C7BE36DCE6}" destId="{EB2793C1-85BC-40A3-8618-CBEBDC460631}" srcOrd="4" destOrd="0" presId="urn:microsoft.com/office/officeart/2005/8/layout/chevron2"/>
    <dgm:cxn modelId="{F039AC6F-756F-4309-A3EE-D9063CC841C2}" type="presParOf" srcId="{EB2793C1-85BC-40A3-8618-CBEBDC460631}" destId="{0AA2C5AC-7A1E-4564-B54C-C544EE8CAFEB}" srcOrd="0" destOrd="0" presId="urn:microsoft.com/office/officeart/2005/8/layout/chevron2"/>
    <dgm:cxn modelId="{EDCCC7BC-68BA-4604-8B30-E4FA832A84EA}" type="presParOf" srcId="{EB2793C1-85BC-40A3-8618-CBEBDC460631}" destId="{6E3A8354-2BAE-45A2-823C-BBEAC9FA53E6}"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92.xml><?xml version="1.0" encoding="utf-8"?>
<dgm:dataModel xmlns:dgm="http://schemas.openxmlformats.org/drawingml/2006/diagram" xmlns:a="http://schemas.openxmlformats.org/drawingml/2006/main">
  <dgm:ptLst>
    <dgm:pt modelId="{07315B92-7CC5-4C29-B12F-C81DA3012B91}" type="doc">
      <dgm:prSet loTypeId="urn:microsoft.com/office/officeart/2005/8/layout/chevron2" loCatId="list" qsTypeId="urn:microsoft.com/office/officeart/2005/8/quickstyle/simple1#21" qsCatId="simple" csTypeId="urn:microsoft.com/office/officeart/2005/8/colors/accent1_2#29" csCatId="accent1" phldr="1"/>
      <dgm:spPr/>
      <dgm:t>
        <a:bodyPr/>
        <a:lstStyle/>
        <a:p>
          <a:endParaRPr lang="zh-CN" altLang="en-US"/>
        </a:p>
      </dgm:t>
    </dgm:pt>
    <dgm:pt modelId="{B4158B0F-CC93-4D93-84FF-5285B96BD6E4}">
      <dgm:prSet phldrT="[文本]" custT="1"/>
      <dgm:spPr/>
      <dgm:t>
        <a:bodyPr/>
        <a:lstStyle/>
        <a:p>
          <a:r>
            <a:rPr lang="zh-CN" altLang="en-US" sz="2000" b="1" dirty="0" smtClean="0"/>
            <a:t>①</a:t>
          </a:r>
          <a:endParaRPr lang="zh-CN" altLang="en-US" sz="2000" b="1" dirty="0"/>
        </a:p>
      </dgm:t>
    </dgm:pt>
    <dgm:pt modelId="{63550EC3-D9BB-41C6-AAAF-DC56743B3401}" cxnId="{AE36182E-2733-49B5-9760-EC39FD10F28F}" type="parTrans">
      <dgm:prSet/>
      <dgm:spPr/>
      <dgm:t>
        <a:bodyPr/>
        <a:lstStyle/>
        <a:p>
          <a:endParaRPr lang="zh-CN" altLang="en-US" sz="2400" b="1"/>
        </a:p>
      </dgm:t>
    </dgm:pt>
    <dgm:pt modelId="{CC62DF32-F337-46E6-8EA7-876DA03B6265}" cxnId="{AE36182E-2733-49B5-9760-EC39FD10F28F}" type="sibTrans">
      <dgm:prSet/>
      <dgm:spPr/>
      <dgm:t>
        <a:bodyPr/>
        <a:lstStyle/>
        <a:p>
          <a:endParaRPr lang="zh-CN" altLang="en-US" sz="2400" b="1"/>
        </a:p>
      </dgm:t>
    </dgm:pt>
    <dgm:pt modelId="{8217B5FC-37FD-4D5E-AC87-0A3B099E2A67}">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基于网格的覆盖定位传感器配置算法</a:t>
          </a:r>
          <a:endParaRPr lang="zh-CN" altLang="en-US" sz="2000" b="1" dirty="0"/>
        </a:p>
      </dgm:t>
    </dgm:pt>
    <dgm:pt modelId="{DFD5874C-57C6-4E90-B273-3D0C69FC82CA}" cxnId="{B52A8D85-1D96-43A2-877C-9C2093FBA002}" type="parTrans">
      <dgm:prSet/>
      <dgm:spPr/>
      <dgm:t>
        <a:bodyPr/>
        <a:lstStyle/>
        <a:p>
          <a:endParaRPr lang="zh-CN" altLang="en-US" sz="2400" b="1"/>
        </a:p>
      </dgm:t>
    </dgm:pt>
    <dgm:pt modelId="{4FDA5F6B-AB26-4AE3-8CB6-792C63165F82}" cxnId="{B52A8D85-1D96-43A2-877C-9C2093FBA002}" type="sibTrans">
      <dgm:prSet/>
      <dgm:spPr/>
      <dgm:t>
        <a:bodyPr/>
        <a:lstStyle/>
        <a:p>
          <a:endParaRPr lang="zh-CN" altLang="en-US" sz="2400" b="1"/>
        </a:p>
      </dgm:t>
    </dgm:pt>
    <dgm:pt modelId="{DF9A68E7-8392-4569-902F-D4E2E2462186}">
      <dgm:prSet phldrT="[文本]" custT="1"/>
      <dgm:spPr/>
      <dgm:t>
        <a:bodyPr/>
        <a:lstStyle/>
        <a:p>
          <a:r>
            <a:rPr lang="zh-CN" altLang="en-US" sz="2000" b="1" dirty="0" smtClean="0"/>
            <a:t>②</a:t>
          </a:r>
          <a:endParaRPr lang="zh-CN" altLang="en-US" sz="2000" b="1" dirty="0"/>
        </a:p>
      </dgm:t>
    </dgm:pt>
    <dgm:pt modelId="{49E7F5DA-AE45-490A-944A-047956D2A207}" cxnId="{A354ECAC-647D-4B75-B7DA-591055856431}" type="parTrans">
      <dgm:prSet/>
      <dgm:spPr/>
      <dgm:t>
        <a:bodyPr/>
        <a:lstStyle/>
        <a:p>
          <a:endParaRPr lang="zh-CN" altLang="en-US" sz="2400" b="1"/>
        </a:p>
      </dgm:t>
    </dgm:pt>
    <dgm:pt modelId="{3BF48CEC-1EA4-438A-B34D-9962B92EC9C0}" cxnId="{A354ECAC-647D-4B75-B7DA-591055856431}" type="sibTrans">
      <dgm:prSet/>
      <dgm:spPr/>
      <dgm:t>
        <a:bodyPr/>
        <a:lstStyle/>
        <a:p>
          <a:endParaRPr lang="zh-CN" altLang="en-US" sz="2400" b="1"/>
        </a:p>
      </dgm:t>
    </dgm:pt>
    <dgm:pt modelId="{0C8BB88C-7E47-434D-A23E-8D5BEB663863}">
      <dgm:prSet phldrT="[文本]" custT="1">
        <dgm:style>
          <a:lnRef idx="1">
            <a:schemeClr val="accent5"/>
          </a:lnRef>
          <a:fillRef idx="2">
            <a:schemeClr val="accent5"/>
          </a:fillRef>
          <a:effectRef idx="1">
            <a:schemeClr val="accent5"/>
          </a:effectRef>
          <a:fontRef idx="minor">
            <a:schemeClr val="dk1"/>
          </a:fontRef>
        </dgm:style>
      </dgm:prSet>
      <dgm:spPr>
        <a:solidFill>
          <a:schemeClr val="accent6">
            <a:lumMod val="60000"/>
            <a:lumOff val="40000"/>
          </a:schemeClr>
        </a:solidFill>
      </dgm:spPr>
      <dgm:t>
        <a:bodyPr/>
        <a:lstStyle/>
        <a:p>
          <a:r>
            <a:rPr lang="zh-CN" altLang="en-US" sz="2000" b="1" dirty="0" smtClean="0"/>
            <a:t>圆周覆盖</a:t>
          </a:r>
          <a:endParaRPr lang="zh-CN" altLang="en-US" sz="2000" b="1" dirty="0"/>
        </a:p>
      </dgm:t>
    </dgm:pt>
    <dgm:pt modelId="{05F85628-45BB-402D-81D8-C3C0535B3AA9}" cxnId="{D36552CE-AF2C-45EE-BD7E-7EB020823E68}" type="parTrans">
      <dgm:prSet/>
      <dgm:spPr/>
      <dgm:t>
        <a:bodyPr/>
        <a:lstStyle/>
        <a:p>
          <a:endParaRPr lang="zh-CN" altLang="en-US" sz="2400" b="1"/>
        </a:p>
      </dgm:t>
    </dgm:pt>
    <dgm:pt modelId="{36A73C6F-D457-4496-9422-8956B245BCB3}" cxnId="{D36552CE-AF2C-45EE-BD7E-7EB020823E68}" type="sibTrans">
      <dgm:prSet/>
      <dgm:spPr/>
      <dgm:t>
        <a:bodyPr/>
        <a:lstStyle/>
        <a:p>
          <a:endParaRPr lang="zh-CN" altLang="en-US" sz="2400" b="1"/>
        </a:p>
      </dgm:t>
    </dgm:pt>
    <dgm:pt modelId="{3823FE4A-89F1-4657-AA4E-D00F45DD8672}">
      <dgm:prSet phldrT="[文本]" custT="1"/>
      <dgm:spPr/>
      <dgm:t>
        <a:bodyPr/>
        <a:lstStyle/>
        <a:p>
          <a:r>
            <a:rPr lang="zh-CN" altLang="en-US" sz="2000" b="1" dirty="0" smtClean="0"/>
            <a:t>③</a:t>
          </a:r>
          <a:endParaRPr lang="zh-CN" altLang="en-US" sz="2000" b="1" dirty="0"/>
        </a:p>
      </dgm:t>
    </dgm:pt>
    <dgm:pt modelId="{4F75B91F-E15D-48BA-88FC-84B3819A469A}" cxnId="{6E07B121-5BA0-42C7-8C5E-64E745A3E057}" type="parTrans">
      <dgm:prSet/>
      <dgm:spPr/>
      <dgm:t>
        <a:bodyPr/>
        <a:lstStyle/>
        <a:p>
          <a:endParaRPr lang="zh-CN" altLang="en-US" sz="2400" b="1"/>
        </a:p>
      </dgm:t>
    </dgm:pt>
    <dgm:pt modelId="{FD46D065-7118-406F-BF36-7F1B3BA157D3}" cxnId="{6E07B121-5BA0-42C7-8C5E-64E745A3E057}" type="sibTrans">
      <dgm:prSet/>
      <dgm:spPr/>
      <dgm:t>
        <a:bodyPr/>
        <a:lstStyle/>
        <a:p>
          <a:endParaRPr lang="zh-CN" altLang="en-US" sz="2400" b="1"/>
        </a:p>
      </dgm:t>
    </dgm:pt>
    <dgm:pt modelId="{151F9257-0264-4482-9025-8BEB51D9E16D}">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连通传感器覆盖</a:t>
          </a:r>
          <a:endParaRPr lang="zh-CN" altLang="en-US" sz="2000" b="1" dirty="0"/>
        </a:p>
      </dgm:t>
    </dgm:pt>
    <dgm:pt modelId="{76BFE7E4-2435-4A8D-AB41-7A22D7C3A70A}" cxnId="{682BDD77-B774-4A7D-94FE-283B4413701A}" type="parTrans">
      <dgm:prSet/>
      <dgm:spPr/>
      <dgm:t>
        <a:bodyPr/>
        <a:lstStyle/>
        <a:p>
          <a:endParaRPr lang="zh-CN" altLang="en-US" sz="2400" b="1"/>
        </a:p>
      </dgm:t>
    </dgm:pt>
    <dgm:pt modelId="{E2B01640-0A4B-4743-B965-44DCD7FE8F99}" cxnId="{682BDD77-B774-4A7D-94FE-283B4413701A}" type="sibTrans">
      <dgm:prSet/>
      <dgm:spPr/>
      <dgm:t>
        <a:bodyPr/>
        <a:lstStyle/>
        <a:p>
          <a:endParaRPr lang="zh-CN" altLang="en-US" sz="2400" b="1"/>
        </a:p>
      </dgm:t>
    </dgm:pt>
    <dgm:pt modelId="{7E8D0244-F7C6-4673-B192-04C7BE36DCE6}" type="pres">
      <dgm:prSet presAssocID="{07315B92-7CC5-4C29-B12F-C81DA3012B91}" presName="linearFlow" presStyleCnt="0">
        <dgm:presLayoutVars>
          <dgm:dir/>
          <dgm:animLvl val="lvl"/>
          <dgm:resizeHandles val="exact"/>
        </dgm:presLayoutVars>
      </dgm:prSet>
      <dgm:spPr/>
      <dgm:t>
        <a:bodyPr/>
        <a:lstStyle/>
        <a:p>
          <a:endParaRPr lang="zh-CN" altLang="en-US"/>
        </a:p>
      </dgm:t>
    </dgm:pt>
    <dgm:pt modelId="{5D2DDAE1-6BF9-4EC9-8CFC-FA729CB2C6E4}" type="pres">
      <dgm:prSet presAssocID="{B4158B0F-CC93-4D93-84FF-5285B96BD6E4}" presName="composite" presStyleCnt="0"/>
      <dgm:spPr/>
    </dgm:pt>
    <dgm:pt modelId="{71431FF1-15EF-4740-B2DE-D728E3FD3809}" type="pres">
      <dgm:prSet presAssocID="{B4158B0F-CC93-4D93-84FF-5285B96BD6E4}" presName="parentText" presStyleLbl="alignNode1" presStyleIdx="0" presStyleCnt="3">
        <dgm:presLayoutVars>
          <dgm:chMax val="1"/>
          <dgm:bulletEnabled val="1"/>
        </dgm:presLayoutVars>
      </dgm:prSet>
      <dgm:spPr/>
      <dgm:t>
        <a:bodyPr/>
        <a:lstStyle/>
        <a:p>
          <a:endParaRPr lang="zh-CN" altLang="en-US"/>
        </a:p>
      </dgm:t>
    </dgm:pt>
    <dgm:pt modelId="{2FF08380-8886-4E09-8C50-AF6F8DD95A4F}" type="pres">
      <dgm:prSet presAssocID="{B4158B0F-CC93-4D93-84FF-5285B96BD6E4}" presName="descendantText" presStyleLbl="alignAcc1" presStyleIdx="0" presStyleCnt="3">
        <dgm:presLayoutVars>
          <dgm:bulletEnabled val="1"/>
        </dgm:presLayoutVars>
      </dgm:prSet>
      <dgm:spPr/>
      <dgm:t>
        <a:bodyPr/>
        <a:lstStyle/>
        <a:p>
          <a:endParaRPr lang="zh-CN" altLang="en-US"/>
        </a:p>
      </dgm:t>
    </dgm:pt>
    <dgm:pt modelId="{FB0D18C6-91DB-4CCD-B2EB-F646ADE062CE}" type="pres">
      <dgm:prSet presAssocID="{CC62DF32-F337-46E6-8EA7-876DA03B6265}" presName="sp" presStyleCnt="0"/>
      <dgm:spPr/>
    </dgm:pt>
    <dgm:pt modelId="{7CB8F909-63A2-4B24-905B-E94B24D64862}" type="pres">
      <dgm:prSet presAssocID="{DF9A68E7-8392-4569-902F-D4E2E2462186}" presName="composite" presStyleCnt="0"/>
      <dgm:spPr/>
    </dgm:pt>
    <dgm:pt modelId="{2A5074F7-1C64-40DC-9E82-C1D51CC53FE7}" type="pres">
      <dgm:prSet presAssocID="{DF9A68E7-8392-4569-902F-D4E2E2462186}" presName="parentText" presStyleLbl="alignNode1" presStyleIdx="1" presStyleCnt="3">
        <dgm:presLayoutVars>
          <dgm:chMax val="1"/>
          <dgm:bulletEnabled val="1"/>
        </dgm:presLayoutVars>
      </dgm:prSet>
      <dgm:spPr/>
      <dgm:t>
        <a:bodyPr/>
        <a:lstStyle/>
        <a:p>
          <a:endParaRPr lang="zh-CN" altLang="en-US"/>
        </a:p>
      </dgm:t>
    </dgm:pt>
    <dgm:pt modelId="{82D6BFEE-6AD8-48BE-9FCD-1617D569BF7C}" type="pres">
      <dgm:prSet presAssocID="{DF9A68E7-8392-4569-902F-D4E2E2462186}" presName="descendantText" presStyleLbl="alignAcc1" presStyleIdx="1" presStyleCnt="3">
        <dgm:presLayoutVars>
          <dgm:bulletEnabled val="1"/>
        </dgm:presLayoutVars>
      </dgm:prSet>
      <dgm:spPr/>
      <dgm:t>
        <a:bodyPr/>
        <a:lstStyle/>
        <a:p>
          <a:endParaRPr lang="zh-CN" altLang="en-US"/>
        </a:p>
      </dgm:t>
    </dgm:pt>
    <dgm:pt modelId="{A1FE7C22-2A47-4011-B4E0-E28342FC9758}" type="pres">
      <dgm:prSet presAssocID="{3BF48CEC-1EA4-438A-B34D-9962B92EC9C0}" presName="sp" presStyleCnt="0"/>
      <dgm:spPr/>
    </dgm:pt>
    <dgm:pt modelId="{EB2793C1-85BC-40A3-8618-CBEBDC460631}" type="pres">
      <dgm:prSet presAssocID="{3823FE4A-89F1-4657-AA4E-D00F45DD8672}" presName="composite" presStyleCnt="0"/>
      <dgm:spPr/>
    </dgm:pt>
    <dgm:pt modelId="{0AA2C5AC-7A1E-4564-B54C-C544EE8CAFEB}" type="pres">
      <dgm:prSet presAssocID="{3823FE4A-89F1-4657-AA4E-D00F45DD8672}" presName="parentText" presStyleLbl="alignNode1" presStyleIdx="2" presStyleCnt="3">
        <dgm:presLayoutVars>
          <dgm:chMax val="1"/>
          <dgm:bulletEnabled val="1"/>
        </dgm:presLayoutVars>
      </dgm:prSet>
      <dgm:spPr/>
      <dgm:t>
        <a:bodyPr/>
        <a:lstStyle/>
        <a:p>
          <a:endParaRPr lang="zh-CN" altLang="en-US"/>
        </a:p>
      </dgm:t>
    </dgm:pt>
    <dgm:pt modelId="{6E3A8354-2BAE-45A2-823C-BBEAC9FA53E6}" type="pres">
      <dgm:prSet presAssocID="{3823FE4A-89F1-4657-AA4E-D00F45DD8672}" presName="descendantText" presStyleLbl="alignAcc1" presStyleIdx="2" presStyleCnt="3">
        <dgm:presLayoutVars>
          <dgm:bulletEnabled val="1"/>
        </dgm:presLayoutVars>
      </dgm:prSet>
      <dgm:spPr/>
      <dgm:t>
        <a:bodyPr/>
        <a:lstStyle/>
        <a:p>
          <a:endParaRPr lang="zh-CN" altLang="en-US"/>
        </a:p>
      </dgm:t>
    </dgm:pt>
  </dgm:ptLst>
  <dgm:cxnLst>
    <dgm:cxn modelId="{4204AB51-F65B-422A-8B53-4FBF57BE3A50}" type="presOf" srcId="{151F9257-0264-4482-9025-8BEB51D9E16D}" destId="{6E3A8354-2BAE-45A2-823C-BBEAC9FA53E6}" srcOrd="0" destOrd="0" presId="urn:microsoft.com/office/officeart/2005/8/layout/chevron2"/>
    <dgm:cxn modelId="{D36552CE-AF2C-45EE-BD7E-7EB020823E68}" srcId="{DF9A68E7-8392-4569-902F-D4E2E2462186}" destId="{0C8BB88C-7E47-434D-A23E-8D5BEB663863}" srcOrd="0" destOrd="0" parTransId="{05F85628-45BB-402D-81D8-C3C0535B3AA9}" sibTransId="{36A73C6F-D457-4496-9422-8956B245BCB3}"/>
    <dgm:cxn modelId="{682BDD77-B774-4A7D-94FE-283B4413701A}" srcId="{3823FE4A-89F1-4657-AA4E-D00F45DD8672}" destId="{151F9257-0264-4482-9025-8BEB51D9E16D}" srcOrd="0" destOrd="0" parTransId="{76BFE7E4-2435-4A8D-AB41-7A22D7C3A70A}" sibTransId="{E2B01640-0A4B-4743-B965-44DCD7FE8F99}"/>
    <dgm:cxn modelId="{2B245043-C9ED-4B2B-BFA8-DAE47BD5391E}" type="presOf" srcId="{07315B92-7CC5-4C29-B12F-C81DA3012B91}" destId="{7E8D0244-F7C6-4673-B192-04C7BE36DCE6}" srcOrd="0" destOrd="0" presId="urn:microsoft.com/office/officeart/2005/8/layout/chevron2"/>
    <dgm:cxn modelId="{B98830E6-01A1-4664-9E17-CA1FD9F4592E}" type="presOf" srcId="{3823FE4A-89F1-4657-AA4E-D00F45DD8672}" destId="{0AA2C5AC-7A1E-4564-B54C-C544EE8CAFEB}" srcOrd="0" destOrd="0" presId="urn:microsoft.com/office/officeart/2005/8/layout/chevron2"/>
    <dgm:cxn modelId="{A354ECAC-647D-4B75-B7DA-591055856431}" srcId="{07315B92-7CC5-4C29-B12F-C81DA3012B91}" destId="{DF9A68E7-8392-4569-902F-D4E2E2462186}" srcOrd="1" destOrd="0" parTransId="{49E7F5DA-AE45-490A-944A-047956D2A207}" sibTransId="{3BF48CEC-1EA4-438A-B34D-9962B92EC9C0}"/>
    <dgm:cxn modelId="{AE36182E-2733-49B5-9760-EC39FD10F28F}" srcId="{07315B92-7CC5-4C29-B12F-C81DA3012B91}" destId="{B4158B0F-CC93-4D93-84FF-5285B96BD6E4}" srcOrd="0" destOrd="0" parTransId="{63550EC3-D9BB-41C6-AAAF-DC56743B3401}" sibTransId="{CC62DF32-F337-46E6-8EA7-876DA03B6265}"/>
    <dgm:cxn modelId="{DA310653-B83C-456A-BEC8-7CC6C3E52CCF}" type="presOf" srcId="{B4158B0F-CC93-4D93-84FF-5285B96BD6E4}" destId="{71431FF1-15EF-4740-B2DE-D728E3FD3809}" srcOrd="0" destOrd="0" presId="urn:microsoft.com/office/officeart/2005/8/layout/chevron2"/>
    <dgm:cxn modelId="{6E07B121-5BA0-42C7-8C5E-64E745A3E057}" srcId="{07315B92-7CC5-4C29-B12F-C81DA3012B91}" destId="{3823FE4A-89F1-4657-AA4E-D00F45DD8672}" srcOrd="2" destOrd="0" parTransId="{4F75B91F-E15D-48BA-88FC-84B3819A469A}" sibTransId="{FD46D065-7118-406F-BF36-7F1B3BA157D3}"/>
    <dgm:cxn modelId="{B52A8D85-1D96-43A2-877C-9C2093FBA002}" srcId="{B4158B0F-CC93-4D93-84FF-5285B96BD6E4}" destId="{8217B5FC-37FD-4D5E-AC87-0A3B099E2A67}" srcOrd="0" destOrd="0" parTransId="{DFD5874C-57C6-4E90-B273-3D0C69FC82CA}" sibTransId="{4FDA5F6B-AB26-4AE3-8CB6-792C63165F82}"/>
    <dgm:cxn modelId="{FFB52205-A0F8-4151-9AC8-55FFE5A34184}" type="presOf" srcId="{0C8BB88C-7E47-434D-A23E-8D5BEB663863}" destId="{82D6BFEE-6AD8-48BE-9FCD-1617D569BF7C}" srcOrd="0" destOrd="0" presId="urn:microsoft.com/office/officeart/2005/8/layout/chevron2"/>
    <dgm:cxn modelId="{52B5525E-BED5-4BD5-AC2D-A8A124A1D44B}" type="presOf" srcId="{8217B5FC-37FD-4D5E-AC87-0A3B099E2A67}" destId="{2FF08380-8886-4E09-8C50-AF6F8DD95A4F}" srcOrd="0" destOrd="0" presId="urn:microsoft.com/office/officeart/2005/8/layout/chevron2"/>
    <dgm:cxn modelId="{FBC3EAE8-5BC0-4F1D-9640-EDF6B70DFE46}" type="presOf" srcId="{DF9A68E7-8392-4569-902F-D4E2E2462186}" destId="{2A5074F7-1C64-40DC-9E82-C1D51CC53FE7}" srcOrd="0" destOrd="0" presId="urn:microsoft.com/office/officeart/2005/8/layout/chevron2"/>
    <dgm:cxn modelId="{F23924E7-B309-406D-B5CD-CA4B27ED50EE}" type="presParOf" srcId="{7E8D0244-F7C6-4673-B192-04C7BE36DCE6}" destId="{5D2DDAE1-6BF9-4EC9-8CFC-FA729CB2C6E4}" srcOrd="0" destOrd="0" presId="urn:microsoft.com/office/officeart/2005/8/layout/chevron2"/>
    <dgm:cxn modelId="{42F45A3F-7BD8-478D-ADB4-7621B30E48FC}" type="presParOf" srcId="{5D2DDAE1-6BF9-4EC9-8CFC-FA729CB2C6E4}" destId="{71431FF1-15EF-4740-B2DE-D728E3FD3809}" srcOrd="0" destOrd="0" presId="urn:microsoft.com/office/officeart/2005/8/layout/chevron2"/>
    <dgm:cxn modelId="{F42D1D08-B156-4EFE-9043-66A07F65947D}" type="presParOf" srcId="{5D2DDAE1-6BF9-4EC9-8CFC-FA729CB2C6E4}" destId="{2FF08380-8886-4E09-8C50-AF6F8DD95A4F}" srcOrd="1" destOrd="0" presId="urn:microsoft.com/office/officeart/2005/8/layout/chevron2"/>
    <dgm:cxn modelId="{B390AA99-FD49-4572-BF9F-DCA878EA518F}" type="presParOf" srcId="{7E8D0244-F7C6-4673-B192-04C7BE36DCE6}" destId="{FB0D18C6-91DB-4CCD-B2EB-F646ADE062CE}" srcOrd="1" destOrd="0" presId="urn:microsoft.com/office/officeart/2005/8/layout/chevron2"/>
    <dgm:cxn modelId="{3452A9DC-02A9-4026-9079-A8BADA1AC4D9}" type="presParOf" srcId="{7E8D0244-F7C6-4673-B192-04C7BE36DCE6}" destId="{7CB8F909-63A2-4B24-905B-E94B24D64862}" srcOrd="2" destOrd="0" presId="urn:microsoft.com/office/officeart/2005/8/layout/chevron2"/>
    <dgm:cxn modelId="{955917D2-61B3-409B-8789-5DD8E3B441C4}" type="presParOf" srcId="{7CB8F909-63A2-4B24-905B-E94B24D64862}" destId="{2A5074F7-1C64-40DC-9E82-C1D51CC53FE7}" srcOrd="0" destOrd="0" presId="urn:microsoft.com/office/officeart/2005/8/layout/chevron2"/>
    <dgm:cxn modelId="{E05FE095-94BB-4CB5-9DBF-1A1B17C8CBE9}" type="presParOf" srcId="{7CB8F909-63A2-4B24-905B-E94B24D64862}" destId="{82D6BFEE-6AD8-48BE-9FCD-1617D569BF7C}" srcOrd="1" destOrd="0" presId="urn:microsoft.com/office/officeart/2005/8/layout/chevron2"/>
    <dgm:cxn modelId="{07394399-60C6-4518-891B-AAAAEFF81AC9}" type="presParOf" srcId="{7E8D0244-F7C6-4673-B192-04C7BE36DCE6}" destId="{A1FE7C22-2A47-4011-B4E0-E28342FC9758}" srcOrd="3" destOrd="0" presId="urn:microsoft.com/office/officeart/2005/8/layout/chevron2"/>
    <dgm:cxn modelId="{0E70211D-4DE2-4833-9431-98DD26CEBBCA}" type="presParOf" srcId="{7E8D0244-F7C6-4673-B192-04C7BE36DCE6}" destId="{EB2793C1-85BC-40A3-8618-CBEBDC460631}" srcOrd="4" destOrd="0" presId="urn:microsoft.com/office/officeart/2005/8/layout/chevron2"/>
    <dgm:cxn modelId="{D964DFD2-BCD0-4202-8F6A-9341A3B682A3}" type="presParOf" srcId="{EB2793C1-85BC-40A3-8618-CBEBDC460631}" destId="{0AA2C5AC-7A1E-4564-B54C-C544EE8CAFEB}" srcOrd="0" destOrd="0" presId="urn:microsoft.com/office/officeart/2005/8/layout/chevron2"/>
    <dgm:cxn modelId="{2C53DA2D-60D6-4A27-AE44-54994D39DF2B}" type="presParOf" srcId="{EB2793C1-85BC-40A3-8618-CBEBDC460631}" destId="{6E3A8354-2BAE-45A2-823C-BBEAC9FA53E6}" srcOrd="1" destOrd="0" presId="urn:microsoft.com/office/officeart/2005/8/layout/chevron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93.xml><?xml version="1.0" encoding="utf-8"?>
<dgm:dataModel xmlns:dgm="http://schemas.openxmlformats.org/drawingml/2006/diagram" xmlns:a="http://schemas.openxmlformats.org/drawingml/2006/main">
  <dgm:ptLst>
    <dgm:pt modelId="{07315B92-7CC5-4C29-B12F-C81DA3012B91}" type="doc">
      <dgm:prSet loTypeId="urn:microsoft.com/office/officeart/2005/8/layout/chevron2" loCatId="list" qsTypeId="urn:microsoft.com/office/officeart/2005/8/quickstyle/simple1#17" qsCatId="simple" csTypeId="urn:microsoft.com/office/officeart/2005/8/colors/accent1_2#25" csCatId="accent1" phldr="1"/>
      <dgm:spPr/>
      <dgm:t>
        <a:bodyPr/>
        <a:lstStyle/>
        <a:p>
          <a:endParaRPr lang="zh-CN" altLang="en-US"/>
        </a:p>
      </dgm:t>
    </dgm:pt>
    <dgm:pt modelId="{B4158B0F-CC93-4D93-84FF-5285B96BD6E4}">
      <dgm:prSet phldrT="[文本]" custT="1"/>
      <dgm:spPr/>
      <dgm:t>
        <a:bodyPr/>
        <a:lstStyle/>
        <a:p>
          <a:r>
            <a:rPr lang="zh-CN" altLang="en-US" sz="1800" b="1" dirty="0" smtClean="0"/>
            <a:t>④</a:t>
          </a:r>
          <a:endParaRPr lang="zh-CN" altLang="en-US" sz="1800" b="1" dirty="0"/>
        </a:p>
      </dgm:t>
    </dgm:pt>
    <dgm:pt modelId="{63550EC3-D9BB-41C6-AAAF-DC56743B3401}" cxnId="{AE36182E-2733-49B5-9760-EC39FD10F28F}" type="parTrans">
      <dgm:prSet/>
      <dgm:spPr/>
      <dgm:t>
        <a:bodyPr/>
        <a:lstStyle/>
        <a:p>
          <a:endParaRPr lang="zh-CN" altLang="en-US" sz="1800" b="1"/>
        </a:p>
      </dgm:t>
    </dgm:pt>
    <dgm:pt modelId="{CC62DF32-F337-46E6-8EA7-876DA03B6265}" cxnId="{AE36182E-2733-49B5-9760-EC39FD10F28F}" type="sibTrans">
      <dgm:prSet/>
      <dgm:spPr/>
      <dgm:t>
        <a:bodyPr/>
        <a:lstStyle/>
        <a:p>
          <a:endParaRPr lang="zh-CN" altLang="en-US" sz="1800" b="1"/>
        </a:p>
      </dgm:t>
    </dgm:pt>
    <dgm:pt modelId="{8217B5FC-37FD-4D5E-AC87-0A3B099E2A67}">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1800" b="1" dirty="0" smtClean="0"/>
            <a:t>轮换活跃</a:t>
          </a:r>
          <a:r>
            <a:rPr lang="en-US" altLang="zh-CN" sz="1800" b="1" dirty="0" smtClean="0"/>
            <a:t>/</a:t>
          </a:r>
          <a:r>
            <a:rPr lang="zh-CN" altLang="en-US" sz="1800" b="1" dirty="0" smtClean="0"/>
            <a:t>休眠节点的</a:t>
          </a:r>
          <a:r>
            <a:rPr lang="en-US" altLang="zh-CN" sz="1800" b="1" dirty="0" smtClean="0"/>
            <a:t>Self-Scheduling</a:t>
          </a:r>
          <a:r>
            <a:rPr lang="zh-CN" altLang="en-US" sz="1800" b="1" dirty="0" smtClean="0"/>
            <a:t>覆盖协议</a:t>
          </a:r>
          <a:endParaRPr lang="zh-CN" altLang="en-US" sz="1800" b="1" dirty="0"/>
        </a:p>
      </dgm:t>
    </dgm:pt>
    <dgm:pt modelId="{DFD5874C-57C6-4E90-B273-3D0C69FC82CA}" cxnId="{B52A8D85-1D96-43A2-877C-9C2093FBA002}" type="parTrans">
      <dgm:prSet/>
      <dgm:spPr/>
      <dgm:t>
        <a:bodyPr/>
        <a:lstStyle/>
        <a:p>
          <a:endParaRPr lang="zh-CN" altLang="en-US" sz="1800" b="1"/>
        </a:p>
      </dgm:t>
    </dgm:pt>
    <dgm:pt modelId="{4FDA5F6B-AB26-4AE3-8CB6-792C63165F82}" cxnId="{B52A8D85-1D96-43A2-877C-9C2093FBA002}" type="sibTrans">
      <dgm:prSet/>
      <dgm:spPr/>
      <dgm:t>
        <a:bodyPr/>
        <a:lstStyle/>
        <a:p>
          <a:endParaRPr lang="zh-CN" altLang="en-US" sz="1800" b="1"/>
        </a:p>
      </dgm:t>
    </dgm:pt>
    <dgm:pt modelId="{DF9A68E7-8392-4569-902F-D4E2E2462186}">
      <dgm:prSet phldrT="[文本]" custT="1"/>
      <dgm:spPr/>
      <dgm:t>
        <a:bodyPr/>
        <a:lstStyle/>
        <a:p>
          <a:r>
            <a:rPr lang="zh-CN" altLang="en-US" sz="1800" b="1" dirty="0" smtClean="0"/>
            <a:t>⑤</a:t>
          </a:r>
          <a:endParaRPr lang="zh-CN" altLang="en-US" sz="1800" b="1" dirty="0"/>
        </a:p>
      </dgm:t>
    </dgm:pt>
    <dgm:pt modelId="{49E7F5DA-AE45-490A-944A-047956D2A207}" cxnId="{A354ECAC-647D-4B75-B7DA-591055856431}" type="parTrans">
      <dgm:prSet/>
      <dgm:spPr/>
      <dgm:t>
        <a:bodyPr/>
        <a:lstStyle/>
        <a:p>
          <a:endParaRPr lang="zh-CN" altLang="en-US" sz="1800" b="1"/>
        </a:p>
      </dgm:t>
    </dgm:pt>
    <dgm:pt modelId="{3BF48CEC-1EA4-438A-B34D-9962B92EC9C0}" cxnId="{A354ECAC-647D-4B75-B7DA-591055856431}" type="sibTrans">
      <dgm:prSet/>
      <dgm:spPr/>
      <dgm:t>
        <a:bodyPr/>
        <a:lstStyle/>
        <a:p>
          <a:endParaRPr lang="zh-CN" altLang="en-US" sz="1800" b="1"/>
        </a:p>
      </dgm:t>
    </dgm:pt>
    <dgm:pt modelId="{0C8BB88C-7E47-434D-A23E-8D5BEB663863}">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最坏与最佳情况覆盖</a:t>
          </a:r>
          <a:endParaRPr lang="zh-CN" altLang="en-US" sz="2000" b="1" dirty="0"/>
        </a:p>
      </dgm:t>
    </dgm:pt>
    <dgm:pt modelId="{05F85628-45BB-402D-81D8-C3C0535B3AA9}" cxnId="{D36552CE-AF2C-45EE-BD7E-7EB020823E68}" type="parTrans">
      <dgm:prSet/>
      <dgm:spPr/>
      <dgm:t>
        <a:bodyPr/>
        <a:lstStyle/>
        <a:p>
          <a:endParaRPr lang="zh-CN" altLang="en-US" sz="1800" b="1"/>
        </a:p>
      </dgm:t>
    </dgm:pt>
    <dgm:pt modelId="{36A73C6F-D457-4496-9422-8956B245BCB3}" cxnId="{D36552CE-AF2C-45EE-BD7E-7EB020823E68}" type="sibTrans">
      <dgm:prSet/>
      <dgm:spPr/>
      <dgm:t>
        <a:bodyPr/>
        <a:lstStyle/>
        <a:p>
          <a:endParaRPr lang="zh-CN" altLang="en-US" sz="1800" b="1"/>
        </a:p>
      </dgm:t>
    </dgm:pt>
    <dgm:pt modelId="{3823FE4A-89F1-4657-AA4E-D00F45DD8672}">
      <dgm:prSet phldrT="[文本]" custT="1"/>
      <dgm:spPr/>
      <dgm:t>
        <a:bodyPr/>
        <a:lstStyle/>
        <a:p>
          <a:r>
            <a:rPr lang="zh-CN" altLang="en-US" sz="1800" b="1" dirty="0" smtClean="0"/>
            <a:t>⑥</a:t>
          </a:r>
          <a:endParaRPr lang="zh-CN" altLang="en-US" sz="1800" b="1" dirty="0"/>
        </a:p>
      </dgm:t>
    </dgm:pt>
    <dgm:pt modelId="{4F75B91F-E15D-48BA-88FC-84B3819A469A}" cxnId="{6E07B121-5BA0-42C7-8C5E-64E745A3E057}" type="parTrans">
      <dgm:prSet/>
      <dgm:spPr/>
      <dgm:t>
        <a:bodyPr/>
        <a:lstStyle/>
        <a:p>
          <a:endParaRPr lang="zh-CN" altLang="en-US" sz="1800" b="1"/>
        </a:p>
      </dgm:t>
    </dgm:pt>
    <dgm:pt modelId="{FD46D065-7118-406F-BF36-7F1B3BA157D3}" cxnId="{6E07B121-5BA0-42C7-8C5E-64E745A3E057}" type="sibTrans">
      <dgm:prSet/>
      <dgm:spPr/>
      <dgm:t>
        <a:bodyPr/>
        <a:lstStyle/>
        <a:p>
          <a:endParaRPr lang="zh-CN" altLang="en-US" sz="1800" b="1"/>
        </a:p>
      </dgm:t>
    </dgm:pt>
    <dgm:pt modelId="{151F9257-0264-4482-9025-8BEB51D9E16D}">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暴露穿越覆盖</a:t>
          </a:r>
          <a:endParaRPr lang="zh-CN" altLang="en-US" sz="2000" b="1" dirty="0"/>
        </a:p>
      </dgm:t>
    </dgm:pt>
    <dgm:pt modelId="{76BFE7E4-2435-4A8D-AB41-7A22D7C3A70A}" cxnId="{682BDD77-B774-4A7D-94FE-283B4413701A}" type="parTrans">
      <dgm:prSet/>
      <dgm:spPr/>
      <dgm:t>
        <a:bodyPr/>
        <a:lstStyle/>
        <a:p>
          <a:endParaRPr lang="zh-CN" altLang="en-US" sz="1800" b="1"/>
        </a:p>
      </dgm:t>
    </dgm:pt>
    <dgm:pt modelId="{E2B01640-0A4B-4743-B965-44DCD7FE8F99}" cxnId="{682BDD77-B774-4A7D-94FE-283B4413701A}" type="sibTrans">
      <dgm:prSet/>
      <dgm:spPr/>
      <dgm:t>
        <a:bodyPr/>
        <a:lstStyle/>
        <a:p>
          <a:endParaRPr lang="zh-CN" altLang="en-US" sz="1800" b="1"/>
        </a:p>
      </dgm:t>
    </dgm:pt>
    <dgm:pt modelId="{7E8D0244-F7C6-4673-B192-04C7BE36DCE6}" type="pres">
      <dgm:prSet presAssocID="{07315B92-7CC5-4C29-B12F-C81DA3012B91}" presName="linearFlow" presStyleCnt="0">
        <dgm:presLayoutVars>
          <dgm:dir/>
          <dgm:animLvl val="lvl"/>
          <dgm:resizeHandles val="exact"/>
        </dgm:presLayoutVars>
      </dgm:prSet>
      <dgm:spPr/>
      <dgm:t>
        <a:bodyPr/>
        <a:lstStyle/>
        <a:p>
          <a:endParaRPr lang="zh-CN" altLang="en-US"/>
        </a:p>
      </dgm:t>
    </dgm:pt>
    <dgm:pt modelId="{5D2DDAE1-6BF9-4EC9-8CFC-FA729CB2C6E4}" type="pres">
      <dgm:prSet presAssocID="{B4158B0F-CC93-4D93-84FF-5285B96BD6E4}" presName="composite" presStyleCnt="0"/>
      <dgm:spPr/>
    </dgm:pt>
    <dgm:pt modelId="{71431FF1-15EF-4740-B2DE-D728E3FD3809}" type="pres">
      <dgm:prSet presAssocID="{B4158B0F-CC93-4D93-84FF-5285B96BD6E4}" presName="parentText" presStyleLbl="alignNode1" presStyleIdx="0" presStyleCnt="3">
        <dgm:presLayoutVars>
          <dgm:chMax val="1"/>
          <dgm:bulletEnabled val="1"/>
        </dgm:presLayoutVars>
      </dgm:prSet>
      <dgm:spPr/>
      <dgm:t>
        <a:bodyPr/>
        <a:lstStyle/>
        <a:p>
          <a:endParaRPr lang="zh-CN" altLang="en-US"/>
        </a:p>
      </dgm:t>
    </dgm:pt>
    <dgm:pt modelId="{2FF08380-8886-4E09-8C50-AF6F8DD95A4F}" type="pres">
      <dgm:prSet presAssocID="{B4158B0F-CC93-4D93-84FF-5285B96BD6E4}" presName="descendantText" presStyleLbl="alignAcc1" presStyleIdx="0" presStyleCnt="3">
        <dgm:presLayoutVars>
          <dgm:bulletEnabled val="1"/>
        </dgm:presLayoutVars>
      </dgm:prSet>
      <dgm:spPr/>
      <dgm:t>
        <a:bodyPr/>
        <a:lstStyle/>
        <a:p>
          <a:endParaRPr lang="zh-CN" altLang="en-US"/>
        </a:p>
      </dgm:t>
    </dgm:pt>
    <dgm:pt modelId="{FB0D18C6-91DB-4CCD-B2EB-F646ADE062CE}" type="pres">
      <dgm:prSet presAssocID="{CC62DF32-F337-46E6-8EA7-876DA03B6265}" presName="sp" presStyleCnt="0"/>
      <dgm:spPr/>
    </dgm:pt>
    <dgm:pt modelId="{7CB8F909-63A2-4B24-905B-E94B24D64862}" type="pres">
      <dgm:prSet presAssocID="{DF9A68E7-8392-4569-902F-D4E2E2462186}" presName="composite" presStyleCnt="0"/>
      <dgm:spPr/>
    </dgm:pt>
    <dgm:pt modelId="{2A5074F7-1C64-40DC-9E82-C1D51CC53FE7}" type="pres">
      <dgm:prSet presAssocID="{DF9A68E7-8392-4569-902F-D4E2E2462186}" presName="parentText" presStyleLbl="alignNode1" presStyleIdx="1" presStyleCnt="3">
        <dgm:presLayoutVars>
          <dgm:chMax val="1"/>
          <dgm:bulletEnabled val="1"/>
        </dgm:presLayoutVars>
      </dgm:prSet>
      <dgm:spPr/>
      <dgm:t>
        <a:bodyPr/>
        <a:lstStyle/>
        <a:p>
          <a:endParaRPr lang="zh-CN" altLang="en-US"/>
        </a:p>
      </dgm:t>
    </dgm:pt>
    <dgm:pt modelId="{82D6BFEE-6AD8-48BE-9FCD-1617D569BF7C}" type="pres">
      <dgm:prSet presAssocID="{DF9A68E7-8392-4569-902F-D4E2E2462186}" presName="descendantText" presStyleLbl="alignAcc1" presStyleIdx="1" presStyleCnt="3">
        <dgm:presLayoutVars>
          <dgm:bulletEnabled val="1"/>
        </dgm:presLayoutVars>
      </dgm:prSet>
      <dgm:spPr/>
      <dgm:t>
        <a:bodyPr/>
        <a:lstStyle/>
        <a:p>
          <a:endParaRPr lang="zh-CN" altLang="en-US"/>
        </a:p>
      </dgm:t>
    </dgm:pt>
    <dgm:pt modelId="{A1FE7C22-2A47-4011-B4E0-E28342FC9758}" type="pres">
      <dgm:prSet presAssocID="{3BF48CEC-1EA4-438A-B34D-9962B92EC9C0}" presName="sp" presStyleCnt="0"/>
      <dgm:spPr/>
    </dgm:pt>
    <dgm:pt modelId="{EB2793C1-85BC-40A3-8618-CBEBDC460631}" type="pres">
      <dgm:prSet presAssocID="{3823FE4A-89F1-4657-AA4E-D00F45DD8672}" presName="composite" presStyleCnt="0"/>
      <dgm:spPr/>
    </dgm:pt>
    <dgm:pt modelId="{0AA2C5AC-7A1E-4564-B54C-C544EE8CAFEB}" type="pres">
      <dgm:prSet presAssocID="{3823FE4A-89F1-4657-AA4E-D00F45DD8672}" presName="parentText" presStyleLbl="alignNode1" presStyleIdx="2" presStyleCnt="3">
        <dgm:presLayoutVars>
          <dgm:chMax val="1"/>
          <dgm:bulletEnabled val="1"/>
        </dgm:presLayoutVars>
      </dgm:prSet>
      <dgm:spPr/>
      <dgm:t>
        <a:bodyPr/>
        <a:lstStyle/>
        <a:p>
          <a:endParaRPr lang="zh-CN" altLang="en-US"/>
        </a:p>
      </dgm:t>
    </dgm:pt>
    <dgm:pt modelId="{6E3A8354-2BAE-45A2-823C-BBEAC9FA53E6}" type="pres">
      <dgm:prSet presAssocID="{3823FE4A-89F1-4657-AA4E-D00F45DD8672}" presName="descendantText" presStyleLbl="alignAcc1" presStyleIdx="2" presStyleCnt="3">
        <dgm:presLayoutVars>
          <dgm:bulletEnabled val="1"/>
        </dgm:presLayoutVars>
      </dgm:prSet>
      <dgm:spPr/>
      <dgm:t>
        <a:bodyPr/>
        <a:lstStyle/>
        <a:p>
          <a:endParaRPr lang="zh-CN" altLang="en-US"/>
        </a:p>
      </dgm:t>
    </dgm:pt>
  </dgm:ptLst>
  <dgm:cxnLst>
    <dgm:cxn modelId="{10274747-CD0D-4B51-975B-8FF622153BF3}" type="presOf" srcId="{0C8BB88C-7E47-434D-A23E-8D5BEB663863}" destId="{82D6BFEE-6AD8-48BE-9FCD-1617D569BF7C}" srcOrd="0" destOrd="0" presId="urn:microsoft.com/office/officeart/2005/8/layout/chevron2"/>
    <dgm:cxn modelId="{21B2D415-0300-448D-A407-EC3E7C530CB2}" type="presOf" srcId="{3823FE4A-89F1-4657-AA4E-D00F45DD8672}" destId="{0AA2C5AC-7A1E-4564-B54C-C544EE8CAFEB}" srcOrd="0" destOrd="0" presId="urn:microsoft.com/office/officeart/2005/8/layout/chevron2"/>
    <dgm:cxn modelId="{D36552CE-AF2C-45EE-BD7E-7EB020823E68}" srcId="{DF9A68E7-8392-4569-902F-D4E2E2462186}" destId="{0C8BB88C-7E47-434D-A23E-8D5BEB663863}" srcOrd="0" destOrd="0" parTransId="{05F85628-45BB-402D-81D8-C3C0535B3AA9}" sibTransId="{36A73C6F-D457-4496-9422-8956B245BCB3}"/>
    <dgm:cxn modelId="{682BDD77-B774-4A7D-94FE-283B4413701A}" srcId="{3823FE4A-89F1-4657-AA4E-D00F45DD8672}" destId="{151F9257-0264-4482-9025-8BEB51D9E16D}" srcOrd="0" destOrd="0" parTransId="{76BFE7E4-2435-4A8D-AB41-7A22D7C3A70A}" sibTransId="{E2B01640-0A4B-4743-B965-44DCD7FE8F99}"/>
    <dgm:cxn modelId="{E1DE3906-0B97-4445-9EA6-263B37956B37}" type="presOf" srcId="{8217B5FC-37FD-4D5E-AC87-0A3B099E2A67}" destId="{2FF08380-8886-4E09-8C50-AF6F8DD95A4F}" srcOrd="0" destOrd="0" presId="urn:microsoft.com/office/officeart/2005/8/layout/chevron2"/>
    <dgm:cxn modelId="{395832DB-AE26-46E3-80B8-089F532A0C78}" type="presOf" srcId="{B4158B0F-CC93-4D93-84FF-5285B96BD6E4}" destId="{71431FF1-15EF-4740-B2DE-D728E3FD3809}" srcOrd="0" destOrd="0" presId="urn:microsoft.com/office/officeart/2005/8/layout/chevron2"/>
    <dgm:cxn modelId="{D87522BB-5CB7-4CF0-9EC3-DA5FF9EC24E3}" type="presOf" srcId="{07315B92-7CC5-4C29-B12F-C81DA3012B91}" destId="{7E8D0244-F7C6-4673-B192-04C7BE36DCE6}" srcOrd="0" destOrd="0" presId="urn:microsoft.com/office/officeart/2005/8/layout/chevron2"/>
    <dgm:cxn modelId="{A354ECAC-647D-4B75-B7DA-591055856431}" srcId="{07315B92-7CC5-4C29-B12F-C81DA3012B91}" destId="{DF9A68E7-8392-4569-902F-D4E2E2462186}" srcOrd="1" destOrd="0" parTransId="{49E7F5DA-AE45-490A-944A-047956D2A207}" sibTransId="{3BF48CEC-1EA4-438A-B34D-9962B92EC9C0}"/>
    <dgm:cxn modelId="{5F7BE18D-E77E-41BC-B4F0-3A5154D220C7}" type="presOf" srcId="{151F9257-0264-4482-9025-8BEB51D9E16D}" destId="{6E3A8354-2BAE-45A2-823C-BBEAC9FA53E6}" srcOrd="0" destOrd="0" presId="urn:microsoft.com/office/officeart/2005/8/layout/chevron2"/>
    <dgm:cxn modelId="{AE36182E-2733-49B5-9760-EC39FD10F28F}" srcId="{07315B92-7CC5-4C29-B12F-C81DA3012B91}" destId="{B4158B0F-CC93-4D93-84FF-5285B96BD6E4}" srcOrd="0" destOrd="0" parTransId="{63550EC3-D9BB-41C6-AAAF-DC56743B3401}" sibTransId="{CC62DF32-F337-46E6-8EA7-876DA03B6265}"/>
    <dgm:cxn modelId="{6E07B121-5BA0-42C7-8C5E-64E745A3E057}" srcId="{07315B92-7CC5-4C29-B12F-C81DA3012B91}" destId="{3823FE4A-89F1-4657-AA4E-D00F45DD8672}" srcOrd="2" destOrd="0" parTransId="{4F75B91F-E15D-48BA-88FC-84B3819A469A}" sibTransId="{FD46D065-7118-406F-BF36-7F1B3BA157D3}"/>
    <dgm:cxn modelId="{B52A8D85-1D96-43A2-877C-9C2093FBA002}" srcId="{B4158B0F-CC93-4D93-84FF-5285B96BD6E4}" destId="{8217B5FC-37FD-4D5E-AC87-0A3B099E2A67}" srcOrd="0" destOrd="0" parTransId="{DFD5874C-57C6-4E90-B273-3D0C69FC82CA}" sibTransId="{4FDA5F6B-AB26-4AE3-8CB6-792C63165F82}"/>
    <dgm:cxn modelId="{162404FB-24D2-421D-BBCF-F33DE23BA10D}" type="presOf" srcId="{DF9A68E7-8392-4569-902F-D4E2E2462186}" destId="{2A5074F7-1C64-40DC-9E82-C1D51CC53FE7}" srcOrd="0" destOrd="0" presId="urn:microsoft.com/office/officeart/2005/8/layout/chevron2"/>
    <dgm:cxn modelId="{AC012BA9-D333-482D-90D0-FD9DC0498EA2}" type="presParOf" srcId="{7E8D0244-F7C6-4673-B192-04C7BE36DCE6}" destId="{5D2DDAE1-6BF9-4EC9-8CFC-FA729CB2C6E4}" srcOrd="0" destOrd="0" presId="urn:microsoft.com/office/officeart/2005/8/layout/chevron2"/>
    <dgm:cxn modelId="{A89B8E34-ACE8-4173-A9E4-102F4D30F8C5}" type="presParOf" srcId="{5D2DDAE1-6BF9-4EC9-8CFC-FA729CB2C6E4}" destId="{71431FF1-15EF-4740-B2DE-D728E3FD3809}" srcOrd="0" destOrd="0" presId="urn:microsoft.com/office/officeart/2005/8/layout/chevron2"/>
    <dgm:cxn modelId="{A01C8D0C-01A1-41ED-A111-60E1442996FA}" type="presParOf" srcId="{5D2DDAE1-6BF9-4EC9-8CFC-FA729CB2C6E4}" destId="{2FF08380-8886-4E09-8C50-AF6F8DD95A4F}" srcOrd="1" destOrd="0" presId="urn:microsoft.com/office/officeart/2005/8/layout/chevron2"/>
    <dgm:cxn modelId="{D755E67E-CF88-42E2-89CB-93545457A7D9}" type="presParOf" srcId="{7E8D0244-F7C6-4673-B192-04C7BE36DCE6}" destId="{FB0D18C6-91DB-4CCD-B2EB-F646ADE062CE}" srcOrd="1" destOrd="0" presId="urn:microsoft.com/office/officeart/2005/8/layout/chevron2"/>
    <dgm:cxn modelId="{0CCCC595-553B-487B-B55C-F70798C5145C}" type="presParOf" srcId="{7E8D0244-F7C6-4673-B192-04C7BE36DCE6}" destId="{7CB8F909-63A2-4B24-905B-E94B24D64862}" srcOrd="2" destOrd="0" presId="urn:microsoft.com/office/officeart/2005/8/layout/chevron2"/>
    <dgm:cxn modelId="{1AEFC10B-9F92-4775-829C-0826F43F1FCC}" type="presParOf" srcId="{7CB8F909-63A2-4B24-905B-E94B24D64862}" destId="{2A5074F7-1C64-40DC-9E82-C1D51CC53FE7}" srcOrd="0" destOrd="0" presId="urn:microsoft.com/office/officeart/2005/8/layout/chevron2"/>
    <dgm:cxn modelId="{87B21D02-851B-4046-98B4-EBD24B1F4EAD}" type="presParOf" srcId="{7CB8F909-63A2-4B24-905B-E94B24D64862}" destId="{82D6BFEE-6AD8-48BE-9FCD-1617D569BF7C}" srcOrd="1" destOrd="0" presId="urn:microsoft.com/office/officeart/2005/8/layout/chevron2"/>
    <dgm:cxn modelId="{CD2B1EEF-31DE-4038-B7C8-C5F05A07C180}" type="presParOf" srcId="{7E8D0244-F7C6-4673-B192-04C7BE36DCE6}" destId="{A1FE7C22-2A47-4011-B4E0-E28342FC9758}" srcOrd="3" destOrd="0" presId="urn:microsoft.com/office/officeart/2005/8/layout/chevron2"/>
    <dgm:cxn modelId="{EA8C2FBD-0982-474F-BD93-8BD769F29212}" type="presParOf" srcId="{7E8D0244-F7C6-4673-B192-04C7BE36DCE6}" destId="{EB2793C1-85BC-40A3-8618-CBEBDC460631}" srcOrd="4" destOrd="0" presId="urn:microsoft.com/office/officeart/2005/8/layout/chevron2"/>
    <dgm:cxn modelId="{CEEC1C99-8DF1-49FF-A848-3D467B536BFA}" type="presParOf" srcId="{EB2793C1-85BC-40A3-8618-CBEBDC460631}" destId="{0AA2C5AC-7A1E-4564-B54C-C544EE8CAFEB}" srcOrd="0" destOrd="0" presId="urn:microsoft.com/office/officeart/2005/8/layout/chevron2"/>
    <dgm:cxn modelId="{FA0F3A35-5A7F-43A6-AA55-EF0E67B26022}" type="presParOf" srcId="{EB2793C1-85BC-40A3-8618-CBEBDC460631}" destId="{6E3A8354-2BAE-45A2-823C-BBEAC9FA53E6}"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94.xml><?xml version="1.0" encoding="utf-8"?>
<dgm:dataModel xmlns:dgm="http://schemas.openxmlformats.org/drawingml/2006/diagram" xmlns:a="http://schemas.openxmlformats.org/drawingml/2006/main">
  <dgm:ptLst>
    <dgm:pt modelId="{07315B92-7CC5-4C29-B12F-C81DA3012B91}" type="doc">
      <dgm:prSet loTypeId="urn:microsoft.com/office/officeart/2005/8/layout/chevron2" loCatId="list" qsTypeId="urn:microsoft.com/office/officeart/2005/8/quickstyle/simple1#21" qsCatId="simple" csTypeId="urn:microsoft.com/office/officeart/2005/8/colors/accent1_2#29" csCatId="accent1" phldr="1"/>
      <dgm:spPr/>
      <dgm:t>
        <a:bodyPr/>
        <a:lstStyle/>
        <a:p>
          <a:endParaRPr lang="zh-CN" altLang="en-US"/>
        </a:p>
      </dgm:t>
    </dgm:pt>
    <dgm:pt modelId="{B4158B0F-CC93-4D93-84FF-5285B96BD6E4}">
      <dgm:prSet phldrT="[文本]" custT="1"/>
      <dgm:spPr/>
      <dgm:t>
        <a:bodyPr/>
        <a:lstStyle/>
        <a:p>
          <a:r>
            <a:rPr lang="zh-CN" altLang="en-US" sz="2000" b="1" dirty="0" smtClean="0"/>
            <a:t>①</a:t>
          </a:r>
          <a:endParaRPr lang="zh-CN" altLang="en-US" sz="2000" b="1" dirty="0"/>
        </a:p>
      </dgm:t>
    </dgm:pt>
    <dgm:pt modelId="{63550EC3-D9BB-41C6-AAAF-DC56743B3401}" cxnId="{AE36182E-2733-49B5-9760-EC39FD10F28F}" type="parTrans">
      <dgm:prSet/>
      <dgm:spPr/>
      <dgm:t>
        <a:bodyPr/>
        <a:lstStyle/>
        <a:p>
          <a:endParaRPr lang="zh-CN" altLang="en-US" sz="2400" b="1"/>
        </a:p>
      </dgm:t>
    </dgm:pt>
    <dgm:pt modelId="{CC62DF32-F337-46E6-8EA7-876DA03B6265}" cxnId="{AE36182E-2733-49B5-9760-EC39FD10F28F}" type="sibTrans">
      <dgm:prSet/>
      <dgm:spPr/>
      <dgm:t>
        <a:bodyPr/>
        <a:lstStyle/>
        <a:p>
          <a:endParaRPr lang="zh-CN" altLang="en-US" sz="2400" b="1"/>
        </a:p>
      </dgm:t>
    </dgm:pt>
    <dgm:pt modelId="{8217B5FC-37FD-4D5E-AC87-0A3B099E2A67}">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基于网格的覆盖定位传感器配置算法</a:t>
          </a:r>
          <a:endParaRPr lang="zh-CN" altLang="en-US" sz="2000" b="1" dirty="0"/>
        </a:p>
      </dgm:t>
    </dgm:pt>
    <dgm:pt modelId="{DFD5874C-57C6-4E90-B273-3D0C69FC82CA}" cxnId="{B52A8D85-1D96-43A2-877C-9C2093FBA002}" type="parTrans">
      <dgm:prSet/>
      <dgm:spPr/>
      <dgm:t>
        <a:bodyPr/>
        <a:lstStyle/>
        <a:p>
          <a:endParaRPr lang="zh-CN" altLang="en-US" sz="2400" b="1"/>
        </a:p>
      </dgm:t>
    </dgm:pt>
    <dgm:pt modelId="{4FDA5F6B-AB26-4AE3-8CB6-792C63165F82}" cxnId="{B52A8D85-1D96-43A2-877C-9C2093FBA002}" type="sibTrans">
      <dgm:prSet/>
      <dgm:spPr/>
      <dgm:t>
        <a:bodyPr/>
        <a:lstStyle/>
        <a:p>
          <a:endParaRPr lang="zh-CN" altLang="en-US" sz="2400" b="1"/>
        </a:p>
      </dgm:t>
    </dgm:pt>
    <dgm:pt modelId="{DF9A68E7-8392-4569-902F-D4E2E2462186}">
      <dgm:prSet phldrT="[文本]" custT="1"/>
      <dgm:spPr/>
      <dgm:t>
        <a:bodyPr/>
        <a:lstStyle/>
        <a:p>
          <a:r>
            <a:rPr lang="zh-CN" altLang="en-US" sz="2000" b="1" dirty="0" smtClean="0"/>
            <a:t>②</a:t>
          </a:r>
          <a:endParaRPr lang="zh-CN" altLang="en-US" sz="2000" b="1" dirty="0"/>
        </a:p>
      </dgm:t>
    </dgm:pt>
    <dgm:pt modelId="{49E7F5DA-AE45-490A-944A-047956D2A207}" cxnId="{A354ECAC-647D-4B75-B7DA-591055856431}" type="parTrans">
      <dgm:prSet/>
      <dgm:spPr/>
      <dgm:t>
        <a:bodyPr/>
        <a:lstStyle/>
        <a:p>
          <a:endParaRPr lang="zh-CN" altLang="en-US" sz="2400" b="1"/>
        </a:p>
      </dgm:t>
    </dgm:pt>
    <dgm:pt modelId="{3BF48CEC-1EA4-438A-B34D-9962B92EC9C0}" cxnId="{A354ECAC-647D-4B75-B7DA-591055856431}" type="sibTrans">
      <dgm:prSet/>
      <dgm:spPr/>
      <dgm:t>
        <a:bodyPr/>
        <a:lstStyle/>
        <a:p>
          <a:endParaRPr lang="zh-CN" altLang="en-US" sz="2400" b="1"/>
        </a:p>
      </dgm:t>
    </dgm:pt>
    <dgm:pt modelId="{0C8BB88C-7E47-434D-A23E-8D5BEB663863}">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圆周覆盖</a:t>
          </a:r>
          <a:endParaRPr lang="zh-CN" altLang="en-US" sz="2000" b="1" dirty="0"/>
        </a:p>
      </dgm:t>
    </dgm:pt>
    <dgm:pt modelId="{05F85628-45BB-402D-81D8-C3C0535B3AA9}" cxnId="{D36552CE-AF2C-45EE-BD7E-7EB020823E68}" type="parTrans">
      <dgm:prSet/>
      <dgm:spPr/>
      <dgm:t>
        <a:bodyPr/>
        <a:lstStyle/>
        <a:p>
          <a:endParaRPr lang="zh-CN" altLang="en-US" sz="2400" b="1"/>
        </a:p>
      </dgm:t>
    </dgm:pt>
    <dgm:pt modelId="{36A73C6F-D457-4496-9422-8956B245BCB3}" cxnId="{D36552CE-AF2C-45EE-BD7E-7EB020823E68}" type="sibTrans">
      <dgm:prSet/>
      <dgm:spPr/>
      <dgm:t>
        <a:bodyPr/>
        <a:lstStyle/>
        <a:p>
          <a:endParaRPr lang="zh-CN" altLang="en-US" sz="2400" b="1"/>
        </a:p>
      </dgm:t>
    </dgm:pt>
    <dgm:pt modelId="{3823FE4A-89F1-4657-AA4E-D00F45DD8672}">
      <dgm:prSet phldrT="[文本]" custT="1"/>
      <dgm:spPr/>
      <dgm:t>
        <a:bodyPr/>
        <a:lstStyle/>
        <a:p>
          <a:r>
            <a:rPr lang="zh-CN" altLang="en-US" sz="2000" b="1" dirty="0" smtClean="0"/>
            <a:t>③</a:t>
          </a:r>
          <a:endParaRPr lang="zh-CN" altLang="en-US" sz="2000" b="1" dirty="0"/>
        </a:p>
      </dgm:t>
    </dgm:pt>
    <dgm:pt modelId="{4F75B91F-E15D-48BA-88FC-84B3819A469A}" cxnId="{6E07B121-5BA0-42C7-8C5E-64E745A3E057}" type="parTrans">
      <dgm:prSet/>
      <dgm:spPr/>
      <dgm:t>
        <a:bodyPr/>
        <a:lstStyle/>
        <a:p>
          <a:endParaRPr lang="zh-CN" altLang="en-US" sz="2400" b="1"/>
        </a:p>
      </dgm:t>
    </dgm:pt>
    <dgm:pt modelId="{FD46D065-7118-406F-BF36-7F1B3BA157D3}" cxnId="{6E07B121-5BA0-42C7-8C5E-64E745A3E057}" type="sibTrans">
      <dgm:prSet/>
      <dgm:spPr/>
      <dgm:t>
        <a:bodyPr/>
        <a:lstStyle/>
        <a:p>
          <a:endParaRPr lang="zh-CN" altLang="en-US" sz="2400" b="1"/>
        </a:p>
      </dgm:t>
    </dgm:pt>
    <dgm:pt modelId="{151F9257-0264-4482-9025-8BEB51D9E16D}">
      <dgm:prSet phldrT="[文本]" custT="1">
        <dgm:style>
          <a:lnRef idx="1">
            <a:schemeClr val="accent5"/>
          </a:lnRef>
          <a:fillRef idx="2">
            <a:schemeClr val="accent5"/>
          </a:fillRef>
          <a:effectRef idx="1">
            <a:schemeClr val="accent5"/>
          </a:effectRef>
          <a:fontRef idx="minor">
            <a:schemeClr val="dk1"/>
          </a:fontRef>
        </dgm:style>
      </dgm:prSet>
      <dgm:spPr>
        <a:solidFill>
          <a:schemeClr val="accent6">
            <a:lumMod val="60000"/>
            <a:lumOff val="40000"/>
          </a:schemeClr>
        </a:solidFill>
      </dgm:spPr>
      <dgm:t>
        <a:bodyPr/>
        <a:lstStyle/>
        <a:p>
          <a:r>
            <a:rPr lang="zh-CN" altLang="en-US" sz="2000" b="1" dirty="0" smtClean="0"/>
            <a:t>连通传感器覆盖</a:t>
          </a:r>
          <a:endParaRPr lang="zh-CN" altLang="en-US" sz="2000" b="1" dirty="0"/>
        </a:p>
      </dgm:t>
    </dgm:pt>
    <dgm:pt modelId="{76BFE7E4-2435-4A8D-AB41-7A22D7C3A70A}" cxnId="{682BDD77-B774-4A7D-94FE-283B4413701A}" type="parTrans">
      <dgm:prSet/>
      <dgm:spPr/>
      <dgm:t>
        <a:bodyPr/>
        <a:lstStyle/>
        <a:p>
          <a:endParaRPr lang="zh-CN" altLang="en-US" sz="2400" b="1"/>
        </a:p>
      </dgm:t>
    </dgm:pt>
    <dgm:pt modelId="{E2B01640-0A4B-4743-B965-44DCD7FE8F99}" cxnId="{682BDD77-B774-4A7D-94FE-283B4413701A}" type="sibTrans">
      <dgm:prSet/>
      <dgm:spPr/>
      <dgm:t>
        <a:bodyPr/>
        <a:lstStyle/>
        <a:p>
          <a:endParaRPr lang="zh-CN" altLang="en-US" sz="2400" b="1"/>
        </a:p>
      </dgm:t>
    </dgm:pt>
    <dgm:pt modelId="{7E8D0244-F7C6-4673-B192-04C7BE36DCE6}" type="pres">
      <dgm:prSet presAssocID="{07315B92-7CC5-4C29-B12F-C81DA3012B91}" presName="linearFlow" presStyleCnt="0">
        <dgm:presLayoutVars>
          <dgm:dir/>
          <dgm:animLvl val="lvl"/>
          <dgm:resizeHandles val="exact"/>
        </dgm:presLayoutVars>
      </dgm:prSet>
      <dgm:spPr/>
      <dgm:t>
        <a:bodyPr/>
        <a:lstStyle/>
        <a:p>
          <a:endParaRPr lang="zh-CN" altLang="en-US"/>
        </a:p>
      </dgm:t>
    </dgm:pt>
    <dgm:pt modelId="{5D2DDAE1-6BF9-4EC9-8CFC-FA729CB2C6E4}" type="pres">
      <dgm:prSet presAssocID="{B4158B0F-CC93-4D93-84FF-5285B96BD6E4}" presName="composite" presStyleCnt="0"/>
      <dgm:spPr/>
    </dgm:pt>
    <dgm:pt modelId="{71431FF1-15EF-4740-B2DE-D728E3FD3809}" type="pres">
      <dgm:prSet presAssocID="{B4158B0F-CC93-4D93-84FF-5285B96BD6E4}" presName="parentText" presStyleLbl="alignNode1" presStyleIdx="0" presStyleCnt="3">
        <dgm:presLayoutVars>
          <dgm:chMax val="1"/>
          <dgm:bulletEnabled val="1"/>
        </dgm:presLayoutVars>
      </dgm:prSet>
      <dgm:spPr/>
      <dgm:t>
        <a:bodyPr/>
        <a:lstStyle/>
        <a:p>
          <a:endParaRPr lang="zh-CN" altLang="en-US"/>
        </a:p>
      </dgm:t>
    </dgm:pt>
    <dgm:pt modelId="{2FF08380-8886-4E09-8C50-AF6F8DD95A4F}" type="pres">
      <dgm:prSet presAssocID="{B4158B0F-CC93-4D93-84FF-5285B96BD6E4}" presName="descendantText" presStyleLbl="alignAcc1" presStyleIdx="0" presStyleCnt="3">
        <dgm:presLayoutVars>
          <dgm:bulletEnabled val="1"/>
        </dgm:presLayoutVars>
      </dgm:prSet>
      <dgm:spPr/>
      <dgm:t>
        <a:bodyPr/>
        <a:lstStyle/>
        <a:p>
          <a:endParaRPr lang="zh-CN" altLang="en-US"/>
        </a:p>
      </dgm:t>
    </dgm:pt>
    <dgm:pt modelId="{FB0D18C6-91DB-4CCD-B2EB-F646ADE062CE}" type="pres">
      <dgm:prSet presAssocID="{CC62DF32-F337-46E6-8EA7-876DA03B6265}" presName="sp" presStyleCnt="0"/>
      <dgm:spPr/>
    </dgm:pt>
    <dgm:pt modelId="{7CB8F909-63A2-4B24-905B-E94B24D64862}" type="pres">
      <dgm:prSet presAssocID="{DF9A68E7-8392-4569-902F-D4E2E2462186}" presName="composite" presStyleCnt="0"/>
      <dgm:spPr/>
    </dgm:pt>
    <dgm:pt modelId="{2A5074F7-1C64-40DC-9E82-C1D51CC53FE7}" type="pres">
      <dgm:prSet presAssocID="{DF9A68E7-8392-4569-902F-D4E2E2462186}" presName="parentText" presStyleLbl="alignNode1" presStyleIdx="1" presStyleCnt="3">
        <dgm:presLayoutVars>
          <dgm:chMax val="1"/>
          <dgm:bulletEnabled val="1"/>
        </dgm:presLayoutVars>
      </dgm:prSet>
      <dgm:spPr/>
      <dgm:t>
        <a:bodyPr/>
        <a:lstStyle/>
        <a:p>
          <a:endParaRPr lang="zh-CN" altLang="en-US"/>
        </a:p>
      </dgm:t>
    </dgm:pt>
    <dgm:pt modelId="{82D6BFEE-6AD8-48BE-9FCD-1617D569BF7C}" type="pres">
      <dgm:prSet presAssocID="{DF9A68E7-8392-4569-902F-D4E2E2462186}" presName="descendantText" presStyleLbl="alignAcc1" presStyleIdx="1" presStyleCnt="3">
        <dgm:presLayoutVars>
          <dgm:bulletEnabled val="1"/>
        </dgm:presLayoutVars>
      </dgm:prSet>
      <dgm:spPr/>
      <dgm:t>
        <a:bodyPr/>
        <a:lstStyle/>
        <a:p>
          <a:endParaRPr lang="zh-CN" altLang="en-US"/>
        </a:p>
      </dgm:t>
    </dgm:pt>
    <dgm:pt modelId="{A1FE7C22-2A47-4011-B4E0-E28342FC9758}" type="pres">
      <dgm:prSet presAssocID="{3BF48CEC-1EA4-438A-B34D-9962B92EC9C0}" presName="sp" presStyleCnt="0"/>
      <dgm:spPr/>
    </dgm:pt>
    <dgm:pt modelId="{EB2793C1-85BC-40A3-8618-CBEBDC460631}" type="pres">
      <dgm:prSet presAssocID="{3823FE4A-89F1-4657-AA4E-D00F45DD8672}" presName="composite" presStyleCnt="0"/>
      <dgm:spPr/>
    </dgm:pt>
    <dgm:pt modelId="{0AA2C5AC-7A1E-4564-B54C-C544EE8CAFEB}" type="pres">
      <dgm:prSet presAssocID="{3823FE4A-89F1-4657-AA4E-D00F45DD8672}" presName="parentText" presStyleLbl="alignNode1" presStyleIdx="2" presStyleCnt="3">
        <dgm:presLayoutVars>
          <dgm:chMax val="1"/>
          <dgm:bulletEnabled val="1"/>
        </dgm:presLayoutVars>
      </dgm:prSet>
      <dgm:spPr/>
      <dgm:t>
        <a:bodyPr/>
        <a:lstStyle/>
        <a:p>
          <a:endParaRPr lang="zh-CN" altLang="en-US"/>
        </a:p>
      </dgm:t>
    </dgm:pt>
    <dgm:pt modelId="{6E3A8354-2BAE-45A2-823C-BBEAC9FA53E6}" type="pres">
      <dgm:prSet presAssocID="{3823FE4A-89F1-4657-AA4E-D00F45DD8672}" presName="descendantText" presStyleLbl="alignAcc1" presStyleIdx="2" presStyleCnt="3">
        <dgm:presLayoutVars>
          <dgm:bulletEnabled val="1"/>
        </dgm:presLayoutVars>
      </dgm:prSet>
      <dgm:spPr/>
      <dgm:t>
        <a:bodyPr/>
        <a:lstStyle/>
        <a:p>
          <a:endParaRPr lang="zh-CN" altLang="en-US"/>
        </a:p>
      </dgm:t>
    </dgm:pt>
  </dgm:ptLst>
  <dgm:cxnLst>
    <dgm:cxn modelId="{3B9D8F2C-3671-44EF-9F44-6074BA5018F4}" type="presOf" srcId="{07315B92-7CC5-4C29-B12F-C81DA3012B91}" destId="{7E8D0244-F7C6-4673-B192-04C7BE36DCE6}" srcOrd="0" destOrd="0" presId="urn:microsoft.com/office/officeart/2005/8/layout/chevron2"/>
    <dgm:cxn modelId="{2FAA318D-769E-48B2-9FA1-48BC84E8104E}" type="presOf" srcId="{151F9257-0264-4482-9025-8BEB51D9E16D}" destId="{6E3A8354-2BAE-45A2-823C-BBEAC9FA53E6}" srcOrd="0" destOrd="0" presId="urn:microsoft.com/office/officeart/2005/8/layout/chevron2"/>
    <dgm:cxn modelId="{D36552CE-AF2C-45EE-BD7E-7EB020823E68}" srcId="{DF9A68E7-8392-4569-902F-D4E2E2462186}" destId="{0C8BB88C-7E47-434D-A23E-8D5BEB663863}" srcOrd="0" destOrd="0" parTransId="{05F85628-45BB-402D-81D8-C3C0535B3AA9}" sibTransId="{36A73C6F-D457-4496-9422-8956B245BCB3}"/>
    <dgm:cxn modelId="{682BDD77-B774-4A7D-94FE-283B4413701A}" srcId="{3823FE4A-89F1-4657-AA4E-D00F45DD8672}" destId="{151F9257-0264-4482-9025-8BEB51D9E16D}" srcOrd="0" destOrd="0" parTransId="{76BFE7E4-2435-4A8D-AB41-7A22D7C3A70A}" sibTransId="{E2B01640-0A4B-4743-B965-44DCD7FE8F99}"/>
    <dgm:cxn modelId="{67E53D82-071C-4C3E-BAD9-012552B39B87}" type="presOf" srcId="{8217B5FC-37FD-4D5E-AC87-0A3B099E2A67}" destId="{2FF08380-8886-4E09-8C50-AF6F8DD95A4F}" srcOrd="0" destOrd="0" presId="urn:microsoft.com/office/officeart/2005/8/layout/chevron2"/>
    <dgm:cxn modelId="{69076B0A-7652-4C7F-8FF5-4E0DBBA4A6FF}" type="presOf" srcId="{DF9A68E7-8392-4569-902F-D4E2E2462186}" destId="{2A5074F7-1C64-40DC-9E82-C1D51CC53FE7}" srcOrd="0" destOrd="0" presId="urn:microsoft.com/office/officeart/2005/8/layout/chevron2"/>
    <dgm:cxn modelId="{A354ECAC-647D-4B75-B7DA-591055856431}" srcId="{07315B92-7CC5-4C29-B12F-C81DA3012B91}" destId="{DF9A68E7-8392-4569-902F-D4E2E2462186}" srcOrd="1" destOrd="0" parTransId="{49E7F5DA-AE45-490A-944A-047956D2A207}" sibTransId="{3BF48CEC-1EA4-438A-B34D-9962B92EC9C0}"/>
    <dgm:cxn modelId="{D445AF75-4FB2-4871-BE36-D8D9B8914722}" type="presOf" srcId="{0C8BB88C-7E47-434D-A23E-8D5BEB663863}" destId="{82D6BFEE-6AD8-48BE-9FCD-1617D569BF7C}" srcOrd="0" destOrd="0" presId="urn:microsoft.com/office/officeart/2005/8/layout/chevron2"/>
    <dgm:cxn modelId="{AE36182E-2733-49B5-9760-EC39FD10F28F}" srcId="{07315B92-7CC5-4C29-B12F-C81DA3012B91}" destId="{B4158B0F-CC93-4D93-84FF-5285B96BD6E4}" srcOrd="0" destOrd="0" parTransId="{63550EC3-D9BB-41C6-AAAF-DC56743B3401}" sibTransId="{CC62DF32-F337-46E6-8EA7-876DA03B6265}"/>
    <dgm:cxn modelId="{6E07B121-5BA0-42C7-8C5E-64E745A3E057}" srcId="{07315B92-7CC5-4C29-B12F-C81DA3012B91}" destId="{3823FE4A-89F1-4657-AA4E-D00F45DD8672}" srcOrd="2" destOrd="0" parTransId="{4F75B91F-E15D-48BA-88FC-84B3819A469A}" sibTransId="{FD46D065-7118-406F-BF36-7F1B3BA157D3}"/>
    <dgm:cxn modelId="{2340F49C-4C05-40D7-B145-D39EE52498C1}" type="presOf" srcId="{3823FE4A-89F1-4657-AA4E-D00F45DD8672}" destId="{0AA2C5AC-7A1E-4564-B54C-C544EE8CAFEB}" srcOrd="0" destOrd="0" presId="urn:microsoft.com/office/officeart/2005/8/layout/chevron2"/>
    <dgm:cxn modelId="{B52A8D85-1D96-43A2-877C-9C2093FBA002}" srcId="{B4158B0F-CC93-4D93-84FF-5285B96BD6E4}" destId="{8217B5FC-37FD-4D5E-AC87-0A3B099E2A67}" srcOrd="0" destOrd="0" parTransId="{DFD5874C-57C6-4E90-B273-3D0C69FC82CA}" sibTransId="{4FDA5F6B-AB26-4AE3-8CB6-792C63165F82}"/>
    <dgm:cxn modelId="{F4E7FA12-2945-4FC3-B986-52455ABF7E5D}" type="presOf" srcId="{B4158B0F-CC93-4D93-84FF-5285B96BD6E4}" destId="{71431FF1-15EF-4740-B2DE-D728E3FD3809}" srcOrd="0" destOrd="0" presId="urn:microsoft.com/office/officeart/2005/8/layout/chevron2"/>
    <dgm:cxn modelId="{EC5407CB-F709-4C99-8169-87C950110D45}" type="presParOf" srcId="{7E8D0244-F7C6-4673-B192-04C7BE36DCE6}" destId="{5D2DDAE1-6BF9-4EC9-8CFC-FA729CB2C6E4}" srcOrd="0" destOrd="0" presId="urn:microsoft.com/office/officeart/2005/8/layout/chevron2"/>
    <dgm:cxn modelId="{04276146-D4BB-499F-A329-B3A1A924EEF6}" type="presParOf" srcId="{5D2DDAE1-6BF9-4EC9-8CFC-FA729CB2C6E4}" destId="{71431FF1-15EF-4740-B2DE-D728E3FD3809}" srcOrd="0" destOrd="0" presId="urn:microsoft.com/office/officeart/2005/8/layout/chevron2"/>
    <dgm:cxn modelId="{370B0F4D-7CEE-4AA2-BEAF-606340F50C86}" type="presParOf" srcId="{5D2DDAE1-6BF9-4EC9-8CFC-FA729CB2C6E4}" destId="{2FF08380-8886-4E09-8C50-AF6F8DD95A4F}" srcOrd="1" destOrd="0" presId="urn:microsoft.com/office/officeart/2005/8/layout/chevron2"/>
    <dgm:cxn modelId="{BF18CC01-36D8-4268-82BD-B0253E0E284A}" type="presParOf" srcId="{7E8D0244-F7C6-4673-B192-04C7BE36DCE6}" destId="{FB0D18C6-91DB-4CCD-B2EB-F646ADE062CE}" srcOrd="1" destOrd="0" presId="urn:microsoft.com/office/officeart/2005/8/layout/chevron2"/>
    <dgm:cxn modelId="{83ABEE3D-4DB6-4D48-987E-523ED46C82E1}" type="presParOf" srcId="{7E8D0244-F7C6-4673-B192-04C7BE36DCE6}" destId="{7CB8F909-63A2-4B24-905B-E94B24D64862}" srcOrd="2" destOrd="0" presId="urn:microsoft.com/office/officeart/2005/8/layout/chevron2"/>
    <dgm:cxn modelId="{29F02F03-0F9B-487E-AF24-51CE273F04FD}" type="presParOf" srcId="{7CB8F909-63A2-4B24-905B-E94B24D64862}" destId="{2A5074F7-1C64-40DC-9E82-C1D51CC53FE7}" srcOrd="0" destOrd="0" presId="urn:microsoft.com/office/officeart/2005/8/layout/chevron2"/>
    <dgm:cxn modelId="{C8BFE8F8-0E8D-40E2-8553-04224373948C}" type="presParOf" srcId="{7CB8F909-63A2-4B24-905B-E94B24D64862}" destId="{82D6BFEE-6AD8-48BE-9FCD-1617D569BF7C}" srcOrd="1" destOrd="0" presId="urn:microsoft.com/office/officeart/2005/8/layout/chevron2"/>
    <dgm:cxn modelId="{FF203FF1-ED8D-4AD2-A97F-C9F713EB2B49}" type="presParOf" srcId="{7E8D0244-F7C6-4673-B192-04C7BE36DCE6}" destId="{A1FE7C22-2A47-4011-B4E0-E28342FC9758}" srcOrd="3" destOrd="0" presId="urn:microsoft.com/office/officeart/2005/8/layout/chevron2"/>
    <dgm:cxn modelId="{A8CBF7D9-53D2-4EC4-814C-2879A27D6665}" type="presParOf" srcId="{7E8D0244-F7C6-4673-B192-04C7BE36DCE6}" destId="{EB2793C1-85BC-40A3-8618-CBEBDC460631}" srcOrd="4" destOrd="0" presId="urn:microsoft.com/office/officeart/2005/8/layout/chevron2"/>
    <dgm:cxn modelId="{A906EE0C-37F8-4F24-A42A-8797D896CEC6}" type="presParOf" srcId="{EB2793C1-85BC-40A3-8618-CBEBDC460631}" destId="{0AA2C5AC-7A1E-4564-B54C-C544EE8CAFEB}" srcOrd="0" destOrd="0" presId="urn:microsoft.com/office/officeart/2005/8/layout/chevron2"/>
    <dgm:cxn modelId="{1D4CFAFD-DB63-42CE-A2B7-D704B24CF889}" type="presParOf" srcId="{EB2793C1-85BC-40A3-8618-CBEBDC460631}" destId="{6E3A8354-2BAE-45A2-823C-BBEAC9FA53E6}" srcOrd="1" destOrd="0" presId="urn:microsoft.com/office/officeart/2005/8/layout/chevron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95.xml><?xml version="1.0" encoding="utf-8"?>
<dgm:dataModel xmlns:dgm="http://schemas.openxmlformats.org/drawingml/2006/diagram" xmlns:a="http://schemas.openxmlformats.org/drawingml/2006/main">
  <dgm:ptLst>
    <dgm:pt modelId="{07315B92-7CC5-4C29-B12F-C81DA3012B91}" type="doc">
      <dgm:prSet loTypeId="urn:microsoft.com/office/officeart/2005/8/layout/chevron2" loCatId="list" qsTypeId="urn:microsoft.com/office/officeart/2005/8/quickstyle/simple1#17" qsCatId="simple" csTypeId="urn:microsoft.com/office/officeart/2005/8/colors/accent1_2#25" csCatId="accent1" phldr="1"/>
      <dgm:spPr/>
      <dgm:t>
        <a:bodyPr/>
        <a:lstStyle/>
        <a:p>
          <a:endParaRPr lang="zh-CN" altLang="en-US"/>
        </a:p>
      </dgm:t>
    </dgm:pt>
    <dgm:pt modelId="{B4158B0F-CC93-4D93-84FF-5285B96BD6E4}">
      <dgm:prSet phldrT="[文本]" custT="1"/>
      <dgm:spPr/>
      <dgm:t>
        <a:bodyPr/>
        <a:lstStyle/>
        <a:p>
          <a:r>
            <a:rPr lang="zh-CN" altLang="en-US" sz="1800" b="1" dirty="0" smtClean="0"/>
            <a:t>④</a:t>
          </a:r>
          <a:endParaRPr lang="zh-CN" altLang="en-US" sz="1800" b="1" dirty="0"/>
        </a:p>
      </dgm:t>
    </dgm:pt>
    <dgm:pt modelId="{63550EC3-D9BB-41C6-AAAF-DC56743B3401}" cxnId="{AE36182E-2733-49B5-9760-EC39FD10F28F}" type="parTrans">
      <dgm:prSet/>
      <dgm:spPr/>
      <dgm:t>
        <a:bodyPr/>
        <a:lstStyle/>
        <a:p>
          <a:endParaRPr lang="zh-CN" altLang="en-US" sz="1800" b="1"/>
        </a:p>
      </dgm:t>
    </dgm:pt>
    <dgm:pt modelId="{CC62DF32-F337-46E6-8EA7-876DA03B6265}" cxnId="{AE36182E-2733-49B5-9760-EC39FD10F28F}" type="sibTrans">
      <dgm:prSet/>
      <dgm:spPr/>
      <dgm:t>
        <a:bodyPr/>
        <a:lstStyle/>
        <a:p>
          <a:endParaRPr lang="zh-CN" altLang="en-US" sz="1800" b="1"/>
        </a:p>
      </dgm:t>
    </dgm:pt>
    <dgm:pt modelId="{8217B5FC-37FD-4D5E-AC87-0A3B099E2A67}">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1800" b="1" dirty="0" smtClean="0"/>
            <a:t>轮换活跃</a:t>
          </a:r>
          <a:r>
            <a:rPr lang="en-US" altLang="zh-CN" sz="1800" b="1" dirty="0" smtClean="0"/>
            <a:t>/</a:t>
          </a:r>
          <a:r>
            <a:rPr lang="zh-CN" altLang="en-US" sz="1800" b="1" dirty="0" smtClean="0"/>
            <a:t>休眠节点的</a:t>
          </a:r>
          <a:r>
            <a:rPr lang="en-US" altLang="zh-CN" sz="1800" b="1" dirty="0" smtClean="0"/>
            <a:t>Self-Scheduling</a:t>
          </a:r>
          <a:r>
            <a:rPr lang="zh-CN" altLang="en-US" sz="1800" b="1" dirty="0" smtClean="0"/>
            <a:t>覆盖协议</a:t>
          </a:r>
          <a:endParaRPr lang="zh-CN" altLang="en-US" sz="1800" b="1" dirty="0"/>
        </a:p>
      </dgm:t>
    </dgm:pt>
    <dgm:pt modelId="{DFD5874C-57C6-4E90-B273-3D0C69FC82CA}" cxnId="{B52A8D85-1D96-43A2-877C-9C2093FBA002}" type="parTrans">
      <dgm:prSet/>
      <dgm:spPr/>
      <dgm:t>
        <a:bodyPr/>
        <a:lstStyle/>
        <a:p>
          <a:endParaRPr lang="zh-CN" altLang="en-US" sz="1800" b="1"/>
        </a:p>
      </dgm:t>
    </dgm:pt>
    <dgm:pt modelId="{4FDA5F6B-AB26-4AE3-8CB6-792C63165F82}" cxnId="{B52A8D85-1D96-43A2-877C-9C2093FBA002}" type="sibTrans">
      <dgm:prSet/>
      <dgm:spPr/>
      <dgm:t>
        <a:bodyPr/>
        <a:lstStyle/>
        <a:p>
          <a:endParaRPr lang="zh-CN" altLang="en-US" sz="1800" b="1"/>
        </a:p>
      </dgm:t>
    </dgm:pt>
    <dgm:pt modelId="{DF9A68E7-8392-4569-902F-D4E2E2462186}">
      <dgm:prSet phldrT="[文本]" custT="1"/>
      <dgm:spPr/>
      <dgm:t>
        <a:bodyPr/>
        <a:lstStyle/>
        <a:p>
          <a:r>
            <a:rPr lang="zh-CN" altLang="en-US" sz="1800" b="1" dirty="0" smtClean="0"/>
            <a:t>⑤</a:t>
          </a:r>
          <a:endParaRPr lang="zh-CN" altLang="en-US" sz="1800" b="1" dirty="0"/>
        </a:p>
      </dgm:t>
    </dgm:pt>
    <dgm:pt modelId="{49E7F5DA-AE45-490A-944A-047956D2A207}" cxnId="{A354ECAC-647D-4B75-B7DA-591055856431}" type="parTrans">
      <dgm:prSet/>
      <dgm:spPr/>
      <dgm:t>
        <a:bodyPr/>
        <a:lstStyle/>
        <a:p>
          <a:endParaRPr lang="zh-CN" altLang="en-US" sz="1800" b="1"/>
        </a:p>
      </dgm:t>
    </dgm:pt>
    <dgm:pt modelId="{3BF48CEC-1EA4-438A-B34D-9962B92EC9C0}" cxnId="{A354ECAC-647D-4B75-B7DA-591055856431}" type="sibTrans">
      <dgm:prSet/>
      <dgm:spPr/>
      <dgm:t>
        <a:bodyPr/>
        <a:lstStyle/>
        <a:p>
          <a:endParaRPr lang="zh-CN" altLang="en-US" sz="1800" b="1"/>
        </a:p>
      </dgm:t>
    </dgm:pt>
    <dgm:pt modelId="{0C8BB88C-7E47-434D-A23E-8D5BEB663863}">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最坏与最佳情况覆盖</a:t>
          </a:r>
          <a:endParaRPr lang="zh-CN" altLang="en-US" sz="2000" b="1" dirty="0"/>
        </a:p>
      </dgm:t>
    </dgm:pt>
    <dgm:pt modelId="{05F85628-45BB-402D-81D8-C3C0535B3AA9}" cxnId="{D36552CE-AF2C-45EE-BD7E-7EB020823E68}" type="parTrans">
      <dgm:prSet/>
      <dgm:spPr/>
      <dgm:t>
        <a:bodyPr/>
        <a:lstStyle/>
        <a:p>
          <a:endParaRPr lang="zh-CN" altLang="en-US" sz="1800" b="1"/>
        </a:p>
      </dgm:t>
    </dgm:pt>
    <dgm:pt modelId="{36A73C6F-D457-4496-9422-8956B245BCB3}" cxnId="{D36552CE-AF2C-45EE-BD7E-7EB020823E68}" type="sibTrans">
      <dgm:prSet/>
      <dgm:spPr/>
      <dgm:t>
        <a:bodyPr/>
        <a:lstStyle/>
        <a:p>
          <a:endParaRPr lang="zh-CN" altLang="en-US" sz="1800" b="1"/>
        </a:p>
      </dgm:t>
    </dgm:pt>
    <dgm:pt modelId="{3823FE4A-89F1-4657-AA4E-D00F45DD8672}">
      <dgm:prSet phldrT="[文本]" custT="1"/>
      <dgm:spPr/>
      <dgm:t>
        <a:bodyPr/>
        <a:lstStyle/>
        <a:p>
          <a:r>
            <a:rPr lang="zh-CN" altLang="en-US" sz="1800" b="1" dirty="0" smtClean="0"/>
            <a:t>⑥</a:t>
          </a:r>
          <a:endParaRPr lang="zh-CN" altLang="en-US" sz="1800" b="1" dirty="0"/>
        </a:p>
      </dgm:t>
    </dgm:pt>
    <dgm:pt modelId="{4F75B91F-E15D-48BA-88FC-84B3819A469A}" cxnId="{6E07B121-5BA0-42C7-8C5E-64E745A3E057}" type="parTrans">
      <dgm:prSet/>
      <dgm:spPr/>
      <dgm:t>
        <a:bodyPr/>
        <a:lstStyle/>
        <a:p>
          <a:endParaRPr lang="zh-CN" altLang="en-US" sz="1800" b="1"/>
        </a:p>
      </dgm:t>
    </dgm:pt>
    <dgm:pt modelId="{FD46D065-7118-406F-BF36-7F1B3BA157D3}" cxnId="{6E07B121-5BA0-42C7-8C5E-64E745A3E057}" type="sibTrans">
      <dgm:prSet/>
      <dgm:spPr/>
      <dgm:t>
        <a:bodyPr/>
        <a:lstStyle/>
        <a:p>
          <a:endParaRPr lang="zh-CN" altLang="en-US" sz="1800" b="1"/>
        </a:p>
      </dgm:t>
    </dgm:pt>
    <dgm:pt modelId="{151F9257-0264-4482-9025-8BEB51D9E16D}">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暴露穿越覆盖</a:t>
          </a:r>
          <a:endParaRPr lang="zh-CN" altLang="en-US" sz="2000" b="1" dirty="0"/>
        </a:p>
      </dgm:t>
    </dgm:pt>
    <dgm:pt modelId="{76BFE7E4-2435-4A8D-AB41-7A22D7C3A70A}" cxnId="{682BDD77-B774-4A7D-94FE-283B4413701A}" type="parTrans">
      <dgm:prSet/>
      <dgm:spPr/>
      <dgm:t>
        <a:bodyPr/>
        <a:lstStyle/>
        <a:p>
          <a:endParaRPr lang="zh-CN" altLang="en-US" sz="1800" b="1"/>
        </a:p>
      </dgm:t>
    </dgm:pt>
    <dgm:pt modelId="{E2B01640-0A4B-4743-B965-44DCD7FE8F99}" cxnId="{682BDD77-B774-4A7D-94FE-283B4413701A}" type="sibTrans">
      <dgm:prSet/>
      <dgm:spPr/>
      <dgm:t>
        <a:bodyPr/>
        <a:lstStyle/>
        <a:p>
          <a:endParaRPr lang="zh-CN" altLang="en-US" sz="1800" b="1"/>
        </a:p>
      </dgm:t>
    </dgm:pt>
    <dgm:pt modelId="{7E8D0244-F7C6-4673-B192-04C7BE36DCE6}" type="pres">
      <dgm:prSet presAssocID="{07315B92-7CC5-4C29-B12F-C81DA3012B91}" presName="linearFlow" presStyleCnt="0">
        <dgm:presLayoutVars>
          <dgm:dir/>
          <dgm:animLvl val="lvl"/>
          <dgm:resizeHandles val="exact"/>
        </dgm:presLayoutVars>
      </dgm:prSet>
      <dgm:spPr/>
      <dgm:t>
        <a:bodyPr/>
        <a:lstStyle/>
        <a:p>
          <a:endParaRPr lang="zh-CN" altLang="en-US"/>
        </a:p>
      </dgm:t>
    </dgm:pt>
    <dgm:pt modelId="{5D2DDAE1-6BF9-4EC9-8CFC-FA729CB2C6E4}" type="pres">
      <dgm:prSet presAssocID="{B4158B0F-CC93-4D93-84FF-5285B96BD6E4}" presName="composite" presStyleCnt="0"/>
      <dgm:spPr/>
    </dgm:pt>
    <dgm:pt modelId="{71431FF1-15EF-4740-B2DE-D728E3FD3809}" type="pres">
      <dgm:prSet presAssocID="{B4158B0F-CC93-4D93-84FF-5285B96BD6E4}" presName="parentText" presStyleLbl="alignNode1" presStyleIdx="0" presStyleCnt="3">
        <dgm:presLayoutVars>
          <dgm:chMax val="1"/>
          <dgm:bulletEnabled val="1"/>
        </dgm:presLayoutVars>
      </dgm:prSet>
      <dgm:spPr/>
      <dgm:t>
        <a:bodyPr/>
        <a:lstStyle/>
        <a:p>
          <a:endParaRPr lang="zh-CN" altLang="en-US"/>
        </a:p>
      </dgm:t>
    </dgm:pt>
    <dgm:pt modelId="{2FF08380-8886-4E09-8C50-AF6F8DD95A4F}" type="pres">
      <dgm:prSet presAssocID="{B4158B0F-CC93-4D93-84FF-5285B96BD6E4}" presName="descendantText" presStyleLbl="alignAcc1" presStyleIdx="0" presStyleCnt="3">
        <dgm:presLayoutVars>
          <dgm:bulletEnabled val="1"/>
        </dgm:presLayoutVars>
      </dgm:prSet>
      <dgm:spPr/>
      <dgm:t>
        <a:bodyPr/>
        <a:lstStyle/>
        <a:p>
          <a:endParaRPr lang="zh-CN" altLang="en-US"/>
        </a:p>
      </dgm:t>
    </dgm:pt>
    <dgm:pt modelId="{FB0D18C6-91DB-4CCD-B2EB-F646ADE062CE}" type="pres">
      <dgm:prSet presAssocID="{CC62DF32-F337-46E6-8EA7-876DA03B6265}" presName="sp" presStyleCnt="0"/>
      <dgm:spPr/>
    </dgm:pt>
    <dgm:pt modelId="{7CB8F909-63A2-4B24-905B-E94B24D64862}" type="pres">
      <dgm:prSet presAssocID="{DF9A68E7-8392-4569-902F-D4E2E2462186}" presName="composite" presStyleCnt="0"/>
      <dgm:spPr/>
    </dgm:pt>
    <dgm:pt modelId="{2A5074F7-1C64-40DC-9E82-C1D51CC53FE7}" type="pres">
      <dgm:prSet presAssocID="{DF9A68E7-8392-4569-902F-D4E2E2462186}" presName="parentText" presStyleLbl="alignNode1" presStyleIdx="1" presStyleCnt="3">
        <dgm:presLayoutVars>
          <dgm:chMax val="1"/>
          <dgm:bulletEnabled val="1"/>
        </dgm:presLayoutVars>
      </dgm:prSet>
      <dgm:spPr/>
      <dgm:t>
        <a:bodyPr/>
        <a:lstStyle/>
        <a:p>
          <a:endParaRPr lang="zh-CN" altLang="en-US"/>
        </a:p>
      </dgm:t>
    </dgm:pt>
    <dgm:pt modelId="{82D6BFEE-6AD8-48BE-9FCD-1617D569BF7C}" type="pres">
      <dgm:prSet presAssocID="{DF9A68E7-8392-4569-902F-D4E2E2462186}" presName="descendantText" presStyleLbl="alignAcc1" presStyleIdx="1" presStyleCnt="3">
        <dgm:presLayoutVars>
          <dgm:bulletEnabled val="1"/>
        </dgm:presLayoutVars>
      </dgm:prSet>
      <dgm:spPr/>
      <dgm:t>
        <a:bodyPr/>
        <a:lstStyle/>
        <a:p>
          <a:endParaRPr lang="zh-CN" altLang="en-US"/>
        </a:p>
      </dgm:t>
    </dgm:pt>
    <dgm:pt modelId="{A1FE7C22-2A47-4011-B4E0-E28342FC9758}" type="pres">
      <dgm:prSet presAssocID="{3BF48CEC-1EA4-438A-B34D-9962B92EC9C0}" presName="sp" presStyleCnt="0"/>
      <dgm:spPr/>
    </dgm:pt>
    <dgm:pt modelId="{EB2793C1-85BC-40A3-8618-CBEBDC460631}" type="pres">
      <dgm:prSet presAssocID="{3823FE4A-89F1-4657-AA4E-D00F45DD8672}" presName="composite" presStyleCnt="0"/>
      <dgm:spPr/>
    </dgm:pt>
    <dgm:pt modelId="{0AA2C5AC-7A1E-4564-B54C-C544EE8CAFEB}" type="pres">
      <dgm:prSet presAssocID="{3823FE4A-89F1-4657-AA4E-D00F45DD8672}" presName="parentText" presStyleLbl="alignNode1" presStyleIdx="2" presStyleCnt="3">
        <dgm:presLayoutVars>
          <dgm:chMax val="1"/>
          <dgm:bulletEnabled val="1"/>
        </dgm:presLayoutVars>
      </dgm:prSet>
      <dgm:spPr/>
      <dgm:t>
        <a:bodyPr/>
        <a:lstStyle/>
        <a:p>
          <a:endParaRPr lang="zh-CN" altLang="en-US"/>
        </a:p>
      </dgm:t>
    </dgm:pt>
    <dgm:pt modelId="{6E3A8354-2BAE-45A2-823C-BBEAC9FA53E6}" type="pres">
      <dgm:prSet presAssocID="{3823FE4A-89F1-4657-AA4E-D00F45DD8672}" presName="descendantText" presStyleLbl="alignAcc1" presStyleIdx="2" presStyleCnt="3">
        <dgm:presLayoutVars>
          <dgm:bulletEnabled val="1"/>
        </dgm:presLayoutVars>
      </dgm:prSet>
      <dgm:spPr/>
      <dgm:t>
        <a:bodyPr/>
        <a:lstStyle/>
        <a:p>
          <a:endParaRPr lang="zh-CN" altLang="en-US"/>
        </a:p>
      </dgm:t>
    </dgm:pt>
  </dgm:ptLst>
  <dgm:cxnLst>
    <dgm:cxn modelId="{ED18888C-C6B8-4BAE-9521-197A9856211C}" type="presOf" srcId="{B4158B0F-CC93-4D93-84FF-5285B96BD6E4}" destId="{71431FF1-15EF-4740-B2DE-D728E3FD3809}" srcOrd="0" destOrd="0" presId="urn:microsoft.com/office/officeart/2005/8/layout/chevron2"/>
    <dgm:cxn modelId="{D36552CE-AF2C-45EE-BD7E-7EB020823E68}" srcId="{DF9A68E7-8392-4569-902F-D4E2E2462186}" destId="{0C8BB88C-7E47-434D-A23E-8D5BEB663863}" srcOrd="0" destOrd="0" parTransId="{05F85628-45BB-402D-81D8-C3C0535B3AA9}" sibTransId="{36A73C6F-D457-4496-9422-8956B245BCB3}"/>
    <dgm:cxn modelId="{682BDD77-B774-4A7D-94FE-283B4413701A}" srcId="{3823FE4A-89F1-4657-AA4E-D00F45DD8672}" destId="{151F9257-0264-4482-9025-8BEB51D9E16D}" srcOrd="0" destOrd="0" parTransId="{76BFE7E4-2435-4A8D-AB41-7A22D7C3A70A}" sibTransId="{E2B01640-0A4B-4743-B965-44DCD7FE8F99}"/>
    <dgm:cxn modelId="{66B8BBAB-71D6-4883-9540-AC2DC7CDA03F}" type="presOf" srcId="{07315B92-7CC5-4C29-B12F-C81DA3012B91}" destId="{7E8D0244-F7C6-4673-B192-04C7BE36DCE6}" srcOrd="0" destOrd="0" presId="urn:microsoft.com/office/officeart/2005/8/layout/chevron2"/>
    <dgm:cxn modelId="{640F370B-52D3-4201-B568-53CC4DB65D78}" type="presOf" srcId="{0C8BB88C-7E47-434D-A23E-8D5BEB663863}" destId="{82D6BFEE-6AD8-48BE-9FCD-1617D569BF7C}" srcOrd="0" destOrd="0" presId="urn:microsoft.com/office/officeart/2005/8/layout/chevron2"/>
    <dgm:cxn modelId="{A354ECAC-647D-4B75-B7DA-591055856431}" srcId="{07315B92-7CC5-4C29-B12F-C81DA3012B91}" destId="{DF9A68E7-8392-4569-902F-D4E2E2462186}" srcOrd="1" destOrd="0" parTransId="{49E7F5DA-AE45-490A-944A-047956D2A207}" sibTransId="{3BF48CEC-1EA4-438A-B34D-9962B92EC9C0}"/>
    <dgm:cxn modelId="{AE36182E-2733-49B5-9760-EC39FD10F28F}" srcId="{07315B92-7CC5-4C29-B12F-C81DA3012B91}" destId="{B4158B0F-CC93-4D93-84FF-5285B96BD6E4}" srcOrd="0" destOrd="0" parTransId="{63550EC3-D9BB-41C6-AAAF-DC56743B3401}" sibTransId="{CC62DF32-F337-46E6-8EA7-876DA03B6265}"/>
    <dgm:cxn modelId="{6E07B121-5BA0-42C7-8C5E-64E745A3E057}" srcId="{07315B92-7CC5-4C29-B12F-C81DA3012B91}" destId="{3823FE4A-89F1-4657-AA4E-D00F45DD8672}" srcOrd="2" destOrd="0" parTransId="{4F75B91F-E15D-48BA-88FC-84B3819A469A}" sibTransId="{FD46D065-7118-406F-BF36-7F1B3BA157D3}"/>
    <dgm:cxn modelId="{B52A8D85-1D96-43A2-877C-9C2093FBA002}" srcId="{B4158B0F-CC93-4D93-84FF-5285B96BD6E4}" destId="{8217B5FC-37FD-4D5E-AC87-0A3B099E2A67}" srcOrd="0" destOrd="0" parTransId="{DFD5874C-57C6-4E90-B273-3D0C69FC82CA}" sibTransId="{4FDA5F6B-AB26-4AE3-8CB6-792C63165F82}"/>
    <dgm:cxn modelId="{0962CACB-2D5E-482E-816C-40A804AA1AE0}" type="presOf" srcId="{151F9257-0264-4482-9025-8BEB51D9E16D}" destId="{6E3A8354-2BAE-45A2-823C-BBEAC9FA53E6}" srcOrd="0" destOrd="0" presId="urn:microsoft.com/office/officeart/2005/8/layout/chevron2"/>
    <dgm:cxn modelId="{FA107159-4BA2-40E1-A05C-29445C726B81}" type="presOf" srcId="{DF9A68E7-8392-4569-902F-D4E2E2462186}" destId="{2A5074F7-1C64-40DC-9E82-C1D51CC53FE7}" srcOrd="0" destOrd="0" presId="urn:microsoft.com/office/officeart/2005/8/layout/chevron2"/>
    <dgm:cxn modelId="{F5C1B34E-CCF8-4BD6-BB09-BF61729DAA96}" type="presOf" srcId="{8217B5FC-37FD-4D5E-AC87-0A3B099E2A67}" destId="{2FF08380-8886-4E09-8C50-AF6F8DD95A4F}" srcOrd="0" destOrd="0" presId="urn:microsoft.com/office/officeart/2005/8/layout/chevron2"/>
    <dgm:cxn modelId="{347195AB-FE55-48D4-A483-48A58E605B89}" type="presOf" srcId="{3823FE4A-89F1-4657-AA4E-D00F45DD8672}" destId="{0AA2C5AC-7A1E-4564-B54C-C544EE8CAFEB}" srcOrd="0" destOrd="0" presId="urn:microsoft.com/office/officeart/2005/8/layout/chevron2"/>
    <dgm:cxn modelId="{687D8E67-81B0-409D-8789-DE3DCC6B0152}" type="presParOf" srcId="{7E8D0244-F7C6-4673-B192-04C7BE36DCE6}" destId="{5D2DDAE1-6BF9-4EC9-8CFC-FA729CB2C6E4}" srcOrd="0" destOrd="0" presId="urn:microsoft.com/office/officeart/2005/8/layout/chevron2"/>
    <dgm:cxn modelId="{38F5E809-2601-4A80-B6DB-0955070CEA70}" type="presParOf" srcId="{5D2DDAE1-6BF9-4EC9-8CFC-FA729CB2C6E4}" destId="{71431FF1-15EF-4740-B2DE-D728E3FD3809}" srcOrd="0" destOrd="0" presId="urn:microsoft.com/office/officeart/2005/8/layout/chevron2"/>
    <dgm:cxn modelId="{C9A6C630-B806-4886-8731-3B9B62774765}" type="presParOf" srcId="{5D2DDAE1-6BF9-4EC9-8CFC-FA729CB2C6E4}" destId="{2FF08380-8886-4E09-8C50-AF6F8DD95A4F}" srcOrd="1" destOrd="0" presId="urn:microsoft.com/office/officeart/2005/8/layout/chevron2"/>
    <dgm:cxn modelId="{53E901A7-E459-4837-9116-ED3C31AAB14A}" type="presParOf" srcId="{7E8D0244-F7C6-4673-B192-04C7BE36DCE6}" destId="{FB0D18C6-91DB-4CCD-B2EB-F646ADE062CE}" srcOrd="1" destOrd="0" presId="urn:microsoft.com/office/officeart/2005/8/layout/chevron2"/>
    <dgm:cxn modelId="{D8AA24FD-E543-4F8B-9F66-B4B08D2953F1}" type="presParOf" srcId="{7E8D0244-F7C6-4673-B192-04C7BE36DCE6}" destId="{7CB8F909-63A2-4B24-905B-E94B24D64862}" srcOrd="2" destOrd="0" presId="urn:microsoft.com/office/officeart/2005/8/layout/chevron2"/>
    <dgm:cxn modelId="{AA573246-B26E-4D30-A1C7-5F3BC500AB8C}" type="presParOf" srcId="{7CB8F909-63A2-4B24-905B-E94B24D64862}" destId="{2A5074F7-1C64-40DC-9E82-C1D51CC53FE7}" srcOrd="0" destOrd="0" presId="urn:microsoft.com/office/officeart/2005/8/layout/chevron2"/>
    <dgm:cxn modelId="{3B2AB07C-F495-4542-907D-9247362C0F07}" type="presParOf" srcId="{7CB8F909-63A2-4B24-905B-E94B24D64862}" destId="{82D6BFEE-6AD8-48BE-9FCD-1617D569BF7C}" srcOrd="1" destOrd="0" presId="urn:microsoft.com/office/officeart/2005/8/layout/chevron2"/>
    <dgm:cxn modelId="{6C7C8EEB-D3B1-475B-8B35-0C8EF5CDDF55}" type="presParOf" srcId="{7E8D0244-F7C6-4673-B192-04C7BE36DCE6}" destId="{A1FE7C22-2A47-4011-B4E0-E28342FC9758}" srcOrd="3" destOrd="0" presId="urn:microsoft.com/office/officeart/2005/8/layout/chevron2"/>
    <dgm:cxn modelId="{ACEFB4C3-97F6-44AC-B746-8BDB03F2AB8A}" type="presParOf" srcId="{7E8D0244-F7C6-4673-B192-04C7BE36DCE6}" destId="{EB2793C1-85BC-40A3-8618-CBEBDC460631}" srcOrd="4" destOrd="0" presId="urn:microsoft.com/office/officeart/2005/8/layout/chevron2"/>
    <dgm:cxn modelId="{CBCD4160-493F-4E8D-9B69-838464B6E8ED}" type="presParOf" srcId="{EB2793C1-85BC-40A3-8618-CBEBDC460631}" destId="{0AA2C5AC-7A1E-4564-B54C-C544EE8CAFEB}" srcOrd="0" destOrd="0" presId="urn:microsoft.com/office/officeart/2005/8/layout/chevron2"/>
    <dgm:cxn modelId="{CDE4F715-FE0C-4D3A-BB33-A6BDDCD253B3}" type="presParOf" srcId="{EB2793C1-85BC-40A3-8618-CBEBDC460631}" destId="{6E3A8354-2BAE-45A2-823C-BBEAC9FA53E6}"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6.xml><?xml version="1.0" encoding="utf-8"?>
<dgm:dataModel xmlns:dgm="http://schemas.openxmlformats.org/drawingml/2006/diagram" xmlns:a="http://schemas.openxmlformats.org/drawingml/2006/main">
  <dgm:ptLst>
    <dgm:pt modelId="{07315B92-7CC5-4C29-B12F-C81DA3012B91}" type="doc">
      <dgm:prSet loTypeId="urn:microsoft.com/office/officeart/2005/8/layout/chevron2" loCatId="list" qsTypeId="urn:microsoft.com/office/officeart/2005/8/quickstyle/simple1#21" qsCatId="simple" csTypeId="urn:microsoft.com/office/officeart/2005/8/colors/accent1_2#29" csCatId="accent1" phldr="1"/>
      <dgm:spPr/>
      <dgm:t>
        <a:bodyPr/>
        <a:lstStyle/>
        <a:p>
          <a:endParaRPr lang="zh-CN" altLang="en-US"/>
        </a:p>
      </dgm:t>
    </dgm:pt>
    <dgm:pt modelId="{B4158B0F-CC93-4D93-84FF-5285B96BD6E4}">
      <dgm:prSet phldrT="[文本]" custT="1"/>
      <dgm:spPr/>
      <dgm:t>
        <a:bodyPr/>
        <a:lstStyle/>
        <a:p>
          <a:r>
            <a:rPr lang="zh-CN" altLang="en-US" sz="2000" b="1" dirty="0" smtClean="0"/>
            <a:t>①</a:t>
          </a:r>
          <a:endParaRPr lang="zh-CN" altLang="en-US" sz="2000" b="1" dirty="0"/>
        </a:p>
      </dgm:t>
    </dgm:pt>
    <dgm:pt modelId="{63550EC3-D9BB-41C6-AAAF-DC56743B3401}" cxnId="{AE36182E-2733-49B5-9760-EC39FD10F28F}" type="parTrans">
      <dgm:prSet/>
      <dgm:spPr/>
      <dgm:t>
        <a:bodyPr/>
        <a:lstStyle/>
        <a:p>
          <a:endParaRPr lang="zh-CN" altLang="en-US" sz="2400" b="1"/>
        </a:p>
      </dgm:t>
    </dgm:pt>
    <dgm:pt modelId="{CC62DF32-F337-46E6-8EA7-876DA03B6265}" cxnId="{AE36182E-2733-49B5-9760-EC39FD10F28F}" type="sibTrans">
      <dgm:prSet/>
      <dgm:spPr/>
      <dgm:t>
        <a:bodyPr/>
        <a:lstStyle/>
        <a:p>
          <a:endParaRPr lang="zh-CN" altLang="en-US" sz="2400" b="1"/>
        </a:p>
      </dgm:t>
    </dgm:pt>
    <dgm:pt modelId="{8217B5FC-37FD-4D5E-AC87-0A3B099E2A67}">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基于网格的覆盖定位传感器配置算法</a:t>
          </a:r>
          <a:endParaRPr lang="zh-CN" altLang="en-US" sz="2000" b="1" dirty="0"/>
        </a:p>
      </dgm:t>
    </dgm:pt>
    <dgm:pt modelId="{DFD5874C-57C6-4E90-B273-3D0C69FC82CA}" cxnId="{B52A8D85-1D96-43A2-877C-9C2093FBA002}" type="parTrans">
      <dgm:prSet/>
      <dgm:spPr/>
      <dgm:t>
        <a:bodyPr/>
        <a:lstStyle/>
        <a:p>
          <a:endParaRPr lang="zh-CN" altLang="en-US" sz="2400" b="1"/>
        </a:p>
      </dgm:t>
    </dgm:pt>
    <dgm:pt modelId="{4FDA5F6B-AB26-4AE3-8CB6-792C63165F82}" cxnId="{B52A8D85-1D96-43A2-877C-9C2093FBA002}" type="sibTrans">
      <dgm:prSet/>
      <dgm:spPr/>
      <dgm:t>
        <a:bodyPr/>
        <a:lstStyle/>
        <a:p>
          <a:endParaRPr lang="zh-CN" altLang="en-US" sz="2400" b="1"/>
        </a:p>
      </dgm:t>
    </dgm:pt>
    <dgm:pt modelId="{DF9A68E7-8392-4569-902F-D4E2E2462186}">
      <dgm:prSet phldrT="[文本]" custT="1"/>
      <dgm:spPr/>
      <dgm:t>
        <a:bodyPr/>
        <a:lstStyle/>
        <a:p>
          <a:r>
            <a:rPr lang="zh-CN" altLang="en-US" sz="2000" b="1" dirty="0" smtClean="0"/>
            <a:t>②</a:t>
          </a:r>
          <a:endParaRPr lang="zh-CN" altLang="en-US" sz="2000" b="1" dirty="0"/>
        </a:p>
      </dgm:t>
    </dgm:pt>
    <dgm:pt modelId="{49E7F5DA-AE45-490A-944A-047956D2A207}" cxnId="{A354ECAC-647D-4B75-B7DA-591055856431}" type="parTrans">
      <dgm:prSet/>
      <dgm:spPr/>
      <dgm:t>
        <a:bodyPr/>
        <a:lstStyle/>
        <a:p>
          <a:endParaRPr lang="zh-CN" altLang="en-US" sz="2400" b="1"/>
        </a:p>
      </dgm:t>
    </dgm:pt>
    <dgm:pt modelId="{3BF48CEC-1EA4-438A-B34D-9962B92EC9C0}" cxnId="{A354ECAC-647D-4B75-B7DA-591055856431}" type="sibTrans">
      <dgm:prSet/>
      <dgm:spPr/>
      <dgm:t>
        <a:bodyPr/>
        <a:lstStyle/>
        <a:p>
          <a:endParaRPr lang="zh-CN" altLang="en-US" sz="2400" b="1"/>
        </a:p>
      </dgm:t>
    </dgm:pt>
    <dgm:pt modelId="{0C8BB88C-7E47-434D-A23E-8D5BEB663863}">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圆周覆盖</a:t>
          </a:r>
          <a:endParaRPr lang="zh-CN" altLang="en-US" sz="2000" b="1" dirty="0"/>
        </a:p>
      </dgm:t>
    </dgm:pt>
    <dgm:pt modelId="{05F85628-45BB-402D-81D8-C3C0535B3AA9}" cxnId="{D36552CE-AF2C-45EE-BD7E-7EB020823E68}" type="parTrans">
      <dgm:prSet/>
      <dgm:spPr/>
      <dgm:t>
        <a:bodyPr/>
        <a:lstStyle/>
        <a:p>
          <a:endParaRPr lang="zh-CN" altLang="en-US" sz="2400" b="1"/>
        </a:p>
      </dgm:t>
    </dgm:pt>
    <dgm:pt modelId="{36A73C6F-D457-4496-9422-8956B245BCB3}" cxnId="{D36552CE-AF2C-45EE-BD7E-7EB020823E68}" type="sibTrans">
      <dgm:prSet/>
      <dgm:spPr/>
      <dgm:t>
        <a:bodyPr/>
        <a:lstStyle/>
        <a:p>
          <a:endParaRPr lang="zh-CN" altLang="en-US" sz="2400" b="1"/>
        </a:p>
      </dgm:t>
    </dgm:pt>
    <dgm:pt modelId="{3823FE4A-89F1-4657-AA4E-D00F45DD8672}">
      <dgm:prSet phldrT="[文本]" custT="1"/>
      <dgm:spPr/>
      <dgm:t>
        <a:bodyPr/>
        <a:lstStyle/>
        <a:p>
          <a:r>
            <a:rPr lang="zh-CN" altLang="en-US" sz="2000" b="1" dirty="0" smtClean="0"/>
            <a:t>③</a:t>
          </a:r>
          <a:endParaRPr lang="zh-CN" altLang="en-US" sz="2000" b="1" dirty="0"/>
        </a:p>
      </dgm:t>
    </dgm:pt>
    <dgm:pt modelId="{4F75B91F-E15D-48BA-88FC-84B3819A469A}" cxnId="{6E07B121-5BA0-42C7-8C5E-64E745A3E057}" type="parTrans">
      <dgm:prSet/>
      <dgm:spPr/>
      <dgm:t>
        <a:bodyPr/>
        <a:lstStyle/>
        <a:p>
          <a:endParaRPr lang="zh-CN" altLang="en-US" sz="2400" b="1"/>
        </a:p>
      </dgm:t>
    </dgm:pt>
    <dgm:pt modelId="{FD46D065-7118-406F-BF36-7F1B3BA157D3}" cxnId="{6E07B121-5BA0-42C7-8C5E-64E745A3E057}" type="sibTrans">
      <dgm:prSet/>
      <dgm:spPr/>
      <dgm:t>
        <a:bodyPr/>
        <a:lstStyle/>
        <a:p>
          <a:endParaRPr lang="zh-CN" altLang="en-US" sz="2400" b="1"/>
        </a:p>
      </dgm:t>
    </dgm:pt>
    <dgm:pt modelId="{151F9257-0264-4482-9025-8BEB51D9E16D}">
      <dgm:prSet phldrT="[文本]" custT="1">
        <dgm:style>
          <a:lnRef idx="1">
            <a:schemeClr val="accent5"/>
          </a:lnRef>
          <a:fillRef idx="2">
            <a:schemeClr val="accent5"/>
          </a:fillRef>
          <a:effectRef idx="1">
            <a:schemeClr val="accent5"/>
          </a:effectRef>
          <a:fontRef idx="minor">
            <a:schemeClr val="dk1"/>
          </a:fontRef>
        </dgm:style>
      </dgm:prSet>
      <dgm:spPr>
        <a:solidFill>
          <a:schemeClr val="accent6">
            <a:lumMod val="60000"/>
            <a:lumOff val="40000"/>
          </a:schemeClr>
        </a:solidFill>
      </dgm:spPr>
      <dgm:t>
        <a:bodyPr/>
        <a:lstStyle/>
        <a:p>
          <a:r>
            <a:rPr lang="zh-CN" altLang="en-US" sz="2000" b="1" dirty="0" smtClean="0"/>
            <a:t>连通传感器覆盖</a:t>
          </a:r>
          <a:endParaRPr lang="zh-CN" altLang="en-US" sz="2000" b="1" dirty="0"/>
        </a:p>
      </dgm:t>
    </dgm:pt>
    <dgm:pt modelId="{76BFE7E4-2435-4A8D-AB41-7A22D7C3A70A}" cxnId="{682BDD77-B774-4A7D-94FE-283B4413701A}" type="parTrans">
      <dgm:prSet/>
      <dgm:spPr/>
      <dgm:t>
        <a:bodyPr/>
        <a:lstStyle/>
        <a:p>
          <a:endParaRPr lang="zh-CN" altLang="en-US" sz="2400" b="1"/>
        </a:p>
      </dgm:t>
    </dgm:pt>
    <dgm:pt modelId="{E2B01640-0A4B-4743-B965-44DCD7FE8F99}" cxnId="{682BDD77-B774-4A7D-94FE-283B4413701A}" type="sibTrans">
      <dgm:prSet/>
      <dgm:spPr/>
      <dgm:t>
        <a:bodyPr/>
        <a:lstStyle/>
        <a:p>
          <a:endParaRPr lang="zh-CN" altLang="en-US" sz="2400" b="1"/>
        </a:p>
      </dgm:t>
    </dgm:pt>
    <dgm:pt modelId="{7E8D0244-F7C6-4673-B192-04C7BE36DCE6}" type="pres">
      <dgm:prSet presAssocID="{07315B92-7CC5-4C29-B12F-C81DA3012B91}" presName="linearFlow" presStyleCnt="0">
        <dgm:presLayoutVars>
          <dgm:dir/>
          <dgm:animLvl val="lvl"/>
          <dgm:resizeHandles val="exact"/>
        </dgm:presLayoutVars>
      </dgm:prSet>
      <dgm:spPr/>
      <dgm:t>
        <a:bodyPr/>
        <a:lstStyle/>
        <a:p>
          <a:endParaRPr lang="zh-CN" altLang="en-US"/>
        </a:p>
      </dgm:t>
    </dgm:pt>
    <dgm:pt modelId="{5D2DDAE1-6BF9-4EC9-8CFC-FA729CB2C6E4}" type="pres">
      <dgm:prSet presAssocID="{B4158B0F-CC93-4D93-84FF-5285B96BD6E4}" presName="composite" presStyleCnt="0"/>
      <dgm:spPr/>
    </dgm:pt>
    <dgm:pt modelId="{71431FF1-15EF-4740-B2DE-D728E3FD3809}" type="pres">
      <dgm:prSet presAssocID="{B4158B0F-CC93-4D93-84FF-5285B96BD6E4}" presName="parentText" presStyleLbl="alignNode1" presStyleIdx="0" presStyleCnt="3">
        <dgm:presLayoutVars>
          <dgm:chMax val="1"/>
          <dgm:bulletEnabled val="1"/>
        </dgm:presLayoutVars>
      </dgm:prSet>
      <dgm:spPr/>
      <dgm:t>
        <a:bodyPr/>
        <a:lstStyle/>
        <a:p>
          <a:endParaRPr lang="zh-CN" altLang="en-US"/>
        </a:p>
      </dgm:t>
    </dgm:pt>
    <dgm:pt modelId="{2FF08380-8886-4E09-8C50-AF6F8DD95A4F}" type="pres">
      <dgm:prSet presAssocID="{B4158B0F-CC93-4D93-84FF-5285B96BD6E4}" presName="descendantText" presStyleLbl="alignAcc1" presStyleIdx="0" presStyleCnt="3">
        <dgm:presLayoutVars>
          <dgm:bulletEnabled val="1"/>
        </dgm:presLayoutVars>
      </dgm:prSet>
      <dgm:spPr/>
      <dgm:t>
        <a:bodyPr/>
        <a:lstStyle/>
        <a:p>
          <a:endParaRPr lang="zh-CN" altLang="en-US"/>
        </a:p>
      </dgm:t>
    </dgm:pt>
    <dgm:pt modelId="{FB0D18C6-91DB-4CCD-B2EB-F646ADE062CE}" type="pres">
      <dgm:prSet presAssocID="{CC62DF32-F337-46E6-8EA7-876DA03B6265}" presName="sp" presStyleCnt="0"/>
      <dgm:spPr/>
    </dgm:pt>
    <dgm:pt modelId="{7CB8F909-63A2-4B24-905B-E94B24D64862}" type="pres">
      <dgm:prSet presAssocID="{DF9A68E7-8392-4569-902F-D4E2E2462186}" presName="composite" presStyleCnt="0"/>
      <dgm:spPr/>
    </dgm:pt>
    <dgm:pt modelId="{2A5074F7-1C64-40DC-9E82-C1D51CC53FE7}" type="pres">
      <dgm:prSet presAssocID="{DF9A68E7-8392-4569-902F-D4E2E2462186}" presName="parentText" presStyleLbl="alignNode1" presStyleIdx="1" presStyleCnt="3">
        <dgm:presLayoutVars>
          <dgm:chMax val="1"/>
          <dgm:bulletEnabled val="1"/>
        </dgm:presLayoutVars>
      </dgm:prSet>
      <dgm:spPr/>
      <dgm:t>
        <a:bodyPr/>
        <a:lstStyle/>
        <a:p>
          <a:endParaRPr lang="zh-CN" altLang="en-US"/>
        </a:p>
      </dgm:t>
    </dgm:pt>
    <dgm:pt modelId="{82D6BFEE-6AD8-48BE-9FCD-1617D569BF7C}" type="pres">
      <dgm:prSet presAssocID="{DF9A68E7-8392-4569-902F-D4E2E2462186}" presName="descendantText" presStyleLbl="alignAcc1" presStyleIdx="1" presStyleCnt="3">
        <dgm:presLayoutVars>
          <dgm:bulletEnabled val="1"/>
        </dgm:presLayoutVars>
      </dgm:prSet>
      <dgm:spPr/>
      <dgm:t>
        <a:bodyPr/>
        <a:lstStyle/>
        <a:p>
          <a:endParaRPr lang="zh-CN" altLang="en-US"/>
        </a:p>
      </dgm:t>
    </dgm:pt>
    <dgm:pt modelId="{A1FE7C22-2A47-4011-B4E0-E28342FC9758}" type="pres">
      <dgm:prSet presAssocID="{3BF48CEC-1EA4-438A-B34D-9962B92EC9C0}" presName="sp" presStyleCnt="0"/>
      <dgm:spPr/>
    </dgm:pt>
    <dgm:pt modelId="{EB2793C1-85BC-40A3-8618-CBEBDC460631}" type="pres">
      <dgm:prSet presAssocID="{3823FE4A-89F1-4657-AA4E-D00F45DD8672}" presName="composite" presStyleCnt="0"/>
      <dgm:spPr/>
    </dgm:pt>
    <dgm:pt modelId="{0AA2C5AC-7A1E-4564-B54C-C544EE8CAFEB}" type="pres">
      <dgm:prSet presAssocID="{3823FE4A-89F1-4657-AA4E-D00F45DD8672}" presName="parentText" presStyleLbl="alignNode1" presStyleIdx="2" presStyleCnt="3">
        <dgm:presLayoutVars>
          <dgm:chMax val="1"/>
          <dgm:bulletEnabled val="1"/>
        </dgm:presLayoutVars>
      </dgm:prSet>
      <dgm:spPr/>
      <dgm:t>
        <a:bodyPr/>
        <a:lstStyle/>
        <a:p>
          <a:endParaRPr lang="zh-CN" altLang="en-US"/>
        </a:p>
      </dgm:t>
    </dgm:pt>
    <dgm:pt modelId="{6E3A8354-2BAE-45A2-823C-BBEAC9FA53E6}" type="pres">
      <dgm:prSet presAssocID="{3823FE4A-89F1-4657-AA4E-D00F45DD8672}" presName="descendantText" presStyleLbl="alignAcc1" presStyleIdx="2" presStyleCnt="3">
        <dgm:presLayoutVars>
          <dgm:bulletEnabled val="1"/>
        </dgm:presLayoutVars>
      </dgm:prSet>
      <dgm:spPr/>
      <dgm:t>
        <a:bodyPr/>
        <a:lstStyle/>
        <a:p>
          <a:endParaRPr lang="zh-CN" altLang="en-US"/>
        </a:p>
      </dgm:t>
    </dgm:pt>
  </dgm:ptLst>
  <dgm:cxnLst>
    <dgm:cxn modelId="{D36552CE-AF2C-45EE-BD7E-7EB020823E68}" srcId="{DF9A68E7-8392-4569-902F-D4E2E2462186}" destId="{0C8BB88C-7E47-434D-A23E-8D5BEB663863}" srcOrd="0" destOrd="0" parTransId="{05F85628-45BB-402D-81D8-C3C0535B3AA9}" sibTransId="{36A73C6F-D457-4496-9422-8956B245BCB3}"/>
    <dgm:cxn modelId="{682BDD77-B774-4A7D-94FE-283B4413701A}" srcId="{3823FE4A-89F1-4657-AA4E-D00F45DD8672}" destId="{151F9257-0264-4482-9025-8BEB51D9E16D}" srcOrd="0" destOrd="0" parTransId="{76BFE7E4-2435-4A8D-AB41-7A22D7C3A70A}" sibTransId="{E2B01640-0A4B-4743-B965-44DCD7FE8F99}"/>
    <dgm:cxn modelId="{428D0849-7C29-4E9D-83EE-388B8F485FFA}" type="presOf" srcId="{07315B92-7CC5-4C29-B12F-C81DA3012B91}" destId="{7E8D0244-F7C6-4673-B192-04C7BE36DCE6}" srcOrd="0" destOrd="0" presId="urn:microsoft.com/office/officeart/2005/8/layout/chevron2"/>
    <dgm:cxn modelId="{AD3EBF6E-F03F-4E73-891B-C70C3734B06A}" type="presOf" srcId="{8217B5FC-37FD-4D5E-AC87-0A3B099E2A67}" destId="{2FF08380-8886-4E09-8C50-AF6F8DD95A4F}" srcOrd="0" destOrd="0" presId="urn:microsoft.com/office/officeart/2005/8/layout/chevron2"/>
    <dgm:cxn modelId="{843AC672-BEA5-40A9-A3F5-B7CDE1DA6915}" type="presOf" srcId="{151F9257-0264-4482-9025-8BEB51D9E16D}" destId="{6E3A8354-2BAE-45A2-823C-BBEAC9FA53E6}" srcOrd="0" destOrd="0" presId="urn:microsoft.com/office/officeart/2005/8/layout/chevron2"/>
    <dgm:cxn modelId="{969EB5D9-5D5C-4B81-8D10-A9D2C023E8D2}" type="presOf" srcId="{DF9A68E7-8392-4569-902F-D4E2E2462186}" destId="{2A5074F7-1C64-40DC-9E82-C1D51CC53FE7}" srcOrd="0" destOrd="0" presId="urn:microsoft.com/office/officeart/2005/8/layout/chevron2"/>
    <dgm:cxn modelId="{A354ECAC-647D-4B75-B7DA-591055856431}" srcId="{07315B92-7CC5-4C29-B12F-C81DA3012B91}" destId="{DF9A68E7-8392-4569-902F-D4E2E2462186}" srcOrd="1" destOrd="0" parTransId="{49E7F5DA-AE45-490A-944A-047956D2A207}" sibTransId="{3BF48CEC-1EA4-438A-B34D-9962B92EC9C0}"/>
    <dgm:cxn modelId="{7E638C64-6094-40AE-A7FA-8A58E70589FB}" type="presOf" srcId="{B4158B0F-CC93-4D93-84FF-5285B96BD6E4}" destId="{71431FF1-15EF-4740-B2DE-D728E3FD3809}" srcOrd="0" destOrd="0" presId="urn:microsoft.com/office/officeart/2005/8/layout/chevron2"/>
    <dgm:cxn modelId="{AE36182E-2733-49B5-9760-EC39FD10F28F}" srcId="{07315B92-7CC5-4C29-B12F-C81DA3012B91}" destId="{B4158B0F-CC93-4D93-84FF-5285B96BD6E4}" srcOrd="0" destOrd="0" parTransId="{63550EC3-D9BB-41C6-AAAF-DC56743B3401}" sibTransId="{CC62DF32-F337-46E6-8EA7-876DA03B6265}"/>
    <dgm:cxn modelId="{6E07B121-5BA0-42C7-8C5E-64E745A3E057}" srcId="{07315B92-7CC5-4C29-B12F-C81DA3012B91}" destId="{3823FE4A-89F1-4657-AA4E-D00F45DD8672}" srcOrd="2" destOrd="0" parTransId="{4F75B91F-E15D-48BA-88FC-84B3819A469A}" sibTransId="{FD46D065-7118-406F-BF36-7F1B3BA157D3}"/>
    <dgm:cxn modelId="{F071B4E2-93D2-4F3E-8F9F-192729F4CCA3}" type="presOf" srcId="{0C8BB88C-7E47-434D-A23E-8D5BEB663863}" destId="{82D6BFEE-6AD8-48BE-9FCD-1617D569BF7C}" srcOrd="0" destOrd="0" presId="urn:microsoft.com/office/officeart/2005/8/layout/chevron2"/>
    <dgm:cxn modelId="{D9B6E19E-EDA2-4668-AFAE-E019E7A39B27}" type="presOf" srcId="{3823FE4A-89F1-4657-AA4E-D00F45DD8672}" destId="{0AA2C5AC-7A1E-4564-B54C-C544EE8CAFEB}" srcOrd="0" destOrd="0" presId="urn:microsoft.com/office/officeart/2005/8/layout/chevron2"/>
    <dgm:cxn modelId="{B52A8D85-1D96-43A2-877C-9C2093FBA002}" srcId="{B4158B0F-CC93-4D93-84FF-5285B96BD6E4}" destId="{8217B5FC-37FD-4D5E-AC87-0A3B099E2A67}" srcOrd="0" destOrd="0" parTransId="{DFD5874C-57C6-4E90-B273-3D0C69FC82CA}" sibTransId="{4FDA5F6B-AB26-4AE3-8CB6-792C63165F82}"/>
    <dgm:cxn modelId="{FB92086A-CBF7-4356-B1F1-4D0CCAE4FF4F}" type="presParOf" srcId="{7E8D0244-F7C6-4673-B192-04C7BE36DCE6}" destId="{5D2DDAE1-6BF9-4EC9-8CFC-FA729CB2C6E4}" srcOrd="0" destOrd="0" presId="urn:microsoft.com/office/officeart/2005/8/layout/chevron2"/>
    <dgm:cxn modelId="{2A83D983-4187-40C8-9B8F-57F8BE1EF0BE}" type="presParOf" srcId="{5D2DDAE1-6BF9-4EC9-8CFC-FA729CB2C6E4}" destId="{71431FF1-15EF-4740-B2DE-D728E3FD3809}" srcOrd="0" destOrd="0" presId="urn:microsoft.com/office/officeart/2005/8/layout/chevron2"/>
    <dgm:cxn modelId="{9C22CB6D-C6E5-4BEF-A7C1-BCDA044DE18C}" type="presParOf" srcId="{5D2DDAE1-6BF9-4EC9-8CFC-FA729CB2C6E4}" destId="{2FF08380-8886-4E09-8C50-AF6F8DD95A4F}" srcOrd="1" destOrd="0" presId="urn:microsoft.com/office/officeart/2005/8/layout/chevron2"/>
    <dgm:cxn modelId="{C1787221-A52E-4058-908F-8B9FB407C216}" type="presParOf" srcId="{7E8D0244-F7C6-4673-B192-04C7BE36DCE6}" destId="{FB0D18C6-91DB-4CCD-B2EB-F646ADE062CE}" srcOrd="1" destOrd="0" presId="urn:microsoft.com/office/officeart/2005/8/layout/chevron2"/>
    <dgm:cxn modelId="{43E9DE81-6E4E-43E2-84E8-BDDB3AFC525F}" type="presParOf" srcId="{7E8D0244-F7C6-4673-B192-04C7BE36DCE6}" destId="{7CB8F909-63A2-4B24-905B-E94B24D64862}" srcOrd="2" destOrd="0" presId="urn:microsoft.com/office/officeart/2005/8/layout/chevron2"/>
    <dgm:cxn modelId="{FEBB0D60-817C-4790-AC0F-65DCA5075124}" type="presParOf" srcId="{7CB8F909-63A2-4B24-905B-E94B24D64862}" destId="{2A5074F7-1C64-40DC-9E82-C1D51CC53FE7}" srcOrd="0" destOrd="0" presId="urn:microsoft.com/office/officeart/2005/8/layout/chevron2"/>
    <dgm:cxn modelId="{4899D83F-CD0D-4A53-8739-D5BAA9D4AC2C}" type="presParOf" srcId="{7CB8F909-63A2-4B24-905B-E94B24D64862}" destId="{82D6BFEE-6AD8-48BE-9FCD-1617D569BF7C}" srcOrd="1" destOrd="0" presId="urn:microsoft.com/office/officeart/2005/8/layout/chevron2"/>
    <dgm:cxn modelId="{E15EA6CF-9250-4214-899B-0F05EDB7A7EF}" type="presParOf" srcId="{7E8D0244-F7C6-4673-B192-04C7BE36DCE6}" destId="{A1FE7C22-2A47-4011-B4E0-E28342FC9758}" srcOrd="3" destOrd="0" presId="urn:microsoft.com/office/officeart/2005/8/layout/chevron2"/>
    <dgm:cxn modelId="{9C756C1F-9DD8-4544-B9D1-308AA5ED039E}" type="presParOf" srcId="{7E8D0244-F7C6-4673-B192-04C7BE36DCE6}" destId="{EB2793C1-85BC-40A3-8618-CBEBDC460631}" srcOrd="4" destOrd="0" presId="urn:microsoft.com/office/officeart/2005/8/layout/chevron2"/>
    <dgm:cxn modelId="{8E7664F1-DEE1-4407-ABE0-86FDFDBE2296}" type="presParOf" srcId="{EB2793C1-85BC-40A3-8618-CBEBDC460631}" destId="{0AA2C5AC-7A1E-4564-B54C-C544EE8CAFEB}" srcOrd="0" destOrd="0" presId="urn:microsoft.com/office/officeart/2005/8/layout/chevron2"/>
    <dgm:cxn modelId="{B19DC743-29C0-4943-82C9-5C7D732BC119}" type="presParOf" srcId="{EB2793C1-85BC-40A3-8618-CBEBDC460631}" destId="{6E3A8354-2BAE-45A2-823C-BBEAC9FA53E6}" srcOrd="1"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7.xml><?xml version="1.0" encoding="utf-8"?>
<dgm:dataModel xmlns:dgm="http://schemas.openxmlformats.org/drawingml/2006/diagram" xmlns:a="http://schemas.openxmlformats.org/drawingml/2006/main">
  <dgm:ptLst>
    <dgm:pt modelId="{07315B92-7CC5-4C29-B12F-C81DA3012B91}" type="doc">
      <dgm:prSet loTypeId="urn:microsoft.com/office/officeart/2005/8/layout/chevron2" loCatId="list" qsTypeId="urn:microsoft.com/office/officeart/2005/8/quickstyle/simple1#17" qsCatId="simple" csTypeId="urn:microsoft.com/office/officeart/2005/8/colors/accent1_2#25" csCatId="accent1" phldr="1"/>
      <dgm:spPr/>
      <dgm:t>
        <a:bodyPr/>
        <a:lstStyle/>
        <a:p>
          <a:endParaRPr lang="zh-CN" altLang="en-US"/>
        </a:p>
      </dgm:t>
    </dgm:pt>
    <dgm:pt modelId="{B4158B0F-CC93-4D93-84FF-5285B96BD6E4}">
      <dgm:prSet phldrT="[文本]" custT="1"/>
      <dgm:spPr/>
      <dgm:t>
        <a:bodyPr/>
        <a:lstStyle/>
        <a:p>
          <a:r>
            <a:rPr lang="zh-CN" altLang="en-US" sz="1800" b="1" dirty="0" smtClean="0"/>
            <a:t>④</a:t>
          </a:r>
          <a:endParaRPr lang="zh-CN" altLang="en-US" sz="1800" b="1" dirty="0"/>
        </a:p>
      </dgm:t>
    </dgm:pt>
    <dgm:pt modelId="{63550EC3-D9BB-41C6-AAAF-DC56743B3401}" cxnId="{AE36182E-2733-49B5-9760-EC39FD10F28F}" type="parTrans">
      <dgm:prSet/>
      <dgm:spPr/>
      <dgm:t>
        <a:bodyPr/>
        <a:lstStyle/>
        <a:p>
          <a:endParaRPr lang="zh-CN" altLang="en-US" sz="1800" b="1"/>
        </a:p>
      </dgm:t>
    </dgm:pt>
    <dgm:pt modelId="{CC62DF32-F337-46E6-8EA7-876DA03B6265}" cxnId="{AE36182E-2733-49B5-9760-EC39FD10F28F}" type="sibTrans">
      <dgm:prSet/>
      <dgm:spPr/>
      <dgm:t>
        <a:bodyPr/>
        <a:lstStyle/>
        <a:p>
          <a:endParaRPr lang="zh-CN" altLang="en-US" sz="1800" b="1"/>
        </a:p>
      </dgm:t>
    </dgm:pt>
    <dgm:pt modelId="{8217B5FC-37FD-4D5E-AC87-0A3B099E2A67}">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1800" b="1" dirty="0" smtClean="0"/>
            <a:t>轮换活跃</a:t>
          </a:r>
          <a:r>
            <a:rPr lang="en-US" altLang="zh-CN" sz="1800" b="1" dirty="0" smtClean="0"/>
            <a:t>/</a:t>
          </a:r>
          <a:r>
            <a:rPr lang="zh-CN" altLang="en-US" sz="1800" b="1" dirty="0" smtClean="0"/>
            <a:t>休眠节点的</a:t>
          </a:r>
          <a:r>
            <a:rPr lang="en-US" altLang="zh-CN" sz="1800" b="1" dirty="0" smtClean="0"/>
            <a:t>Self-Scheduling</a:t>
          </a:r>
          <a:r>
            <a:rPr lang="zh-CN" altLang="en-US" sz="1800" b="1" dirty="0" smtClean="0"/>
            <a:t>覆盖协议</a:t>
          </a:r>
          <a:endParaRPr lang="zh-CN" altLang="en-US" sz="1800" b="1" dirty="0"/>
        </a:p>
      </dgm:t>
    </dgm:pt>
    <dgm:pt modelId="{DFD5874C-57C6-4E90-B273-3D0C69FC82CA}" cxnId="{B52A8D85-1D96-43A2-877C-9C2093FBA002}" type="parTrans">
      <dgm:prSet/>
      <dgm:spPr/>
      <dgm:t>
        <a:bodyPr/>
        <a:lstStyle/>
        <a:p>
          <a:endParaRPr lang="zh-CN" altLang="en-US" sz="1800" b="1"/>
        </a:p>
      </dgm:t>
    </dgm:pt>
    <dgm:pt modelId="{4FDA5F6B-AB26-4AE3-8CB6-792C63165F82}" cxnId="{B52A8D85-1D96-43A2-877C-9C2093FBA002}" type="sibTrans">
      <dgm:prSet/>
      <dgm:spPr/>
      <dgm:t>
        <a:bodyPr/>
        <a:lstStyle/>
        <a:p>
          <a:endParaRPr lang="zh-CN" altLang="en-US" sz="1800" b="1"/>
        </a:p>
      </dgm:t>
    </dgm:pt>
    <dgm:pt modelId="{DF9A68E7-8392-4569-902F-D4E2E2462186}">
      <dgm:prSet phldrT="[文本]" custT="1"/>
      <dgm:spPr/>
      <dgm:t>
        <a:bodyPr/>
        <a:lstStyle/>
        <a:p>
          <a:r>
            <a:rPr lang="zh-CN" altLang="en-US" sz="1800" b="1" dirty="0" smtClean="0"/>
            <a:t>⑤</a:t>
          </a:r>
          <a:endParaRPr lang="zh-CN" altLang="en-US" sz="1800" b="1" dirty="0"/>
        </a:p>
      </dgm:t>
    </dgm:pt>
    <dgm:pt modelId="{49E7F5DA-AE45-490A-944A-047956D2A207}" cxnId="{A354ECAC-647D-4B75-B7DA-591055856431}" type="parTrans">
      <dgm:prSet/>
      <dgm:spPr/>
      <dgm:t>
        <a:bodyPr/>
        <a:lstStyle/>
        <a:p>
          <a:endParaRPr lang="zh-CN" altLang="en-US" sz="1800" b="1"/>
        </a:p>
      </dgm:t>
    </dgm:pt>
    <dgm:pt modelId="{3BF48CEC-1EA4-438A-B34D-9962B92EC9C0}" cxnId="{A354ECAC-647D-4B75-B7DA-591055856431}" type="sibTrans">
      <dgm:prSet/>
      <dgm:spPr/>
      <dgm:t>
        <a:bodyPr/>
        <a:lstStyle/>
        <a:p>
          <a:endParaRPr lang="zh-CN" altLang="en-US" sz="1800" b="1"/>
        </a:p>
      </dgm:t>
    </dgm:pt>
    <dgm:pt modelId="{0C8BB88C-7E47-434D-A23E-8D5BEB663863}">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最坏与最佳情况覆盖</a:t>
          </a:r>
          <a:endParaRPr lang="zh-CN" altLang="en-US" sz="2000" b="1" dirty="0"/>
        </a:p>
      </dgm:t>
    </dgm:pt>
    <dgm:pt modelId="{05F85628-45BB-402D-81D8-C3C0535B3AA9}" cxnId="{D36552CE-AF2C-45EE-BD7E-7EB020823E68}" type="parTrans">
      <dgm:prSet/>
      <dgm:spPr/>
      <dgm:t>
        <a:bodyPr/>
        <a:lstStyle/>
        <a:p>
          <a:endParaRPr lang="zh-CN" altLang="en-US" sz="1800" b="1"/>
        </a:p>
      </dgm:t>
    </dgm:pt>
    <dgm:pt modelId="{36A73C6F-D457-4496-9422-8956B245BCB3}" cxnId="{D36552CE-AF2C-45EE-BD7E-7EB020823E68}" type="sibTrans">
      <dgm:prSet/>
      <dgm:spPr/>
      <dgm:t>
        <a:bodyPr/>
        <a:lstStyle/>
        <a:p>
          <a:endParaRPr lang="zh-CN" altLang="en-US" sz="1800" b="1"/>
        </a:p>
      </dgm:t>
    </dgm:pt>
    <dgm:pt modelId="{3823FE4A-89F1-4657-AA4E-D00F45DD8672}">
      <dgm:prSet phldrT="[文本]" custT="1"/>
      <dgm:spPr/>
      <dgm:t>
        <a:bodyPr/>
        <a:lstStyle/>
        <a:p>
          <a:r>
            <a:rPr lang="zh-CN" altLang="en-US" sz="1800" b="1" dirty="0" smtClean="0"/>
            <a:t>⑥</a:t>
          </a:r>
          <a:endParaRPr lang="zh-CN" altLang="en-US" sz="1800" b="1" dirty="0"/>
        </a:p>
      </dgm:t>
    </dgm:pt>
    <dgm:pt modelId="{4F75B91F-E15D-48BA-88FC-84B3819A469A}" cxnId="{6E07B121-5BA0-42C7-8C5E-64E745A3E057}" type="parTrans">
      <dgm:prSet/>
      <dgm:spPr/>
      <dgm:t>
        <a:bodyPr/>
        <a:lstStyle/>
        <a:p>
          <a:endParaRPr lang="zh-CN" altLang="en-US" sz="1800" b="1"/>
        </a:p>
      </dgm:t>
    </dgm:pt>
    <dgm:pt modelId="{FD46D065-7118-406F-BF36-7F1B3BA157D3}" cxnId="{6E07B121-5BA0-42C7-8C5E-64E745A3E057}" type="sibTrans">
      <dgm:prSet/>
      <dgm:spPr/>
      <dgm:t>
        <a:bodyPr/>
        <a:lstStyle/>
        <a:p>
          <a:endParaRPr lang="zh-CN" altLang="en-US" sz="1800" b="1"/>
        </a:p>
      </dgm:t>
    </dgm:pt>
    <dgm:pt modelId="{151F9257-0264-4482-9025-8BEB51D9E16D}">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暴露穿越覆盖</a:t>
          </a:r>
          <a:endParaRPr lang="zh-CN" altLang="en-US" sz="2000" b="1" dirty="0"/>
        </a:p>
      </dgm:t>
    </dgm:pt>
    <dgm:pt modelId="{76BFE7E4-2435-4A8D-AB41-7A22D7C3A70A}" cxnId="{682BDD77-B774-4A7D-94FE-283B4413701A}" type="parTrans">
      <dgm:prSet/>
      <dgm:spPr/>
      <dgm:t>
        <a:bodyPr/>
        <a:lstStyle/>
        <a:p>
          <a:endParaRPr lang="zh-CN" altLang="en-US" sz="1800" b="1"/>
        </a:p>
      </dgm:t>
    </dgm:pt>
    <dgm:pt modelId="{E2B01640-0A4B-4743-B965-44DCD7FE8F99}" cxnId="{682BDD77-B774-4A7D-94FE-283B4413701A}" type="sibTrans">
      <dgm:prSet/>
      <dgm:spPr/>
      <dgm:t>
        <a:bodyPr/>
        <a:lstStyle/>
        <a:p>
          <a:endParaRPr lang="zh-CN" altLang="en-US" sz="1800" b="1"/>
        </a:p>
      </dgm:t>
    </dgm:pt>
    <dgm:pt modelId="{7E8D0244-F7C6-4673-B192-04C7BE36DCE6}" type="pres">
      <dgm:prSet presAssocID="{07315B92-7CC5-4C29-B12F-C81DA3012B91}" presName="linearFlow" presStyleCnt="0">
        <dgm:presLayoutVars>
          <dgm:dir/>
          <dgm:animLvl val="lvl"/>
          <dgm:resizeHandles val="exact"/>
        </dgm:presLayoutVars>
      </dgm:prSet>
      <dgm:spPr/>
      <dgm:t>
        <a:bodyPr/>
        <a:lstStyle/>
        <a:p>
          <a:endParaRPr lang="zh-CN" altLang="en-US"/>
        </a:p>
      </dgm:t>
    </dgm:pt>
    <dgm:pt modelId="{5D2DDAE1-6BF9-4EC9-8CFC-FA729CB2C6E4}" type="pres">
      <dgm:prSet presAssocID="{B4158B0F-CC93-4D93-84FF-5285B96BD6E4}" presName="composite" presStyleCnt="0"/>
      <dgm:spPr/>
    </dgm:pt>
    <dgm:pt modelId="{71431FF1-15EF-4740-B2DE-D728E3FD3809}" type="pres">
      <dgm:prSet presAssocID="{B4158B0F-CC93-4D93-84FF-5285B96BD6E4}" presName="parentText" presStyleLbl="alignNode1" presStyleIdx="0" presStyleCnt="3">
        <dgm:presLayoutVars>
          <dgm:chMax val="1"/>
          <dgm:bulletEnabled val="1"/>
        </dgm:presLayoutVars>
      </dgm:prSet>
      <dgm:spPr/>
      <dgm:t>
        <a:bodyPr/>
        <a:lstStyle/>
        <a:p>
          <a:endParaRPr lang="zh-CN" altLang="en-US"/>
        </a:p>
      </dgm:t>
    </dgm:pt>
    <dgm:pt modelId="{2FF08380-8886-4E09-8C50-AF6F8DD95A4F}" type="pres">
      <dgm:prSet presAssocID="{B4158B0F-CC93-4D93-84FF-5285B96BD6E4}" presName="descendantText" presStyleLbl="alignAcc1" presStyleIdx="0" presStyleCnt="3">
        <dgm:presLayoutVars>
          <dgm:bulletEnabled val="1"/>
        </dgm:presLayoutVars>
      </dgm:prSet>
      <dgm:spPr/>
      <dgm:t>
        <a:bodyPr/>
        <a:lstStyle/>
        <a:p>
          <a:endParaRPr lang="zh-CN" altLang="en-US"/>
        </a:p>
      </dgm:t>
    </dgm:pt>
    <dgm:pt modelId="{FB0D18C6-91DB-4CCD-B2EB-F646ADE062CE}" type="pres">
      <dgm:prSet presAssocID="{CC62DF32-F337-46E6-8EA7-876DA03B6265}" presName="sp" presStyleCnt="0"/>
      <dgm:spPr/>
    </dgm:pt>
    <dgm:pt modelId="{7CB8F909-63A2-4B24-905B-E94B24D64862}" type="pres">
      <dgm:prSet presAssocID="{DF9A68E7-8392-4569-902F-D4E2E2462186}" presName="composite" presStyleCnt="0"/>
      <dgm:spPr/>
    </dgm:pt>
    <dgm:pt modelId="{2A5074F7-1C64-40DC-9E82-C1D51CC53FE7}" type="pres">
      <dgm:prSet presAssocID="{DF9A68E7-8392-4569-902F-D4E2E2462186}" presName="parentText" presStyleLbl="alignNode1" presStyleIdx="1" presStyleCnt="3">
        <dgm:presLayoutVars>
          <dgm:chMax val="1"/>
          <dgm:bulletEnabled val="1"/>
        </dgm:presLayoutVars>
      </dgm:prSet>
      <dgm:spPr/>
      <dgm:t>
        <a:bodyPr/>
        <a:lstStyle/>
        <a:p>
          <a:endParaRPr lang="zh-CN" altLang="en-US"/>
        </a:p>
      </dgm:t>
    </dgm:pt>
    <dgm:pt modelId="{82D6BFEE-6AD8-48BE-9FCD-1617D569BF7C}" type="pres">
      <dgm:prSet presAssocID="{DF9A68E7-8392-4569-902F-D4E2E2462186}" presName="descendantText" presStyleLbl="alignAcc1" presStyleIdx="1" presStyleCnt="3">
        <dgm:presLayoutVars>
          <dgm:bulletEnabled val="1"/>
        </dgm:presLayoutVars>
      </dgm:prSet>
      <dgm:spPr/>
      <dgm:t>
        <a:bodyPr/>
        <a:lstStyle/>
        <a:p>
          <a:endParaRPr lang="zh-CN" altLang="en-US"/>
        </a:p>
      </dgm:t>
    </dgm:pt>
    <dgm:pt modelId="{A1FE7C22-2A47-4011-B4E0-E28342FC9758}" type="pres">
      <dgm:prSet presAssocID="{3BF48CEC-1EA4-438A-B34D-9962B92EC9C0}" presName="sp" presStyleCnt="0"/>
      <dgm:spPr/>
    </dgm:pt>
    <dgm:pt modelId="{EB2793C1-85BC-40A3-8618-CBEBDC460631}" type="pres">
      <dgm:prSet presAssocID="{3823FE4A-89F1-4657-AA4E-D00F45DD8672}" presName="composite" presStyleCnt="0"/>
      <dgm:spPr/>
    </dgm:pt>
    <dgm:pt modelId="{0AA2C5AC-7A1E-4564-B54C-C544EE8CAFEB}" type="pres">
      <dgm:prSet presAssocID="{3823FE4A-89F1-4657-AA4E-D00F45DD8672}" presName="parentText" presStyleLbl="alignNode1" presStyleIdx="2" presStyleCnt="3">
        <dgm:presLayoutVars>
          <dgm:chMax val="1"/>
          <dgm:bulletEnabled val="1"/>
        </dgm:presLayoutVars>
      </dgm:prSet>
      <dgm:spPr/>
      <dgm:t>
        <a:bodyPr/>
        <a:lstStyle/>
        <a:p>
          <a:endParaRPr lang="zh-CN" altLang="en-US"/>
        </a:p>
      </dgm:t>
    </dgm:pt>
    <dgm:pt modelId="{6E3A8354-2BAE-45A2-823C-BBEAC9FA53E6}" type="pres">
      <dgm:prSet presAssocID="{3823FE4A-89F1-4657-AA4E-D00F45DD8672}" presName="descendantText" presStyleLbl="alignAcc1" presStyleIdx="2" presStyleCnt="3">
        <dgm:presLayoutVars>
          <dgm:bulletEnabled val="1"/>
        </dgm:presLayoutVars>
      </dgm:prSet>
      <dgm:spPr/>
      <dgm:t>
        <a:bodyPr/>
        <a:lstStyle/>
        <a:p>
          <a:endParaRPr lang="zh-CN" altLang="en-US"/>
        </a:p>
      </dgm:t>
    </dgm:pt>
  </dgm:ptLst>
  <dgm:cxnLst>
    <dgm:cxn modelId="{F8A603FB-305A-4A3F-82BE-696A3EF281AF}" type="presOf" srcId="{8217B5FC-37FD-4D5E-AC87-0A3B099E2A67}" destId="{2FF08380-8886-4E09-8C50-AF6F8DD95A4F}" srcOrd="0" destOrd="0" presId="urn:microsoft.com/office/officeart/2005/8/layout/chevron2"/>
    <dgm:cxn modelId="{2AF32885-DFBC-4112-837F-EC84108ABE9C}" type="presOf" srcId="{07315B92-7CC5-4C29-B12F-C81DA3012B91}" destId="{7E8D0244-F7C6-4673-B192-04C7BE36DCE6}" srcOrd="0" destOrd="0" presId="urn:microsoft.com/office/officeart/2005/8/layout/chevron2"/>
    <dgm:cxn modelId="{F6317E5A-B6D2-485E-949C-76CEA18CBA79}" type="presOf" srcId="{B4158B0F-CC93-4D93-84FF-5285B96BD6E4}" destId="{71431FF1-15EF-4740-B2DE-D728E3FD3809}" srcOrd="0" destOrd="0" presId="urn:microsoft.com/office/officeart/2005/8/layout/chevron2"/>
    <dgm:cxn modelId="{D36552CE-AF2C-45EE-BD7E-7EB020823E68}" srcId="{DF9A68E7-8392-4569-902F-D4E2E2462186}" destId="{0C8BB88C-7E47-434D-A23E-8D5BEB663863}" srcOrd="0" destOrd="0" parTransId="{05F85628-45BB-402D-81D8-C3C0535B3AA9}" sibTransId="{36A73C6F-D457-4496-9422-8956B245BCB3}"/>
    <dgm:cxn modelId="{682BDD77-B774-4A7D-94FE-283B4413701A}" srcId="{3823FE4A-89F1-4657-AA4E-D00F45DD8672}" destId="{151F9257-0264-4482-9025-8BEB51D9E16D}" srcOrd="0" destOrd="0" parTransId="{76BFE7E4-2435-4A8D-AB41-7A22D7C3A70A}" sibTransId="{E2B01640-0A4B-4743-B965-44DCD7FE8F99}"/>
    <dgm:cxn modelId="{3F6A55AD-A668-4736-BE9F-BE7207583775}" type="presOf" srcId="{0C8BB88C-7E47-434D-A23E-8D5BEB663863}" destId="{82D6BFEE-6AD8-48BE-9FCD-1617D569BF7C}" srcOrd="0" destOrd="0" presId="urn:microsoft.com/office/officeart/2005/8/layout/chevron2"/>
    <dgm:cxn modelId="{4020E11D-4006-4881-81EC-FAC20A0BD723}" type="presOf" srcId="{DF9A68E7-8392-4569-902F-D4E2E2462186}" destId="{2A5074F7-1C64-40DC-9E82-C1D51CC53FE7}" srcOrd="0" destOrd="0" presId="urn:microsoft.com/office/officeart/2005/8/layout/chevron2"/>
    <dgm:cxn modelId="{A354ECAC-647D-4B75-B7DA-591055856431}" srcId="{07315B92-7CC5-4C29-B12F-C81DA3012B91}" destId="{DF9A68E7-8392-4569-902F-D4E2E2462186}" srcOrd="1" destOrd="0" parTransId="{49E7F5DA-AE45-490A-944A-047956D2A207}" sibTransId="{3BF48CEC-1EA4-438A-B34D-9962B92EC9C0}"/>
    <dgm:cxn modelId="{7BD0D0CC-142F-447A-8A52-08B1CB9B7F4D}" type="presOf" srcId="{3823FE4A-89F1-4657-AA4E-D00F45DD8672}" destId="{0AA2C5AC-7A1E-4564-B54C-C544EE8CAFEB}" srcOrd="0" destOrd="0" presId="urn:microsoft.com/office/officeart/2005/8/layout/chevron2"/>
    <dgm:cxn modelId="{AE36182E-2733-49B5-9760-EC39FD10F28F}" srcId="{07315B92-7CC5-4C29-B12F-C81DA3012B91}" destId="{B4158B0F-CC93-4D93-84FF-5285B96BD6E4}" srcOrd="0" destOrd="0" parTransId="{63550EC3-D9BB-41C6-AAAF-DC56743B3401}" sibTransId="{CC62DF32-F337-46E6-8EA7-876DA03B6265}"/>
    <dgm:cxn modelId="{B8279B96-A019-4E29-A679-C073E44BC1DA}" type="presOf" srcId="{151F9257-0264-4482-9025-8BEB51D9E16D}" destId="{6E3A8354-2BAE-45A2-823C-BBEAC9FA53E6}" srcOrd="0" destOrd="0" presId="urn:microsoft.com/office/officeart/2005/8/layout/chevron2"/>
    <dgm:cxn modelId="{6E07B121-5BA0-42C7-8C5E-64E745A3E057}" srcId="{07315B92-7CC5-4C29-B12F-C81DA3012B91}" destId="{3823FE4A-89F1-4657-AA4E-D00F45DD8672}" srcOrd="2" destOrd="0" parTransId="{4F75B91F-E15D-48BA-88FC-84B3819A469A}" sibTransId="{FD46D065-7118-406F-BF36-7F1B3BA157D3}"/>
    <dgm:cxn modelId="{B52A8D85-1D96-43A2-877C-9C2093FBA002}" srcId="{B4158B0F-CC93-4D93-84FF-5285B96BD6E4}" destId="{8217B5FC-37FD-4D5E-AC87-0A3B099E2A67}" srcOrd="0" destOrd="0" parTransId="{DFD5874C-57C6-4E90-B273-3D0C69FC82CA}" sibTransId="{4FDA5F6B-AB26-4AE3-8CB6-792C63165F82}"/>
    <dgm:cxn modelId="{D5DF4F68-DA98-4066-9CCB-72BAC8B891DE}" type="presParOf" srcId="{7E8D0244-F7C6-4673-B192-04C7BE36DCE6}" destId="{5D2DDAE1-6BF9-4EC9-8CFC-FA729CB2C6E4}" srcOrd="0" destOrd="0" presId="urn:microsoft.com/office/officeart/2005/8/layout/chevron2"/>
    <dgm:cxn modelId="{D4FD2B3A-8928-4B7C-89F4-C4734F786F36}" type="presParOf" srcId="{5D2DDAE1-6BF9-4EC9-8CFC-FA729CB2C6E4}" destId="{71431FF1-15EF-4740-B2DE-D728E3FD3809}" srcOrd="0" destOrd="0" presId="urn:microsoft.com/office/officeart/2005/8/layout/chevron2"/>
    <dgm:cxn modelId="{56E504BE-429E-4BB0-AAF6-00EFAE651584}" type="presParOf" srcId="{5D2DDAE1-6BF9-4EC9-8CFC-FA729CB2C6E4}" destId="{2FF08380-8886-4E09-8C50-AF6F8DD95A4F}" srcOrd="1" destOrd="0" presId="urn:microsoft.com/office/officeart/2005/8/layout/chevron2"/>
    <dgm:cxn modelId="{78D7A8F5-2AC9-4FCD-B78F-CFFFFCD7184B}" type="presParOf" srcId="{7E8D0244-F7C6-4673-B192-04C7BE36DCE6}" destId="{FB0D18C6-91DB-4CCD-B2EB-F646ADE062CE}" srcOrd="1" destOrd="0" presId="urn:microsoft.com/office/officeart/2005/8/layout/chevron2"/>
    <dgm:cxn modelId="{5FDF4384-CC29-4FA6-8657-4FF8C437BABB}" type="presParOf" srcId="{7E8D0244-F7C6-4673-B192-04C7BE36DCE6}" destId="{7CB8F909-63A2-4B24-905B-E94B24D64862}" srcOrd="2" destOrd="0" presId="urn:microsoft.com/office/officeart/2005/8/layout/chevron2"/>
    <dgm:cxn modelId="{6A22A7EC-DD2F-47D6-9FB0-94BC751BF165}" type="presParOf" srcId="{7CB8F909-63A2-4B24-905B-E94B24D64862}" destId="{2A5074F7-1C64-40DC-9E82-C1D51CC53FE7}" srcOrd="0" destOrd="0" presId="urn:microsoft.com/office/officeart/2005/8/layout/chevron2"/>
    <dgm:cxn modelId="{C672B164-64AB-4003-A1E4-4E9361773CE5}" type="presParOf" srcId="{7CB8F909-63A2-4B24-905B-E94B24D64862}" destId="{82D6BFEE-6AD8-48BE-9FCD-1617D569BF7C}" srcOrd="1" destOrd="0" presId="urn:microsoft.com/office/officeart/2005/8/layout/chevron2"/>
    <dgm:cxn modelId="{32D6525F-F690-457B-9E35-33D82B7A76D4}" type="presParOf" srcId="{7E8D0244-F7C6-4673-B192-04C7BE36DCE6}" destId="{A1FE7C22-2A47-4011-B4E0-E28342FC9758}" srcOrd="3" destOrd="0" presId="urn:microsoft.com/office/officeart/2005/8/layout/chevron2"/>
    <dgm:cxn modelId="{E070BB72-F6CD-47EE-BD4A-633014EDEEA8}" type="presParOf" srcId="{7E8D0244-F7C6-4673-B192-04C7BE36DCE6}" destId="{EB2793C1-85BC-40A3-8618-CBEBDC460631}" srcOrd="4" destOrd="0" presId="urn:microsoft.com/office/officeart/2005/8/layout/chevron2"/>
    <dgm:cxn modelId="{EFF293EB-E456-4FD0-9443-6BF3582DF9F1}" type="presParOf" srcId="{EB2793C1-85BC-40A3-8618-CBEBDC460631}" destId="{0AA2C5AC-7A1E-4564-B54C-C544EE8CAFEB}" srcOrd="0" destOrd="0" presId="urn:microsoft.com/office/officeart/2005/8/layout/chevron2"/>
    <dgm:cxn modelId="{43AD00C7-92BE-49D1-81F6-77D15F6BA48B}" type="presParOf" srcId="{EB2793C1-85BC-40A3-8618-CBEBDC460631}" destId="{6E3A8354-2BAE-45A2-823C-BBEAC9FA53E6}"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98.xml><?xml version="1.0" encoding="utf-8"?>
<dgm:dataModel xmlns:dgm="http://schemas.openxmlformats.org/drawingml/2006/diagram" xmlns:a="http://schemas.openxmlformats.org/drawingml/2006/main">
  <dgm:ptLst>
    <dgm:pt modelId="{07315B92-7CC5-4C29-B12F-C81DA3012B91}" type="doc">
      <dgm:prSet loTypeId="urn:microsoft.com/office/officeart/2005/8/layout/chevron2" loCatId="list" qsTypeId="urn:microsoft.com/office/officeart/2005/8/quickstyle/simple1#21" qsCatId="simple" csTypeId="urn:microsoft.com/office/officeart/2005/8/colors/accent1_2#29" csCatId="accent1" phldr="1"/>
      <dgm:spPr/>
      <dgm:t>
        <a:bodyPr/>
        <a:lstStyle/>
        <a:p>
          <a:endParaRPr lang="zh-CN" altLang="en-US"/>
        </a:p>
      </dgm:t>
    </dgm:pt>
    <dgm:pt modelId="{B4158B0F-CC93-4D93-84FF-5285B96BD6E4}">
      <dgm:prSet phldrT="[文本]" custT="1"/>
      <dgm:spPr/>
      <dgm:t>
        <a:bodyPr/>
        <a:lstStyle/>
        <a:p>
          <a:r>
            <a:rPr lang="zh-CN" altLang="en-US" sz="2000" b="1" dirty="0" smtClean="0"/>
            <a:t>①</a:t>
          </a:r>
          <a:endParaRPr lang="zh-CN" altLang="en-US" sz="2000" b="1" dirty="0"/>
        </a:p>
      </dgm:t>
    </dgm:pt>
    <dgm:pt modelId="{63550EC3-D9BB-41C6-AAAF-DC56743B3401}" cxnId="{AE36182E-2733-49B5-9760-EC39FD10F28F}" type="parTrans">
      <dgm:prSet/>
      <dgm:spPr/>
      <dgm:t>
        <a:bodyPr/>
        <a:lstStyle/>
        <a:p>
          <a:endParaRPr lang="zh-CN" altLang="en-US" sz="2400" b="1"/>
        </a:p>
      </dgm:t>
    </dgm:pt>
    <dgm:pt modelId="{CC62DF32-F337-46E6-8EA7-876DA03B6265}" cxnId="{AE36182E-2733-49B5-9760-EC39FD10F28F}" type="sibTrans">
      <dgm:prSet/>
      <dgm:spPr/>
      <dgm:t>
        <a:bodyPr/>
        <a:lstStyle/>
        <a:p>
          <a:endParaRPr lang="zh-CN" altLang="en-US" sz="2400" b="1"/>
        </a:p>
      </dgm:t>
    </dgm:pt>
    <dgm:pt modelId="{8217B5FC-37FD-4D5E-AC87-0A3B099E2A67}">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基于网格的覆盖定位传感器配置算法</a:t>
          </a:r>
          <a:endParaRPr lang="zh-CN" altLang="en-US" sz="2000" b="1" dirty="0"/>
        </a:p>
      </dgm:t>
    </dgm:pt>
    <dgm:pt modelId="{DFD5874C-57C6-4E90-B273-3D0C69FC82CA}" cxnId="{B52A8D85-1D96-43A2-877C-9C2093FBA002}" type="parTrans">
      <dgm:prSet/>
      <dgm:spPr/>
      <dgm:t>
        <a:bodyPr/>
        <a:lstStyle/>
        <a:p>
          <a:endParaRPr lang="zh-CN" altLang="en-US" sz="2400" b="1"/>
        </a:p>
      </dgm:t>
    </dgm:pt>
    <dgm:pt modelId="{4FDA5F6B-AB26-4AE3-8CB6-792C63165F82}" cxnId="{B52A8D85-1D96-43A2-877C-9C2093FBA002}" type="sibTrans">
      <dgm:prSet/>
      <dgm:spPr/>
      <dgm:t>
        <a:bodyPr/>
        <a:lstStyle/>
        <a:p>
          <a:endParaRPr lang="zh-CN" altLang="en-US" sz="2400" b="1"/>
        </a:p>
      </dgm:t>
    </dgm:pt>
    <dgm:pt modelId="{DF9A68E7-8392-4569-902F-D4E2E2462186}">
      <dgm:prSet phldrT="[文本]" custT="1"/>
      <dgm:spPr/>
      <dgm:t>
        <a:bodyPr/>
        <a:lstStyle/>
        <a:p>
          <a:r>
            <a:rPr lang="zh-CN" altLang="en-US" sz="2000" b="1" dirty="0" smtClean="0"/>
            <a:t>②</a:t>
          </a:r>
          <a:endParaRPr lang="zh-CN" altLang="en-US" sz="2000" b="1" dirty="0"/>
        </a:p>
      </dgm:t>
    </dgm:pt>
    <dgm:pt modelId="{49E7F5DA-AE45-490A-944A-047956D2A207}" cxnId="{A354ECAC-647D-4B75-B7DA-591055856431}" type="parTrans">
      <dgm:prSet/>
      <dgm:spPr/>
      <dgm:t>
        <a:bodyPr/>
        <a:lstStyle/>
        <a:p>
          <a:endParaRPr lang="zh-CN" altLang="en-US" sz="2400" b="1"/>
        </a:p>
      </dgm:t>
    </dgm:pt>
    <dgm:pt modelId="{3BF48CEC-1EA4-438A-B34D-9962B92EC9C0}" cxnId="{A354ECAC-647D-4B75-B7DA-591055856431}" type="sibTrans">
      <dgm:prSet/>
      <dgm:spPr/>
      <dgm:t>
        <a:bodyPr/>
        <a:lstStyle/>
        <a:p>
          <a:endParaRPr lang="zh-CN" altLang="en-US" sz="2400" b="1"/>
        </a:p>
      </dgm:t>
    </dgm:pt>
    <dgm:pt modelId="{0C8BB88C-7E47-434D-A23E-8D5BEB663863}">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圆周覆盖</a:t>
          </a:r>
          <a:endParaRPr lang="zh-CN" altLang="en-US" sz="2000" b="1" dirty="0"/>
        </a:p>
      </dgm:t>
    </dgm:pt>
    <dgm:pt modelId="{05F85628-45BB-402D-81D8-C3C0535B3AA9}" cxnId="{D36552CE-AF2C-45EE-BD7E-7EB020823E68}" type="parTrans">
      <dgm:prSet/>
      <dgm:spPr/>
      <dgm:t>
        <a:bodyPr/>
        <a:lstStyle/>
        <a:p>
          <a:endParaRPr lang="zh-CN" altLang="en-US" sz="2400" b="1"/>
        </a:p>
      </dgm:t>
    </dgm:pt>
    <dgm:pt modelId="{36A73C6F-D457-4496-9422-8956B245BCB3}" cxnId="{D36552CE-AF2C-45EE-BD7E-7EB020823E68}" type="sibTrans">
      <dgm:prSet/>
      <dgm:spPr/>
      <dgm:t>
        <a:bodyPr/>
        <a:lstStyle/>
        <a:p>
          <a:endParaRPr lang="zh-CN" altLang="en-US" sz="2400" b="1"/>
        </a:p>
      </dgm:t>
    </dgm:pt>
    <dgm:pt modelId="{3823FE4A-89F1-4657-AA4E-D00F45DD8672}">
      <dgm:prSet phldrT="[文本]" custT="1"/>
      <dgm:spPr/>
      <dgm:t>
        <a:bodyPr/>
        <a:lstStyle/>
        <a:p>
          <a:r>
            <a:rPr lang="zh-CN" altLang="en-US" sz="2000" b="1" dirty="0" smtClean="0"/>
            <a:t>③</a:t>
          </a:r>
          <a:endParaRPr lang="zh-CN" altLang="en-US" sz="2000" b="1" dirty="0"/>
        </a:p>
      </dgm:t>
    </dgm:pt>
    <dgm:pt modelId="{4F75B91F-E15D-48BA-88FC-84B3819A469A}" cxnId="{6E07B121-5BA0-42C7-8C5E-64E745A3E057}" type="parTrans">
      <dgm:prSet/>
      <dgm:spPr/>
      <dgm:t>
        <a:bodyPr/>
        <a:lstStyle/>
        <a:p>
          <a:endParaRPr lang="zh-CN" altLang="en-US" sz="2400" b="1"/>
        </a:p>
      </dgm:t>
    </dgm:pt>
    <dgm:pt modelId="{FD46D065-7118-406F-BF36-7F1B3BA157D3}" cxnId="{6E07B121-5BA0-42C7-8C5E-64E745A3E057}" type="sibTrans">
      <dgm:prSet/>
      <dgm:spPr/>
      <dgm:t>
        <a:bodyPr/>
        <a:lstStyle/>
        <a:p>
          <a:endParaRPr lang="zh-CN" altLang="en-US" sz="2400" b="1"/>
        </a:p>
      </dgm:t>
    </dgm:pt>
    <dgm:pt modelId="{151F9257-0264-4482-9025-8BEB51D9E16D}">
      <dgm:prSet phldrT="[文本]" custT="1">
        <dgm:style>
          <a:lnRef idx="1">
            <a:schemeClr val="accent5"/>
          </a:lnRef>
          <a:fillRef idx="2">
            <a:schemeClr val="accent5"/>
          </a:fillRef>
          <a:effectRef idx="1">
            <a:schemeClr val="accent5"/>
          </a:effectRef>
          <a:fontRef idx="minor">
            <a:schemeClr val="dk1"/>
          </a:fontRef>
        </dgm:style>
      </dgm:prSet>
      <dgm:spPr>
        <a:solidFill>
          <a:schemeClr val="accent6">
            <a:lumMod val="60000"/>
            <a:lumOff val="40000"/>
          </a:schemeClr>
        </a:solidFill>
      </dgm:spPr>
      <dgm:t>
        <a:bodyPr/>
        <a:lstStyle/>
        <a:p>
          <a:r>
            <a:rPr lang="zh-CN" altLang="en-US" sz="2000" b="1" dirty="0" smtClean="0"/>
            <a:t>连通传感器覆盖</a:t>
          </a:r>
          <a:endParaRPr lang="zh-CN" altLang="en-US" sz="2000" b="1" dirty="0"/>
        </a:p>
      </dgm:t>
    </dgm:pt>
    <dgm:pt modelId="{76BFE7E4-2435-4A8D-AB41-7A22D7C3A70A}" cxnId="{682BDD77-B774-4A7D-94FE-283B4413701A}" type="parTrans">
      <dgm:prSet/>
      <dgm:spPr/>
      <dgm:t>
        <a:bodyPr/>
        <a:lstStyle/>
        <a:p>
          <a:endParaRPr lang="zh-CN" altLang="en-US" sz="2400" b="1"/>
        </a:p>
      </dgm:t>
    </dgm:pt>
    <dgm:pt modelId="{E2B01640-0A4B-4743-B965-44DCD7FE8F99}" cxnId="{682BDD77-B774-4A7D-94FE-283B4413701A}" type="sibTrans">
      <dgm:prSet/>
      <dgm:spPr/>
      <dgm:t>
        <a:bodyPr/>
        <a:lstStyle/>
        <a:p>
          <a:endParaRPr lang="zh-CN" altLang="en-US" sz="2400" b="1"/>
        </a:p>
      </dgm:t>
    </dgm:pt>
    <dgm:pt modelId="{7E8D0244-F7C6-4673-B192-04C7BE36DCE6}" type="pres">
      <dgm:prSet presAssocID="{07315B92-7CC5-4C29-B12F-C81DA3012B91}" presName="linearFlow" presStyleCnt="0">
        <dgm:presLayoutVars>
          <dgm:dir/>
          <dgm:animLvl val="lvl"/>
          <dgm:resizeHandles val="exact"/>
        </dgm:presLayoutVars>
      </dgm:prSet>
      <dgm:spPr/>
      <dgm:t>
        <a:bodyPr/>
        <a:lstStyle/>
        <a:p>
          <a:endParaRPr lang="zh-CN" altLang="en-US"/>
        </a:p>
      </dgm:t>
    </dgm:pt>
    <dgm:pt modelId="{5D2DDAE1-6BF9-4EC9-8CFC-FA729CB2C6E4}" type="pres">
      <dgm:prSet presAssocID="{B4158B0F-CC93-4D93-84FF-5285B96BD6E4}" presName="composite" presStyleCnt="0"/>
      <dgm:spPr/>
    </dgm:pt>
    <dgm:pt modelId="{71431FF1-15EF-4740-B2DE-D728E3FD3809}" type="pres">
      <dgm:prSet presAssocID="{B4158B0F-CC93-4D93-84FF-5285B96BD6E4}" presName="parentText" presStyleLbl="alignNode1" presStyleIdx="0" presStyleCnt="3">
        <dgm:presLayoutVars>
          <dgm:chMax val="1"/>
          <dgm:bulletEnabled val="1"/>
        </dgm:presLayoutVars>
      </dgm:prSet>
      <dgm:spPr/>
      <dgm:t>
        <a:bodyPr/>
        <a:lstStyle/>
        <a:p>
          <a:endParaRPr lang="zh-CN" altLang="en-US"/>
        </a:p>
      </dgm:t>
    </dgm:pt>
    <dgm:pt modelId="{2FF08380-8886-4E09-8C50-AF6F8DD95A4F}" type="pres">
      <dgm:prSet presAssocID="{B4158B0F-CC93-4D93-84FF-5285B96BD6E4}" presName="descendantText" presStyleLbl="alignAcc1" presStyleIdx="0" presStyleCnt="3">
        <dgm:presLayoutVars>
          <dgm:bulletEnabled val="1"/>
        </dgm:presLayoutVars>
      </dgm:prSet>
      <dgm:spPr/>
      <dgm:t>
        <a:bodyPr/>
        <a:lstStyle/>
        <a:p>
          <a:endParaRPr lang="zh-CN" altLang="en-US"/>
        </a:p>
      </dgm:t>
    </dgm:pt>
    <dgm:pt modelId="{FB0D18C6-91DB-4CCD-B2EB-F646ADE062CE}" type="pres">
      <dgm:prSet presAssocID="{CC62DF32-F337-46E6-8EA7-876DA03B6265}" presName="sp" presStyleCnt="0"/>
      <dgm:spPr/>
    </dgm:pt>
    <dgm:pt modelId="{7CB8F909-63A2-4B24-905B-E94B24D64862}" type="pres">
      <dgm:prSet presAssocID="{DF9A68E7-8392-4569-902F-D4E2E2462186}" presName="composite" presStyleCnt="0"/>
      <dgm:spPr/>
    </dgm:pt>
    <dgm:pt modelId="{2A5074F7-1C64-40DC-9E82-C1D51CC53FE7}" type="pres">
      <dgm:prSet presAssocID="{DF9A68E7-8392-4569-902F-D4E2E2462186}" presName="parentText" presStyleLbl="alignNode1" presStyleIdx="1" presStyleCnt="3">
        <dgm:presLayoutVars>
          <dgm:chMax val="1"/>
          <dgm:bulletEnabled val="1"/>
        </dgm:presLayoutVars>
      </dgm:prSet>
      <dgm:spPr/>
      <dgm:t>
        <a:bodyPr/>
        <a:lstStyle/>
        <a:p>
          <a:endParaRPr lang="zh-CN" altLang="en-US"/>
        </a:p>
      </dgm:t>
    </dgm:pt>
    <dgm:pt modelId="{82D6BFEE-6AD8-48BE-9FCD-1617D569BF7C}" type="pres">
      <dgm:prSet presAssocID="{DF9A68E7-8392-4569-902F-D4E2E2462186}" presName="descendantText" presStyleLbl="alignAcc1" presStyleIdx="1" presStyleCnt="3">
        <dgm:presLayoutVars>
          <dgm:bulletEnabled val="1"/>
        </dgm:presLayoutVars>
      </dgm:prSet>
      <dgm:spPr/>
      <dgm:t>
        <a:bodyPr/>
        <a:lstStyle/>
        <a:p>
          <a:endParaRPr lang="zh-CN" altLang="en-US"/>
        </a:p>
      </dgm:t>
    </dgm:pt>
    <dgm:pt modelId="{A1FE7C22-2A47-4011-B4E0-E28342FC9758}" type="pres">
      <dgm:prSet presAssocID="{3BF48CEC-1EA4-438A-B34D-9962B92EC9C0}" presName="sp" presStyleCnt="0"/>
      <dgm:spPr/>
    </dgm:pt>
    <dgm:pt modelId="{EB2793C1-85BC-40A3-8618-CBEBDC460631}" type="pres">
      <dgm:prSet presAssocID="{3823FE4A-89F1-4657-AA4E-D00F45DD8672}" presName="composite" presStyleCnt="0"/>
      <dgm:spPr/>
    </dgm:pt>
    <dgm:pt modelId="{0AA2C5AC-7A1E-4564-B54C-C544EE8CAFEB}" type="pres">
      <dgm:prSet presAssocID="{3823FE4A-89F1-4657-AA4E-D00F45DD8672}" presName="parentText" presStyleLbl="alignNode1" presStyleIdx="2" presStyleCnt="3">
        <dgm:presLayoutVars>
          <dgm:chMax val="1"/>
          <dgm:bulletEnabled val="1"/>
        </dgm:presLayoutVars>
      </dgm:prSet>
      <dgm:spPr/>
      <dgm:t>
        <a:bodyPr/>
        <a:lstStyle/>
        <a:p>
          <a:endParaRPr lang="zh-CN" altLang="en-US"/>
        </a:p>
      </dgm:t>
    </dgm:pt>
    <dgm:pt modelId="{6E3A8354-2BAE-45A2-823C-BBEAC9FA53E6}" type="pres">
      <dgm:prSet presAssocID="{3823FE4A-89F1-4657-AA4E-D00F45DD8672}" presName="descendantText" presStyleLbl="alignAcc1" presStyleIdx="2" presStyleCnt="3">
        <dgm:presLayoutVars>
          <dgm:bulletEnabled val="1"/>
        </dgm:presLayoutVars>
      </dgm:prSet>
      <dgm:spPr/>
      <dgm:t>
        <a:bodyPr/>
        <a:lstStyle/>
        <a:p>
          <a:endParaRPr lang="zh-CN" altLang="en-US"/>
        </a:p>
      </dgm:t>
    </dgm:pt>
  </dgm:ptLst>
  <dgm:cxnLst>
    <dgm:cxn modelId="{D36552CE-AF2C-45EE-BD7E-7EB020823E68}" srcId="{DF9A68E7-8392-4569-902F-D4E2E2462186}" destId="{0C8BB88C-7E47-434D-A23E-8D5BEB663863}" srcOrd="0" destOrd="0" parTransId="{05F85628-45BB-402D-81D8-C3C0535B3AA9}" sibTransId="{36A73C6F-D457-4496-9422-8956B245BCB3}"/>
    <dgm:cxn modelId="{01898F34-893C-45AD-B3BD-461FA8B544E5}" type="presOf" srcId="{3823FE4A-89F1-4657-AA4E-D00F45DD8672}" destId="{0AA2C5AC-7A1E-4564-B54C-C544EE8CAFEB}" srcOrd="0" destOrd="0" presId="urn:microsoft.com/office/officeart/2005/8/layout/chevron2"/>
    <dgm:cxn modelId="{682BDD77-B774-4A7D-94FE-283B4413701A}" srcId="{3823FE4A-89F1-4657-AA4E-D00F45DD8672}" destId="{151F9257-0264-4482-9025-8BEB51D9E16D}" srcOrd="0" destOrd="0" parTransId="{76BFE7E4-2435-4A8D-AB41-7A22D7C3A70A}" sibTransId="{E2B01640-0A4B-4743-B965-44DCD7FE8F99}"/>
    <dgm:cxn modelId="{BE08EA75-7A73-47F9-9F4D-B09B0844D2B1}" type="presOf" srcId="{0C8BB88C-7E47-434D-A23E-8D5BEB663863}" destId="{82D6BFEE-6AD8-48BE-9FCD-1617D569BF7C}" srcOrd="0" destOrd="0" presId="urn:microsoft.com/office/officeart/2005/8/layout/chevron2"/>
    <dgm:cxn modelId="{C4CF4FB6-E566-4175-8E9A-6A8EAF6AA3AB}" type="presOf" srcId="{B4158B0F-CC93-4D93-84FF-5285B96BD6E4}" destId="{71431FF1-15EF-4740-B2DE-D728E3FD3809}" srcOrd="0" destOrd="0" presId="urn:microsoft.com/office/officeart/2005/8/layout/chevron2"/>
    <dgm:cxn modelId="{A354ECAC-647D-4B75-B7DA-591055856431}" srcId="{07315B92-7CC5-4C29-B12F-C81DA3012B91}" destId="{DF9A68E7-8392-4569-902F-D4E2E2462186}" srcOrd="1" destOrd="0" parTransId="{49E7F5DA-AE45-490A-944A-047956D2A207}" sibTransId="{3BF48CEC-1EA4-438A-B34D-9962B92EC9C0}"/>
    <dgm:cxn modelId="{AE36182E-2733-49B5-9760-EC39FD10F28F}" srcId="{07315B92-7CC5-4C29-B12F-C81DA3012B91}" destId="{B4158B0F-CC93-4D93-84FF-5285B96BD6E4}" srcOrd="0" destOrd="0" parTransId="{63550EC3-D9BB-41C6-AAAF-DC56743B3401}" sibTransId="{CC62DF32-F337-46E6-8EA7-876DA03B6265}"/>
    <dgm:cxn modelId="{14EDE6D7-5429-4F5C-B1DC-849259819A99}" type="presOf" srcId="{8217B5FC-37FD-4D5E-AC87-0A3B099E2A67}" destId="{2FF08380-8886-4E09-8C50-AF6F8DD95A4F}" srcOrd="0" destOrd="0" presId="urn:microsoft.com/office/officeart/2005/8/layout/chevron2"/>
    <dgm:cxn modelId="{584BEC00-0BB2-4437-B93A-208B8A90B1ED}" type="presOf" srcId="{DF9A68E7-8392-4569-902F-D4E2E2462186}" destId="{2A5074F7-1C64-40DC-9E82-C1D51CC53FE7}" srcOrd="0" destOrd="0" presId="urn:microsoft.com/office/officeart/2005/8/layout/chevron2"/>
    <dgm:cxn modelId="{6E07B121-5BA0-42C7-8C5E-64E745A3E057}" srcId="{07315B92-7CC5-4C29-B12F-C81DA3012B91}" destId="{3823FE4A-89F1-4657-AA4E-D00F45DD8672}" srcOrd="2" destOrd="0" parTransId="{4F75B91F-E15D-48BA-88FC-84B3819A469A}" sibTransId="{FD46D065-7118-406F-BF36-7F1B3BA157D3}"/>
    <dgm:cxn modelId="{B52A8D85-1D96-43A2-877C-9C2093FBA002}" srcId="{B4158B0F-CC93-4D93-84FF-5285B96BD6E4}" destId="{8217B5FC-37FD-4D5E-AC87-0A3B099E2A67}" srcOrd="0" destOrd="0" parTransId="{DFD5874C-57C6-4E90-B273-3D0C69FC82CA}" sibTransId="{4FDA5F6B-AB26-4AE3-8CB6-792C63165F82}"/>
    <dgm:cxn modelId="{0802E4CA-5E2A-434F-8A1A-F16B244C3543}" type="presOf" srcId="{07315B92-7CC5-4C29-B12F-C81DA3012B91}" destId="{7E8D0244-F7C6-4673-B192-04C7BE36DCE6}" srcOrd="0" destOrd="0" presId="urn:microsoft.com/office/officeart/2005/8/layout/chevron2"/>
    <dgm:cxn modelId="{6DFAC88D-1006-4F96-B0E0-D33F23E23C05}" type="presOf" srcId="{151F9257-0264-4482-9025-8BEB51D9E16D}" destId="{6E3A8354-2BAE-45A2-823C-BBEAC9FA53E6}" srcOrd="0" destOrd="0" presId="urn:microsoft.com/office/officeart/2005/8/layout/chevron2"/>
    <dgm:cxn modelId="{A3B06A6C-E4A2-4913-8BCB-E4CB66A5B0C6}" type="presParOf" srcId="{7E8D0244-F7C6-4673-B192-04C7BE36DCE6}" destId="{5D2DDAE1-6BF9-4EC9-8CFC-FA729CB2C6E4}" srcOrd="0" destOrd="0" presId="urn:microsoft.com/office/officeart/2005/8/layout/chevron2"/>
    <dgm:cxn modelId="{7432E187-CB8C-45F8-BC2C-AC4822C0746A}" type="presParOf" srcId="{5D2DDAE1-6BF9-4EC9-8CFC-FA729CB2C6E4}" destId="{71431FF1-15EF-4740-B2DE-D728E3FD3809}" srcOrd="0" destOrd="0" presId="urn:microsoft.com/office/officeart/2005/8/layout/chevron2"/>
    <dgm:cxn modelId="{997A33AE-4FC6-4EFF-814F-DBDE52CA7CB2}" type="presParOf" srcId="{5D2DDAE1-6BF9-4EC9-8CFC-FA729CB2C6E4}" destId="{2FF08380-8886-4E09-8C50-AF6F8DD95A4F}" srcOrd="1" destOrd="0" presId="urn:microsoft.com/office/officeart/2005/8/layout/chevron2"/>
    <dgm:cxn modelId="{C6BC48F0-FD2A-422C-B888-43E69BED37A6}" type="presParOf" srcId="{7E8D0244-F7C6-4673-B192-04C7BE36DCE6}" destId="{FB0D18C6-91DB-4CCD-B2EB-F646ADE062CE}" srcOrd="1" destOrd="0" presId="urn:microsoft.com/office/officeart/2005/8/layout/chevron2"/>
    <dgm:cxn modelId="{27A9A57F-39E8-4FC2-92DB-8BA99D8013A7}" type="presParOf" srcId="{7E8D0244-F7C6-4673-B192-04C7BE36DCE6}" destId="{7CB8F909-63A2-4B24-905B-E94B24D64862}" srcOrd="2" destOrd="0" presId="urn:microsoft.com/office/officeart/2005/8/layout/chevron2"/>
    <dgm:cxn modelId="{8238BDFE-EAB5-4627-92BC-286A2C815C4A}" type="presParOf" srcId="{7CB8F909-63A2-4B24-905B-E94B24D64862}" destId="{2A5074F7-1C64-40DC-9E82-C1D51CC53FE7}" srcOrd="0" destOrd="0" presId="urn:microsoft.com/office/officeart/2005/8/layout/chevron2"/>
    <dgm:cxn modelId="{2D69DC38-9DFA-443C-BC9E-D6F4F58E1569}" type="presParOf" srcId="{7CB8F909-63A2-4B24-905B-E94B24D64862}" destId="{82D6BFEE-6AD8-48BE-9FCD-1617D569BF7C}" srcOrd="1" destOrd="0" presId="urn:microsoft.com/office/officeart/2005/8/layout/chevron2"/>
    <dgm:cxn modelId="{BCB84D41-B4E0-4827-8B91-6682E33D9700}" type="presParOf" srcId="{7E8D0244-F7C6-4673-B192-04C7BE36DCE6}" destId="{A1FE7C22-2A47-4011-B4E0-E28342FC9758}" srcOrd="3" destOrd="0" presId="urn:microsoft.com/office/officeart/2005/8/layout/chevron2"/>
    <dgm:cxn modelId="{E212982E-9739-4A78-99B2-834660B88E76}" type="presParOf" srcId="{7E8D0244-F7C6-4673-B192-04C7BE36DCE6}" destId="{EB2793C1-85BC-40A3-8618-CBEBDC460631}" srcOrd="4" destOrd="0" presId="urn:microsoft.com/office/officeart/2005/8/layout/chevron2"/>
    <dgm:cxn modelId="{F3B4F1AF-51C2-4A24-ADD1-38B787282C44}" type="presParOf" srcId="{EB2793C1-85BC-40A3-8618-CBEBDC460631}" destId="{0AA2C5AC-7A1E-4564-B54C-C544EE8CAFEB}" srcOrd="0" destOrd="0" presId="urn:microsoft.com/office/officeart/2005/8/layout/chevron2"/>
    <dgm:cxn modelId="{EE645E10-35A8-47B8-B596-7E5150E94620}" type="presParOf" srcId="{EB2793C1-85BC-40A3-8618-CBEBDC460631}" destId="{6E3A8354-2BAE-45A2-823C-BBEAC9FA53E6}" srcOrd="1" destOrd="0" presId="urn:microsoft.com/office/officeart/2005/8/layout/chevron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99.xml><?xml version="1.0" encoding="utf-8"?>
<dgm:dataModel xmlns:dgm="http://schemas.openxmlformats.org/drawingml/2006/diagram" xmlns:a="http://schemas.openxmlformats.org/drawingml/2006/main">
  <dgm:ptLst>
    <dgm:pt modelId="{07315B92-7CC5-4C29-B12F-C81DA3012B91}" type="doc">
      <dgm:prSet loTypeId="urn:microsoft.com/office/officeart/2005/8/layout/chevron2" loCatId="list" qsTypeId="urn:microsoft.com/office/officeart/2005/8/quickstyle/simple1#17" qsCatId="simple" csTypeId="urn:microsoft.com/office/officeart/2005/8/colors/accent1_2#25" csCatId="accent1" phldr="1"/>
      <dgm:spPr/>
      <dgm:t>
        <a:bodyPr/>
        <a:lstStyle/>
        <a:p>
          <a:endParaRPr lang="zh-CN" altLang="en-US"/>
        </a:p>
      </dgm:t>
    </dgm:pt>
    <dgm:pt modelId="{B4158B0F-CC93-4D93-84FF-5285B96BD6E4}">
      <dgm:prSet phldrT="[文本]" custT="1"/>
      <dgm:spPr/>
      <dgm:t>
        <a:bodyPr/>
        <a:lstStyle/>
        <a:p>
          <a:r>
            <a:rPr lang="zh-CN" altLang="en-US" sz="1800" b="1" dirty="0" smtClean="0"/>
            <a:t>④</a:t>
          </a:r>
          <a:endParaRPr lang="zh-CN" altLang="en-US" sz="1800" b="1" dirty="0"/>
        </a:p>
      </dgm:t>
    </dgm:pt>
    <dgm:pt modelId="{63550EC3-D9BB-41C6-AAAF-DC56743B3401}" cxnId="{AE36182E-2733-49B5-9760-EC39FD10F28F}" type="parTrans">
      <dgm:prSet/>
      <dgm:spPr/>
      <dgm:t>
        <a:bodyPr/>
        <a:lstStyle/>
        <a:p>
          <a:endParaRPr lang="zh-CN" altLang="en-US" sz="1800" b="1"/>
        </a:p>
      </dgm:t>
    </dgm:pt>
    <dgm:pt modelId="{CC62DF32-F337-46E6-8EA7-876DA03B6265}" cxnId="{AE36182E-2733-49B5-9760-EC39FD10F28F}" type="sibTrans">
      <dgm:prSet/>
      <dgm:spPr/>
      <dgm:t>
        <a:bodyPr/>
        <a:lstStyle/>
        <a:p>
          <a:endParaRPr lang="zh-CN" altLang="en-US" sz="1800" b="1"/>
        </a:p>
      </dgm:t>
    </dgm:pt>
    <dgm:pt modelId="{8217B5FC-37FD-4D5E-AC87-0A3B099E2A67}">
      <dgm:prSet phldrT="[文本]" custT="1">
        <dgm:style>
          <a:lnRef idx="1">
            <a:schemeClr val="accent5"/>
          </a:lnRef>
          <a:fillRef idx="2">
            <a:schemeClr val="accent5"/>
          </a:fillRef>
          <a:effectRef idx="1">
            <a:schemeClr val="accent5"/>
          </a:effectRef>
          <a:fontRef idx="minor">
            <a:schemeClr val="dk1"/>
          </a:fontRef>
        </dgm:style>
      </dgm:prSet>
      <dgm:spPr>
        <a:solidFill>
          <a:schemeClr val="accent6">
            <a:lumMod val="60000"/>
            <a:lumOff val="40000"/>
          </a:schemeClr>
        </a:solidFill>
      </dgm:spPr>
      <dgm:t>
        <a:bodyPr/>
        <a:lstStyle/>
        <a:p>
          <a:r>
            <a:rPr lang="zh-CN" altLang="en-US" sz="1800" b="1" dirty="0" smtClean="0"/>
            <a:t>轮换活跃</a:t>
          </a:r>
          <a:r>
            <a:rPr lang="en-US" altLang="zh-CN" sz="1800" b="1" dirty="0" smtClean="0"/>
            <a:t>/</a:t>
          </a:r>
          <a:r>
            <a:rPr lang="zh-CN" altLang="en-US" sz="1800" b="1" dirty="0" smtClean="0"/>
            <a:t>休眠节点的</a:t>
          </a:r>
          <a:r>
            <a:rPr lang="en-US" altLang="zh-CN" sz="1800" b="1" dirty="0" smtClean="0"/>
            <a:t>Self-Scheduling</a:t>
          </a:r>
          <a:r>
            <a:rPr lang="zh-CN" altLang="en-US" sz="1800" b="1" dirty="0" smtClean="0"/>
            <a:t>覆盖协议</a:t>
          </a:r>
          <a:endParaRPr lang="zh-CN" altLang="en-US" sz="1800" b="1" dirty="0"/>
        </a:p>
      </dgm:t>
    </dgm:pt>
    <dgm:pt modelId="{DFD5874C-57C6-4E90-B273-3D0C69FC82CA}" cxnId="{B52A8D85-1D96-43A2-877C-9C2093FBA002}" type="parTrans">
      <dgm:prSet/>
      <dgm:spPr/>
      <dgm:t>
        <a:bodyPr/>
        <a:lstStyle/>
        <a:p>
          <a:endParaRPr lang="zh-CN" altLang="en-US" sz="1800" b="1"/>
        </a:p>
      </dgm:t>
    </dgm:pt>
    <dgm:pt modelId="{4FDA5F6B-AB26-4AE3-8CB6-792C63165F82}" cxnId="{B52A8D85-1D96-43A2-877C-9C2093FBA002}" type="sibTrans">
      <dgm:prSet/>
      <dgm:spPr/>
      <dgm:t>
        <a:bodyPr/>
        <a:lstStyle/>
        <a:p>
          <a:endParaRPr lang="zh-CN" altLang="en-US" sz="1800" b="1"/>
        </a:p>
      </dgm:t>
    </dgm:pt>
    <dgm:pt modelId="{DF9A68E7-8392-4569-902F-D4E2E2462186}">
      <dgm:prSet phldrT="[文本]" custT="1"/>
      <dgm:spPr/>
      <dgm:t>
        <a:bodyPr/>
        <a:lstStyle/>
        <a:p>
          <a:r>
            <a:rPr lang="zh-CN" altLang="en-US" sz="1800" b="1" dirty="0" smtClean="0"/>
            <a:t>⑤</a:t>
          </a:r>
          <a:endParaRPr lang="zh-CN" altLang="en-US" sz="1800" b="1" dirty="0"/>
        </a:p>
      </dgm:t>
    </dgm:pt>
    <dgm:pt modelId="{49E7F5DA-AE45-490A-944A-047956D2A207}" cxnId="{A354ECAC-647D-4B75-B7DA-591055856431}" type="parTrans">
      <dgm:prSet/>
      <dgm:spPr/>
      <dgm:t>
        <a:bodyPr/>
        <a:lstStyle/>
        <a:p>
          <a:endParaRPr lang="zh-CN" altLang="en-US" sz="1800" b="1"/>
        </a:p>
      </dgm:t>
    </dgm:pt>
    <dgm:pt modelId="{3BF48CEC-1EA4-438A-B34D-9962B92EC9C0}" cxnId="{A354ECAC-647D-4B75-B7DA-591055856431}" type="sibTrans">
      <dgm:prSet/>
      <dgm:spPr/>
      <dgm:t>
        <a:bodyPr/>
        <a:lstStyle/>
        <a:p>
          <a:endParaRPr lang="zh-CN" altLang="en-US" sz="1800" b="1"/>
        </a:p>
      </dgm:t>
    </dgm:pt>
    <dgm:pt modelId="{0C8BB88C-7E47-434D-A23E-8D5BEB663863}">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最坏与最佳情况覆盖</a:t>
          </a:r>
          <a:endParaRPr lang="zh-CN" altLang="en-US" sz="2000" b="1" dirty="0"/>
        </a:p>
      </dgm:t>
    </dgm:pt>
    <dgm:pt modelId="{05F85628-45BB-402D-81D8-C3C0535B3AA9}" cxnId="{D36552CE-AF2C-45EE-BD7E-7EB020823E68}" type="parTrans">
      <dgm:prSet/>
      <dgm:spPr/>
      <dgm:t>
        <a:bodyPr/>
        <a:lstStyle/>
        <a:p>
          <a:endParaRPr lang="zh-CN" altLang="en-US" sz="1800" b="1"/>
        </a:p>
      </dgm:t>
    </dgm:pt>
    <dgm:pt modelId="{36A73C6F-D457-4496-9422-8956B245BCB3}" cxnId="{D36552CE-AF2C-45EE-BD7E-7EB020823E68}" type="sibTrans">
      <dgm:prSet/>
      <dgm:spPr/>
      <dgm:t>
        <a:bodyPr/>
        <a:lstStyle/>
        <a:p>
          <a:endParaRPr lang="zh-CN" altLang="en-US" sz="1800" b="1"/>
        </a:p>
      </dgm:t>
    </dgm:pt>
    <dgm:pt modelId="{3823FE4A-89F1-4657-AA4E-D00F45DD8672}">
      <dgm:prSet phldrT="[文本]" custT="1"/>
      <dgm:spPr/>
      <dgm:t>
        <a:bodyPr/>
        <a:lstStyle/>
        <a:p>
          <a:r>
            <a:rPr lang="zh-CN" altLang="en-US" sz="1800" b="1" dirty="0" smtClean="0"/>
            <a:t>⑥</a:t>
          </a:r>
          <a:endParaRPr lang="zh-CN" altLang="en-US" sz="1800" b="1" dirty="0"/>
        </a:p>
      </dgm:t>
    </dgm:pt>
    <dgm:pt modelId="{4F75B91F-E15D-48BA-88FC-84B3819A469A}" cxnId="{6E07B121-5BA0-42C7-8C5E-64E745A3E057}" type="parTrans">
      <dgm:prSet/>
      <dgm:spPr/>
      <dgm:t>
        <a:bodyPr/>
        <a:lstStyle/>
        <a:p>
          <a:endParaRPr lang="zh-CN" altLang="en-US" sz="1800" b="1"/>
        </a:p>
      </dgm:t>
    </dgm:pt>
    <dgm:pt modelId="{FD46D065-7118-406F-BF36-7F1B3BA157D3}" cxnId="{6E07B121-5BA0-42C7-8C5E-64E745A3E057}" type="sibTrans">
      <dgm:prSet/>
      <dgm:spPr/>
      <dgm:t>
        <a:bodyPr/>
        <a:lstStyle/>
        <a:p>
          <a:endParaRPr lang="zh-CN" altLang="en-US" sz="1800" b="1"/>
        </a:p>
      </dgm:t>
    </dgm:pt>
    <dgm:pt modelId="{151F9257-0264-4482-9025-8BEB51D9E16D}">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zh-CN" altLang="en-US" sz="2000" b="1" dirty="0" smtClean="0"/>
            <a:t>暴露穿越覆盖</a:t>
          </a:r>
          <a:endParaRPr lang="zh-CN" altLang="en-US" sz="2000" b="1" dirty="0"/>
        </a:p>
      </dgm:t>
    </dgm:pt>
    <dgm:pt modelId="{76BFE7E4-2435-4A8D-AB41-7A22D7C3A70A}" cxnId="{682BDD77-B774-4A7D-94FE-283B4413701A}" type="parTrans">
      <dgm:prSet/>
      <dgm:spPr/>
      <dgm:t>
        <a:bodyPr/>
        <a:lstStyle/>
        <a:p>
          <a:endParaRPr lang="zh-CN" altLang="en-US" sz="1800" b="1"/>
        </a:p>
      </dgm:t>
    </dgm:pt>
    <dgm:pt modelId="{E2B01640-0A4B-4743-B965-44DCD7FE8F99}" cxnId="{682BDD77-B774-4A7D-94FE-283B4413701A}" type="sibTrans">
      <dgm:prSet/>
      <dgm:spPr/>
      <dgm:t>
        <a:bodyPr/>
        <a:lstStyle/>
        <a:p>
          <a:endParaRPr lang="zh-CN" altLang="en-US" sz="1800" b="1"/>
        </a:p>
      </dgm:t>
    </dgm:pt>
    <dgm:pt modelId="{7E8D0244-F7C6-4673-B192-04C7BE36DCE6}" type="pres">
      <dgm:prSet presAssocID="{07315B92-7CC5-4C29-B12F-C81DA3012B91}" presName="linearFlow" presStyleCnt="0">
        <dgm:presLayoutVars>
          <dgm:dir/>
          <dgm:animLvl val="lvl"/>
          <dgm:resizeHandles val="exact"/>
        </dgm:presLayoutVars>
      </dgm:prSet>
      <dgm:spPr/>
      <dgm:t>
        <a:bodyPr/>
        <a:lstStyle/>
        <a:p>
          <a:endParaRPr lang="zh-CN" altLang="en-US"/>
        </a:p>
      </dgm:t>
    </dgm:pt>
    <dgm:pt modelId="{5D2DDAE1-6BF9-4EC9-8CFC-FA729CB2C6E4}" type="pres">
      <dgm:prSet presAssocID="{B4158B0F-CC93-4D93-84FF-5285B96BD6E4}" presName="composite" presStyleCnt="0"/>
      <dgm:spPr/>
    </dgm:pt>
    <dgm:pt modelId="{71431FF1-15EF-4740-B2DE-D728E3FD3809}" type="pres">
      <dgm:prSet presAssocID="{B4158B0F-CC93-4D93-84FF-5285B96BD6E4}" presName="parentText" presStyleLbl="alignNode1" presStyleIdx="0" presStyleCnt="3">
        <dgm:presLayoutVars>
          <dgm:chMax val="1"/>
          <dgm:bulletEnabled val="1"/>
        </dgm:presLayoutVars>
      </dgm:prSet>
      <dgm:spPr/>
      <dgm:t>
        <a:bodyPr/>
        <a:lstStyle/>
        <a:p>
          <a:endParaRPr lang="zh-CN" altLang="en-US"/>
        </a:p>
      </dgm:t>
    </dgm:pt>
    <dgm:pt modelId="{2FF08380-8886-4E09-8C50-AF6F8DD95A4F}" type="pres">
      <dgm:prSet presAssocID="{B4158B0F-CC93-4D93-84FF-5285B96BD6E4}" presName="descendantText" presStyleLbl="alignAcc1" presStyleIdx="0" presStyleCnt="3">
        <dgm:presLayoutVars>
          <dgm:bulletEnabled val="1"/>
        </dgm:presLayoutVars>
      </dgm:prSet>
      <dgm:spPr/>
      <dgm:t>
        <a:bodyPr/>
        <a:lstStyle/>
        <a:p>
          <a:endParaRPr lang="zh-CN" altLang="en-US"/>
        </a:p>
      </dgm:t>
    </dgm:pt>
    <dgm:pt modelId="{FB0D18C6-91DB-4CCD-B2EB-F646ADE062CE}" type="pres">
      <dgm:prSet presAssocID="{CC62DF32-F337-46E6-8EA7-876DA03B6265}" presName="sp" presStyleCnt="0"/>
      <dgm:spPr/>
    </dgm:pt>
    <dgm:pt modelId="{7CB8F909-63A2-4B24-905B-E94B24D64862}" type="pres">
      <dgm:prSet presAssocID="{DF9A68E7-8392-4569-902F-D4E2E2462186}" presName="composite" presStyleCnt="0"/>
      <dgm:spPr/>
    </dgm:pt>
    <dgm:pt modelId="{2A5074F7-1C64-40DC-9E82-C1D51CC53FE7}" type="pres">
      <dgm:prSet presAssocID="{DF9A68E7-8392-4569-902F-D4E2E2462186}" presName="parentText" presStyleLbl="alignNode1" presStyleIdx="1" presStyleCnt="3">
        <dgm:presLayoutVars>
          <dgm:chMax val="1"/>
          <dgm:bulletEnabled val="1"/>
        </dgm:presLayoutVars>
      </dgm:prSet>
      <dgm:spPr/>
      <dgm:t>
        <a:bodyPr/>
        <a:lstStyle/>
        <a:p>
          <a:endParaRPr lang="zh-CN" altLang="en-US"/>
        </a:p>
      </dgm:t>
    </dgm:pt>
    <dgm:pt modelId="{82D6BFEE-6AD8-48BE-9FCD-1617D569BF7C}" type="pres">
      <dgm:prSet presAssocID="{DF9A68E7-8392-4569-902F-D4E2E2462186}" presName="descendantText" presStyleLbl="alignAcc1" presStyleIdx="1" presStyleCnt="3">
        <dgm:presLayoutVars>
          <dgm:bulletEnabled val="1"/>
        </dgm:presLayoutVars>
      </dgm:prSet>
      <dgm:spPr/>
      <dgm:t>
        <a:bodyPr/>
        <a:lstStyle/>
        <a:p>
          <a:endParaRPr lang="zh-CN" altLang="en-US"/>
        </a:p>
      </dgm:t>
    </dgm:pt>
    <dgm:pt modelId="{A1FE7C22-2A47-4011-B4E0-E28342FC9758}" type="pres">
      <dgm:prSet presAssocID="{3BF48CEC-1EA4-438A-B34D-9962B92EC9C0}" presName="sp" presStyleCnt="0"/>
      <dgm:spPr/>
    </dgm:pt>
    <dgm:pt modelId="{EB2793C1-85BC-40A3-8618-CBEBDC460631}" type="pres">
      <dgm:prSet presAssocID="{3823FE4A-89F1-4657-AA4E-D00F45DD8672}" presName="composite" presStyleCnt="0"/>
      <dgm:spPr/>
    </dgm:pt>
    <dgm:pt modelId="{0AA2C5AC-7A1E-4564-B54C-C544EE8CAFEB}" type="pres">
      <dgm:prSet presAssocID="{3823FE4A-89F1-4657-AA4E-D00F45DD8672}" presName="parentText" presStyleLbl="alignNode1" presStyleIdx="2" presStyleCnt="3">
        <dgm:presLayoutVars>
          <dgm:chMax val="1"/>
          <dgm:bulletEnabled val="1"/>
        </dgm:presLayoutVars>
      </dgm:prSet>
      <dgm:spPr/>
      <dgm:t>
        <a:bodyPr/>
        <a:lstStyle/>
        <a:p>
          <a:endParaRPr lang="zh-CN" altLang="en-US"/>
        </a:p>
      </dgm:t>
    </dgm:pt>
    <dgm:pt modelId="{6E3A8354-2BAE-45A2-823C-BBEAC9FA53E6}" type="pres">
      <dgm:prSet presAssocID="{3823FE4A-89F1-4657-AA4E-D00F45DD8672}" presName="descendantText" presStyleLbl="alignAcc1" presStyleIdx="2" presStyleCnt="3">
        <dgm:presLayoutVars>
          <dgm:bulletEnabled val="1"/>
        </dgm:presLayoutVars>
      </dgm:prSet>
      <dgm:spPr/>
      <dgm:t>
        <a:bodyPr/>
        <a:lstStyle/>
        <a:p>
          <a:endParaRPr lang="zh-CN" altLang="en-US"/>
        </a:p>
      </dgm:t>
    </dgm:pt>
  </dgm:ptLst>
  <dgm:cxnLst>
    <dgm:cxn modelId="{D36552CE-AF2C-45EE-BD7E-7EB020823E68}" srcId="{DF9A68E7-8392-4569-902F-D4E2E2462186}" destId="{0C8BB88C-7E47-434D-A23E-8D5BEB663863}" srcOrd="0" destOrd="0" parTransId="{05F85628-45BB-402D-81D8-C3C0535B3AA9}" sibTransId="{36A73C6F-D457-4496-9422-8956B245BCB3}"/>
    <dgm:cxn modelId="{682BDD77-B774-4A7D-94FE-283B4413701A}" srcId="{3823FE4A-89F1-4657-AA4E-D00F45DD8672}" destId="{151F9257-0264-4482-9025-8BEB51D9E16D}" srcOrd="0" destOrd="0" parTransId="{76BFE7E4-2435-4A8D-AB41-7A22D7C3A70A}" sibTransId="{E2B01640-0A4B-4743-B965-44DCD7FE8F99}"/>
    <dgm:cxn modelId="{A354ECAC-647D-4B75-B7DA-591055856431}" srcId="{07315B92-7CC5-4C29-B12F-C81DA3012B91}" destId="{DF9A68E7-8392-4569-902F-D4E2E2462186}" srcOrd="1" destOrd="0" parTransId="{49E7F5DA-AE45-490A-944A-047956D2A207}" sibTransId="{3BF48CEC-1EA4-438A-B34D-9962B92EC9C0}"/>
    <dgm:cxn modelId="{A5F9E49D-4721-4DD3-B724-B978EBC00A92}" type="presOf" srcId="{DF9A68E7-8392-4569-902F-D4E2E2462186}" destId="{2A5074F7-1C64-40DC-9E82-C1D51CC53FE7}" srcOrd="0" destOrd="0" presId="urn:microsoft.com/office/officeart/2005/8/layout/chevron2"/>
    <dgm:cxn modelId="{479E73E7-10B2-4DDC-A32B-A275402619D7}" type="presOf" srcId="{07315B92-7CC5-4C29-B12F-C81DA3012B91}" destId="{7E8D0244-F7C6-4673-B192-04C7BE36DCE6}" srcOrd="0" destOrd="0" presId="urn:microsoft.com/office/officeart/2005/8/layout/chevron2"/>
    <dgm:cxn modelId="{C50B751B-08F1-4FAE-96A7-223279027B0B}" type="presOf" srcId="{8217B5FC-37FD-4D5E-AC87-0A3B099E2A67}" destId="{2FF08380-8886-4E09-8C50-AF6F8DD95A4F}" srcOrd="0" destOrd="0" presId="urn:microsoft.com/office/officeart/2005/8/layout/chevron2"/>
    <dgm:cxn modelId="{AE36182E-2733-49B5-9760-EC39FD10F28F}" srcId="{07315B92-7CC5-4C29-B12F-C81DA3012B91}" destId="{B4158B0F-CC93-4D93-84FF-5285B96BD6E4}" srcOrd="0" destOrd="0" parTransId="{63550EC3-D9BB-41C6-AAAF-DC56743B3401}" sibTransId="{CC62DF32-F337-46E6-8EA7-876DA03B6265}"/>
    <dgm:cxn modelId="{09ACE27B-3C25-4C7C-9E4B-C4C1BA0F8E4E}" type="presOf" srcId="{151F9257-0264-4482-9025-8BEB51D9E16D}" destId="{6E3A8354-2BAE-45A2-823C-BBEAC9FA53E6}" srcOrd="0" destOrd="0" presId="urn:microsoft.com/office/officeart/2005/8/layout/chevron2"/>
    <dgm:cxn modelId="{6E07B121-5BA0-42C7-8C5E-64E745A3E057}" srcId="{07315B92-7CC5-4C29-B12F-C81DA3012B91}" destId="{3823FE4A-89F1-4657-AA4E-D00F45DD8672}" srcOrd="2" destOrd="0" parTransId="{4F75B91F-E15D-48BA-88FC-84B3819A469A}" sibTransId="{FD46D065-7118-406F-BF36-7F1B3BA157D3}"/>
    <dgm:cxn modelId="{B52A8D85-1D96-43A2-877C-9C2093FBA002}" srcId="{B4158B0F-CC93-4D93-84FF-5285B96BD6E4}" destId="{8217B5FC-37FD-4D5E-AC87-0A3B099E2A67}" srcOrd="0" destOrd="0" parTransId="{DFD5874C-57C6-4E90-B273-3D0C69FC82CA}" sibTransId="{4FDA5F6B-AB26-4AE3-8CB6-792C63165F82}"/>
    <dgm:cxn modelId="{578055D9-B89D-4B59-A801-8312677332C2}" type="presOf" srcId="{B4158B0F-CC93-4D93-84FF-5285B96BD6E4}" destId="{71431FF1-15EF-4740-B2DE-D728E3FD3809}" srcOrd="0" destOrd="0" presId="urn:microsoft.com/office/officeart/2005/8/layout/chevron2"/>
    <dgm:cxn modelId="{9FC9F42E-5501-40A4-923A-B47CD5E7157F}" type="presOf" srcId="{0C8BB88C-7E47-434D-A23E-8D5BEB663863}" destId="{82D6BFEE-6AD8-48BE-9FCD-1617D569BF7C}" srcOrd="0" destOrd="0" presId="urn:microsoft.com/office/officeart/2005/8/layout/chevron2"/>
    <dgm:cxn modelId="{F43E4095-8131-47E9-A997-FCC231AECA4A}" type="presOf" srcId="{3823FE4A-89F1-4657-AA4E-D00F45DD8672}" destId="{0AA2C5AC-7A1E-4564-B54C-C544EE8CAFEB}" srcOrd="0" destOrd="0" presId="urn:microsoft.com/office/officeart/2005/8/layout/chevron2"/>
    <dgm:cxn modelId="{B000AE6B-DD80-48E0-BBB9-440AAB2B933A}" type="presParOf" srcId="{7E8D0244-F7C6-4673-B192-04C7BE36DCE6}" destId="{5D2DDAE1-6BF9-4EC9-8CFC-FA729CB2C6E4}" srcOrd="0" destOrd="0" presId="urn:microsoft.com/office/officeart/2005/8/layout/chevron2"/>
    <dgm:cxn modelId="{485B2B4B-C7EF-4C65-A3D1-AA37DCBF6665}" type="presParOf" srcId="{5D2DDAE1-6BF9-4EC9-8CFC-FA729CB2C6E4}" destId="{71431FF1-15EF-4740-B2DE-D728E3FD3809}" srcOrd="0" destOrd="0" presId="urn:microsoft.com/office/officeart/2005/8/layout/chevron2"/>
    <dgm:cxn modelId="{8FC53A06-20FB-4469-B471-F1F8D2EB3D85}" type="presParOf" srcId="{5D2DDAE1-6BF9-4EC9-8CFC-FA729CB2C6E4}" destId="{2FF08380-8886-4E09-8C50-AF6F8DD95A4F}" srcOrd="1" destOrd="0" presId="urn:microsoft.com/office/officeart/2005/8/layout/chevron2"/>
    <dgm:cxn modelId="{487BB9C0-A00C-4DA3-BF67-0224D43CCD0E}" type="presParOf" srcId="{7E8D0244-F7C6-4673-B192-04C7BE36DCE6}" destId="{FB0D18C6-91DB-4CCD-B2EB-F646ADE062CE}" srcOrd="1" destOrd="0" presId="urn:microsoft.com/office/officeart/2005/8/layout/chevron2"/>
    <dgm:cxn modelId="{FE693823-794B-4E38-A88E-82E8985B6BB1}" type="presParOf" srcId="{7E8D0244-F7C6-4673-B192-04C7BE36DCE6}" destId="{7CB8F909-63A2-4B24-905B-E94B24D64862}" srcOrd="2" destOrd="0" presId="urn:microsoft.com/office/officeart/2005/8/layout/chevron2"/>
    <dgm:cxn modelId="{6F26EF3B-7756-47F0-B3C3-56FC8EA06EF4}" type="presParOf" srcId="{7CB8F909-63A2-4B24-905B-E94B24D64862}" destId="{2A5074F7-1C64-40DC-9E82-C1D51CC53FE7}" srcOrd="0" destOrd="0" presId="urn:microsoft.com/office/officeart/2005/8/layout/chevron2"/>
    <dgm:cxn modelId="{84F32491-AA9E-4540-ACEB-28E582025F5D}" type="presParOf" srcId="{7CB8F909-63A2-4B24-905B-E94B24D64862}" destId="{82D6BFEE-6AD8-48BE-9FCD-1617D569BF7C}" srcOrd="1" destOrd="0" presId="urn:microsoft.com/office/officeart/2005/8/layout/chevron2"/>
    <dgm:cxn modelId="{57B73E40-B5B1-46DB-8656-54AAE1503A73}" type="presParOf" srcId="{7E8D0244-F7C6-4673-B192-04C7BE36DCE6}" destId="{A1FE7C22-2A47-4011-B4E0-E28342FC9758}" srcOrd="3" destOrd="0" presId="urn:microsoft.com/office/officeart/2005/8/layout/chevron2"/>
    <dgm:cxn modelId="{ADBD72A5-216B-49B7-8273-85BF88472FB2}" type="presParOf" srcId="{7E8D0244-F7C6-4673-B192-04C7BE36DCE6}" destId="{EB2793C1-85BC-40A3-8618-CBEBDC460631}" srcOrd="4" destOrd="0" presId="urn:microsoft.com/office/officeart/2005/8/layout/chevron2"/>
    <dgm:cxn modelId="{86268F0E-E5D1-46EC-AFD1-0B8C172AC9EB}" type="presParOf" srcId="{EB2793C1-85BC-40A3-8618-CBEBDC460631}" destId="{0AA2C5AC-7A1E-4564-B54C-C544EE8CAFEB}" srcOrd="0" destOrd="0" presId="urn:microsoft.com/office/officeart/2005/8/layout/chevron2"/>
    <dgm:cxn modelId="{6D27156F-9D4C-4DBC-8887-8681400B6121}" type="presParOf" srcId="{EB2793C1-85BC-40A3-8618-CBEBDC460631}" destId="{6E3A8354-2BAE-45A2-823C-BBEAC9FA53E6}"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A64552-7C3F-4E59-8908-AD0CF1DF00D2}">
      <dsp:nvSpPr>
        <dsp:cNvPr id="0" name=""/>
        <dsp:cNvSpPr/>
      </dsp:nvSpPr>
      <dsp:spPr>
        <a:xfrm>
          <a:off x="0" y="342787"/>
          <a:ext cx="7039610" cy="529200"/>
        </a:xfrm>
        <a:prstGeom prst="rect">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0">
          <a:scrgbClr r="0" g="0" b="0"/>
        </a:effectRef>
        <a:fontRef idx="minor"/>
      </dsp:style>
    </dsp:sp>
    <dsp:sp modelId="{DB01D1D4-A168-49F1-906E-AC1F68D0A622}">
      <dsp:nvSpPr>
        <dsp:cNvPr id="0" name=""/>
        <dsp:cNvSpPr/>
      </dsp:nvSpPr>
      <dsp:spPr>
        <a:xfrm>
          <a:off x="351636" y="32827"/>
          <a:ext cx="5646189" cy="619920"/>
        </a:xfrm>
        <a:prstGeom prst="roundRect">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glow rad="228600">
            <a:schemeClr val="accent4">
              <a:satMod val="175000"/>
              <a:alpha val="40000"/>
            </a:schemeClr>
          </a:glow>
        </a:effectLst>
        <a:scene3d>
          <a:camera prst="orthographicFront"/>
          <a:lightRig rig="flat" dir="t"/>
        </a:scene3d>
      </dsp:spPr>
      <dsp:style>
        <a:lnRef idx="1">
          <a:schemeClr val="accent4"/>
        </a:lnRef>
        <a:fillRef idx="2">
          <a:schemeClr val="accent4"/>
        </a:fillRef>
        <a:effectRef idx="1">
          <a:schemeClr val="accent4"/>
        </a:effectRef>
        <a:fontRef idx="minor">
          <a:schemeClr val="dk1"/>
        </a:fontRef>
      </dsp:style>
      <dsp:txBody>
        <a:bodyPr spcFirstLastPara="0" vert="horz" wrap="square" lIns="186256" tIns="0" rIns="186256" bIns="0" numCol="1" spcCol="1270" anchor="ctr" anchorCtr="0">
          <a:noAutofit/>
        </a:bodyPr>
        <a:lstStyle/>
        <a:p>
          <a:pPr lvl="0" algn="l" defTabSz="1066800">
            <a:lnSpc>
              <a:spcPct val="100000"/>
            </a:lnSpc>
            <a:spcBef>
              <a:spcPct val="0"/>
            </a:spcBef>
            <a:spcAft>
              <a:spcPct val="35000"/>
            </a:spcAft>
          </a:pPr>
          <a:r>
            <a:rPr lang="zh-CN" altLang="en-US" sz="2400" b="1" kern="1200" dirty="0" smtClean="0"/>
            <a:t>① 影响整个网络的生存时间</a:t>
          </a:r>
        </a:p>
      </dsp:txBody>
      <dsp:txXfrm>
        <a:off x="381898" y="63089"/>
        <a:ext cx="5585665" cy="559396"/>
      </dsp:txXfrm>
    </dsp:sp>
    <dsp:sp modelId="{7E7CFFC2-DA19-43F9-92AE-887E04887906}">
      <dsp:nvSpPr>
        <dsp:cNvPr id="0" name=""/>
        <dsp:cNvSpPr/>
      </dsp:nvSpPr>
      <dsp:spPr>
        <a:xfrm>
          <a:off x="0" y="1295347"/>
          <a:ext cx="7039610" cy="529200"/>
        </a:xfrm>
        <a:prstGeom prst="rect">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0">
          <a:scrgbClr r="0" g="0" b="0"/>
        </a:effectRef>
        <a:fontRef idx="minor"/>
      </dsp:style>
    </dsp:sp>
    <dsp:sp modelId="{AB183C09-EDC7-4B11-9D08-1DA490A5BD62}">
      <dsp:nvSpPr>
        <dsp:cNvPr id="0" name=""/>
        <dsp:cNvSpPr/>
      </dsp:nvSpPr>
      <dsp:spPr>
        <a:xfrm>
          <a:off x="351636" y="985387"/>
          <a:ext cx="5646435" cy="619920"/>
        </a:xfrm>
        <a:prstGeom prst="roundRect">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glow rad="228600">
            <a:schemeClr val="accent4">
              <a:satMod val="175000"/>
              <a:alpha val="40000"/>
            </a:schemeClr>
          </a:glow>
        </a:effectLst>
        <a:scene3d>
          <a:camera prst="orthographicFront"/>
          <a:lightRig rig="flat" dir="t"/>
        </a:scene3d>
      </dsp:spPr>
      <dsp:style>
        <a:lnRef idx="1">
          <a:schemeClr val="accent4"/>
        </a:lnRef>
        <a:fillRef idx="2">
          <a:schemeClr val="accent4"/>
        </a:fillRef>
        <a:effectRef idx="1">
          <a:schemeClr val="accent4"/>
        </a:effectRef>
        <a:fontRef idx="minor">
          <a:schemeClr val="dk1"/>
        </a:fontRef>
      </dsp:style>
      <dsp:txBody>
        <a:bodyPr spcFirstLastPara="0" vert="horz" wrap="square" lIns="186256" tIns="0" rIns="186256" bIns="0" numCol="1" spcCol="1270" anchor="ctr" anchorCtr="0">
          <a:noAutofit/>
        </a:bodyPr>
        <a:lstStyle/>
        <a:p>
          <a:pPr lvl="0" algn="l" defTabSz="933450">
            <a:lnSpc>
              <a:spcPct val="100000"/>
            </a:lnSpc>
            <a:spcBef>
              <a:spcPct val="0"/>
            </a:spcBef>
            <a:spcAft>
              <a:spcPct val="35000"/>
            </a:spcAft>
          </a:pPr>
          <a:r>
            <a:rPr lang="zh-CN" altLang="en-US" sz="2100" b="1" kern="1200" dirty="0" smtClean="0"/>
            <a:t>② 减小节点间通信干扰，提高网络通信效率</a:t>
          </a:r>
          <a:endParaRPr lang="zh-CN" altLang="en-US" sz="2100" b="1" kern="1200" dirty="0"/>
        </a:p>
      </dsp:txBody>
      <dsp:txXfrm>
        <a:off x="381898" y="1015649"/>
        <a:ext cx="5585911" cy="55939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ABC56A-0A6E-4DA1-B926-3BEA919D6343}">
      <dsp:nvSpPr>
        <dsp:cNvPr id="0" name=""/>
        <dsp:cNvSpPr/>
      </dsp:nvSpPr>
      <dsp:spPr>
        <a:xfrm>
          <a:off x="0" y="320116"/>
          <a:ext cx="7039610" cy="504000"/>
        </a:xfrm>
        <a:prstGeom prst="rect">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0">
          <a:scrgbClr r="0" g="0" b="0"/>
        </a:effectRef>
        <a:fontRef idx="minor"/>
      </dsp:style>
    </dsp:sp>
    <dsp:sp modelId="{7B4CF5E1-6148-48A0-8A53-7D5011DE90F3}">
      <dsp:nvSpPr>
        <dsp:cNvPr id="0" name=""/>
        <dsp:cNvSpPr/>
      </dsp:nvSpPr>
      <dsp:spPr>
        <a:xfrm>
          <a:off x="351980" y="14952"/>
          <a:ext cx="5631702" cy="590400"/>
        </a:xfrm>
        <a:prstGeom prst="roundRect">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glow rad="228600">
            <a:schemeClr val="accent4">
              <a:satMod val="175000"/>
              <a:alpha val="40000"/>
            </a:schemeClr>
          </a:glow>
        </a:effectLst>
        <a:scene3d>
          <a:camera prst="orthographicFront"/>
          <a:lightRig rig="flat" dir="t"/>
        </a:scene3d>
      </dsp:spPr>
      <dsp:style>
        <a:lnRef idx="1">
          <a:schemeClr val="accent4"/>
        </a:lnRef>
        <a:fillRef idx="2">
          <a:schemeClr val="accent4"/>
        </a:fillRef>
        <a:effectRef idx="1">
          <a:schemeClr val="accent4"/>
        </a:effectRef>
        <a:fontRef idx="minor">
          <a:schemeClr val="dk1"/>
        </a:fontRef>
      </dsp:style>
      <dsp:txBody>
        <a:bodyPr spcFirstLastPara="0" vert="horz" wrap="square" lIns="186256" tIns="0" rIns="186256" bIns="0" numCol="1" spcCol="1270" anchor="ctr" anchorCtr="0">
          <a:noAutofit/>
        </a:bodyPr>
        <a:lstStyle/>
        <a:p>
          <a:pPr lvl="0" algn="l" defTabSz="889000">
            <a:lnSpc>
              <a:spcPct val="100000"/>
            </a:lnSpc>
            <a:spcBef>
              <a:spcPct val="0"/>
            </a:spcBef>
            <a:spcAft>
              <a:spcPct val="35000"/>
            </a:spcAft>
          </a:pPr>
          <a:r>
            <a:rPr lang="zh-CN" altLang="en-US" sz="2000" b="1" kern="1200" dirty="0" smtClean="0"/>
            <a:t>③为路由协议、时间同步提供基础</a:t>
          </a:r>
          <a:endParaRPr lang="zh-CN" altLang="en-US" sz="2000" b="1" kern="1200" dirty="0"/>
        </a:p>
      </dsp:txBody>
      <dsp:txXfrm>
        <a:off x="380801" y="43773"/>
        <a:ext cx="5574060" cy="532758"/>
      </dsp:txXfrm>
    </dsp:sp>
    <dsp:sp modelId="{06F032AF-4CFE-455B-A005-BB25B85DD8B5}">
      <dsp:nvSpPr>
        <dsp:cNvPr id="0" name=""/>
        <dsp:cNvSpPr/>
      </dsp:nvSpPr>
      <dsp:spPr>
        <a:xfrm>
          <a:off x="0" y="1217352"/>
          <a:ext cx="7039610" cy="504000"/>
        </a:xfrm>
        <a:prstGeom prst="rect">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0">
          <a:scrgbClr r="0" g="0" b="0"/>
        </a:effectRef>
        <a:fontRef idx="minor"/>
      </dsp:style>
    </dsp:sp>
    <dsp:sp modelId="{61684A82-C02E-46F5-A043-4A893069C814}">
      <dsp:nvSpPr>
        <dsp:cNvPr id="0" name=""/>
        <dsp:cNvSpPr/>
      </dsp:nvSpPr>
      <dsp:spPr>
        <a:xfrm>
          <a:off x="351980" y="922152"/>
          <a:ext cx="5631702" cy="590400"/>
        </a:xfrm>
        <a:prstGeom prst="roundRect">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glow rad="228600">
            <a:schemeClr val="accent4">
              <a:satMod val="175000"/>
              <a:alpha val="40000"/>
            </a:schemeClr>
          </a:glow>
        </a:effectLst>
        <a:scene3d>
          <a:camera prst="orthographicFront"/>
          <a:lightRig rig="flat" dir="t"/>
        </a:scene3d>
      </dsp:spPr>
      <dsp:style>
        <a:lnRef idx="1">
          <a:schemeClr val="accent4"/>
        </a:lnRef>
        <a:fillRef idx="2">
          <a:schemeClr val="accent4"/>
        </a:fillRef>
        <a:effectRef idx="1">
          <a:schemeClr val="accent4"/>
        </a:effectRef>
        <a:fontRef idx="minor">
          <a:schemeClr val="dk1"/>
        </a:fontRef>
      </dsp:style>
      <dsp:txBody>
        <a:bodyPr spcFirstLastPara="0" vert="horz" wrap="square" lIns="186256" tIns="0" rIns="186256" bIns="0" numCol="1" spcCol="1270" anchor="ctr" anchorCtr="0">
          <a:noAutofit/>
        </a:bodyPr>
        <a:lstStyle/>
        <a:p>
          <a:pPr lvl="0" algn="l" defTabSz="889000">
            <a:lnSpc>
              <a:spcPct val="100000"/>
            </a:lnSpc>
            <a:spcBef>
              <a:spcPct val="0"/>
            </a:spcBef>
            <a:spcAft>
              <a:spcPct val="35000"/>
            </a:spcAft>
          </a:pPr>
          <a:r>
            <a:rPr lang="zh-CN" altLang="en-US" sz="2000" b="1" kern="1200" dirty="0" smtClean="0"/>
            <a:t>④ 影响数据融合</a:t>
          </a:r>
          <a:endParaRPr lang="zh-CN" altLang="en-US" sz="2000" b="1" kern="1200" dirty="0"/>
        </a:p>
      </dsp:txBody>
      <dsp:txXfrm>
        <a:off x="380801" y="950973"/>
        <a:ext cx="5574060" cy="532758"/>
      </dsp:txXfrm>
    </dsp:sp>
    <dsp:sp modelId="{A5F85856-D497-4A57-9E74-8611F2D80E7D}">
      <dsp:nvSpPr>
        <dsp:cNvPr id="0" name=""/>
        <dsp:cNvSpPr/>
      </dsp:nvSpPr>
      <dsp:spPr>
        <a:xfrm>
          <a:off x="0" y="2124552"/>
          <a:ext cx="7039610" cy="504000"/>
        </a:xfrm>
        <a:prstGeom prst="rect">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0">
          <a:scrgbClr r="0" g="0" b="0"/>
        </a:effectRef>
        <a:fontRef idx="minor"/>
      </dsp:style>
    </dsp:sp>
    <dsp:sp modelId="{034D200E-7311-4E18-B13A-BDCA428CC7B7}">
      <dsp:nvSpPr>
        <dsp:cNvPr id="0" name=""/>
        <dsp:cNvSpPr/>
      </dsp:nvSpPr>
      <dsp:spPr>
        <a:xfrm>
          <a:off x="351980" y="1829352"/>
          <a:ext cx="5631702" cy="590400"/>
        </a:xfrm>
        <a:prstGeom prst="roundRect">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glow rad="228600">
            <a:schemeClr val="accent4">
              <a:satMod val="175000"/>
              <a:alpha val="40000"/>
            </a:schemeClr>
          </a:glow>
        </a:effectLst>
        <a:scene3d>
          <a:camera prst="orthographicFront"/>
          <a:lightRig rig="flat" dir="t"/>
        </a:scene3d>
      </dsp:spPr>
      <dsp:style>
        <a:lnRef idx="1">
          <a:schemeClr val="accent4"/>
        </a:lnRef>
        <a:fillRef idx="2">
          <a:schemeClr val="accent4"/>
        </a:fillRef>
        <a:effectRef idx="1">
          <a:schemeClr val="accent4"/>
        </a:effectRef>
        <a:fontRef idx="minor">
          <a:schemeClr val="dk1"/>
        </a:fontRef>
      </dsp:style>
      <dsp:txBody>
        <a:bodyPr spcFirstLastPara="0" vert="horz" wrap="square" lIns="186256" tIns="0" rIns="186256" bIns="0" numCol="1" spcCol="1270" anchor="ctr" anchorCtr="0">
          <a:noAutofit/>
        </a:bodyPr>
        <a:lstStyle/>
        <a:p>
          <a:pPr lvl="0" algn="l" defTabSz="889000">
            <a:lnSpc>
              <a:spcPct val="100000"/>
            </a:lnSpc>
            <a:spcBef>
              <a:spcPct val="0"/>
            </a:spcBef>
            <a:spcAft>
              <a:spcPct val="35000"/>
            </a:spcAft>
          </a:pPr>
          <a:r>
            <a:rPr lang="zh-CN" altLang="en-US" sz="2000" b="1" kern="1200" dirty="0" smtClean="0"/>
            <a:t>⑤ 弥补节点失效的影响</a:t>
          </a:r>
          <a:endParaRPr lang="zh-CN" altLang="en-US" sz="2000" b="1" kern="1200" dirty="0"/>
        </a:p>
      </dsp:txBody>
      <dsp:txXfrm>
        <a:off x="380801" y="1858173"/>
        <a:ext cx="5574060" cy="532758"/>
      </dsp:txXfrm>
    </dsp:sp>
  </dsp:spTree>
</dsp:drawing>
</file>

<file path=ppt/diagrams/drawing10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431FF1-15EF-4740-B2DE-D728E3FD3809}">
      <dsp:nvSpPr>
        <dsp:cNvPr id="0" name=""/>
        <dsp:cNvSpPr/>
      </dsp:nvSpPr>
      <dsp:spPr>
        <a:xfrm rot="5400000">
          <a:off x="-160690" y="162287"/>
          <a:ext cx="1071267" cy="7498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t>①</a:t>
          </a:r>
          <a:endParaRPr lang="zh-CN" altLang="en-US" sz="2000" b="1" kern="1200" dirty="0"/>
        </a:p>
      </dsp:txBody>
      <dsp:txXfrm rot="-5400000">
        <a:off x="1" y="376541"/>
        <a:ext cx="749887" cy="321380"/>
      </dsp:txXfrm>
    </dsp:sp>
    <dsp:sp modelId="{2FF08380-8886-4E09-8C50-AF6F8DD95A4F}">
      <dsp:nvSpPr>
        <dsp:cNvPr id="0" name=""/>
        <dsp:cNvSpPr/>
      </dsp:nvSpPr>
      <dsp:spPr>
        <a:xfrm rot="5400000">
          <a:off x="1849407" y="-1097923"/>
          <a:ext cx="696689" cy="289573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基于网格的覆盖定位传感器配置算法</a:t>
          </a:r>
          <a:endParaRPr lang="zh-CN" altLang="en-US" sz="2000" b="1" kern="1200" dirty="0"/>
        </a:p>
      </dsp:txBody>
      <dsp:txXfrm rot="-5400000">
        <a:off x="749887" y="35607"/>
        <a:ext cx="2861720" cy="628669"/>
      </dsp:txXfrm>
    </dsp:sp>
    <dsp:sp modelId="{2A5074F7-1C64-40DC-9E82-C1D51CC53FE7}">
      <dsp:nvSpPr>
        <dsp:cNvPr id="0" name=""/>
        <dsp:cNvSpPr/>
      </dsp:nvSpPr>
      <dsp:spPr>
        <a:xfrm rot="5400000">
          <a:off x="-160690" y="1029212"/>
          <a:ext cx="1071267" cy="7498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t>②</a:t>
          </a:r>
          <a:endParaRPr lang="zh-CN" altLang="en-US" sz="2000" b="1" kern="1200" dirty="0"/>
        </a:p>
      </dsp:txBody>
      <dsp:txXfrm rot="-5400000">
        <a:off x="1" y="1243466"/>
        <a:ext cx="749887" cy="321380"/>
      </dsp:txXfrm>
    </dsp:sp>
    <dsp:sp modelId="{82D6BFEE-6AD8-48BE-9FCD-1617D569BF7C}">
      <dsp:nvSpPr>
        <dsp:cNvPr id="0" name=""/>
        <dsp:cNvSpPr/>
      </dsp:nvSpPr>
      <dsp:spPr>
        <a:xfrm rot="5400000">
          <a:off x="1849590" y="-231181"/>
          <a:ext cx="696323" cy="289573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圆周覆盖</a:t>
          </a:r>
          <a:endParaRPr lang="zh-CN" altLang="en-US" sz="2000" b="1" kern="1200" dirty="0"/>
        </a:p>
      </dsp:txBody>
      <dsp:txXfrm rot="-5400000">
        <a:off x="749887" y="902514"/>
        <a:ext cx="2861738" cy="628339"/>
      </dsp:txXfrm>
    </dsp:sp>
    <dsp:sp modelId="{0AA2C5AC-7A1E-4564-B54C-C544EE8CAFEB}">
      <dsp:nvSpPr>
        <dsp:cNvPr id="0" name=""/>
        <dsp:cNvSpPr/>
      </dsp:nvSpPr>
      <dsp:spPr>
        <a:xfrm rot="5400000">
          <a:off x="-160690" y="1896137"/>
          <a:ext cx="1071267" cy="7498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t>③</a:t>
          </a:r>
          <a:endParaRPr lang="zh-CN" altLang="en-US" sz="2000" b="1" kern="1200" dirty="0"/>
        </a:p>
      </dsp:txBody>
      <dsp:txXfrm rot="-5400000">
        <a:off x="1" y="2110391"/>
        <a:ext cx="749887" cy="321380"/>
      </dsp:txXfrm>
    </dsp:sp>
    <dsp:sp modelId="{6E3A8354-2BAE-45A2-823C-BBEAC9FA53E6}">
      <dsp:nvSpPr>
        <dsp:cNvPr id="0" name=""/>
        <dsp:cNvSpPr/>
      </dsp:nvSpPr>
      <dsp:spPr>
        <a:xfrm rot="5400000">
          <a:off x="1849590" y="635743"/>
          <a:ext cx="696323" cy="289573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连通传感器覆盖</a:t>
          </a:r>
          <a:endParaRPr lang="zh-CN" altLang="en-US" sz="2000" b="1" kern="1200" dirty="0"/>
        </a:p>
      </dsp:txBody>
      <dsp:txXfrm rot="-5400000">
        <a:off x="749887" y="1769438"/>
        <a:ext cx="2861738" cy="628339"/>
      </dsp:txXfrm>
    </dsp:sp>
  </dsp:spTree>
</dsp:drawing>
</file>

<file path=ppt/diagrams/drawing10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431FF1-15EF-4740-B2DE-D728E3FD3809}">
      <dsp:nvSpPr>
        <dsp:cNvPr id="0" name=""/>
        <dsp:cNvSpPr/>
      </dsp:nvSpPr>
      <dsp:spPr>
        <a:xfrm rot="5400000">
          <a:off x="-159585" y="159896"/>
          <a:ext cx="1063903" cy="74473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④</a:t>
          </a:r>
          <a:endParaRPr lang="zh-CN" altLang="en-US" sz="1800" b="1" kern="1200" dirty="0"/>
        </a:p>
      </dsp:txBody>
      <dsp:txXfrm rot="-5400000">
        <a:off x="1" y="372676"/>
        <a:ext cx="744732" cy="319171"/>
      </dsp:txXfrm>
    </dsp:sp>
    <dsp:sp modelId="{2FF08380-8886-4E09-8C50-AF6F8DD95A4F}">
      <dsp:nvSpPr>
        <dsp:cNvPr id="0" name=""/>
        <dsp:cNvSpPr/>
      </dsp:nvSpPr>
      <dsp:spPr>
        <a:xfrm rot="5400000">
          <a:off x="1855114" y="-1110070"/>
          <a:ext cx="691537" cy="2912300"/>
        </a:xfrm>
        <a:prstGeom prst="round2SameRect">
          <a:avLst/>
        </a:prstGeom>
        <a:solidFill>
          <a:schemeClr val="accent6">
            <a:lumMod val="60000"/>
            <a:lumOff val="40000"/>
          </a:schemeClr>
        </a:soli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zh-CN" altLang="en-US" sz="1800" b="1" kern="1200" dirty="0" smtClean="0"/>
            <a:t>轮换活跃</a:t>
          </a:r>
          <a:r>
            <a:rPr lang="en-US" altLang="zh-CN" sz="1800" b="1" kern="1200" dirty="0" smtClean="0"/>
            <a:t>/</a:t>
          </a:r>
          <a:r>
            <a:rPr lang="zh-CN" altLang="en-US" sz="1800" b="1" kern="1200" dirty="0" smtClean="0"/>
            <a:t>休眠节点的</a:t>
          </a:r>
          <a:r>
            <a:rPr lang="en-US" altLang="zh-CN" sz="1800" b="1" kern="1200" dirty="0" smtClean="0"/>
            <a:t>Self-Scheduling</a:t>
          </a:r>
          <a:r>
            <a:rPr lang="zh-CN" altLang="en-US" sz="1800" b="1" kern="1200" dirty="0" smtClean="0"/>
            <a:t>覆盖协议</a:t>
          </a:r>
          <a:endParaRPr lang="zh-CN" altLang="en-US" sz="1800" b="1" kern="1200" dirty="0"/>
        </a:p>
      </dsp:txBody>
      <dsp:txXfrm rot="-5400000">
        <a:off x="744733" y="34069"/>
        <a:ext cx="2878542" cy="624021"/>
      </dsp:txXfrm>
    </dsp:sp>
    <dsp:sp modelId="{2A5074F7-1C64-40DC-9E82-C1D51CC53FE7}">
      <dsp:nvSpPr>
        <dsp:cNvPr id="0" name=""/>
        <dsp:cNvSpPr/>
      </dsp:nvSpPr>
      <dsp:spPr>
        <a:xfrm rot="5400000">
          <a:off x="-159585" y="1018996"/>
          <a:ext cx="1063903" cy="74473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⑤</a:t>
          </a:r>
          <a:endParaRPr lang="zh-CN" altLang="en-US" sz="1800" b="1" kern="1200" dirty="0"/>
        </a:p>
      </dsp:txBody>
      <dsp:txXfrm rot="-5400000">
        <a:off x="1" y="1231776"/>
        <a:ext cx="744732" cy="319171"/>
      </dsp:txXfrm>
    </dsp:sp>
    <dsp:sp modelId="{82D6BFEE-6AD8-48BE-9FCD-1617D569BF7C}">
      <dsp:nvSpPr>
        <dsp:cNvPr id="0" name=""/>
        <dsp:cNvSpPr/>
      </dsp:nvSpPr>
      <dsp:spPr>
        <a:xfrm rot="5400000">
          <a:off x="1855114" y="-250970"/>
          <a:ext cx="691537" cy="291230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最坏与最佳情况覆盖</a:t>
          </a:r>
          <a:endParaRPr lang="zh-CN" altLang="en-US" sz="2000" b="1" kern="1200" dirty="0"/>
        </a:p>
      </dsp:txBody>
      <dsp:txXfrm rot="-5400000">
        <a:off x="744733" y="893169"/>
        <a:ext cx="2878542" cy="624021"/>
      </dsp:txXfrm>
    </dsp:sp>
    <dsp:sp modelId="{0AA2C5AC-7A1E-4564-B54C-C544EE8CAFEB}">
      <dsp:nvSpPr>
        <dsp:cNvPr id="0" name=""/>
        <dsp:cNvSpPr/>
      </dsp:nvSpPr>
      <dsp:spPr>
        <a:xfrm rot="5400000">
          <a:off x="-159585" y="1878096"/>
          <a:ext cx="1063903" cy="74473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⑥</a:t>
          </a:r>
          <a:endParaRPr lang="zh-CN" altLang="en-US" sz="1800" b="1" kern="1200" dirty="0"/>
        </a:p>
      </dsp:txBody>
      <dsp:txXfrm rot="-5400000">
        <a:off x="1" y="2090876"/>
        <a:ext cx="744732" cy="319171"/>
      </dsp:txXfrm>
    </dsp:sp>
    <dsp:sp modelId="{6E3A8354-2BAE-45A2-823C-BBEAC9FA53E6}">
      <dsp:nvSpPr>
        <dsp:cNvPr id="0" name=""/>
        <dsp:cNvSpPr/>
      </dsp:nvSpPr>
      <dsp:spPr>
        <a:xfrm rot="5400000">
          <a:off x="1855114" y="608129"/>
          <a:ext cx="691537" cy="291230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暴露穿越覆盖</a:t>
          </a:r>
          <a:endParaRPr lang="zh-CN" altLang="en-US" sz="2000" b="1" kern="1200" dirty="0"/>
        </a:p>
      </dsp:txBody>
      <dsp:txXfrm rot="-5400000">
        <a:off x="744733" y="1752268"/>
        <a:ext cx="2878542" cy="624021"/>
      </dsp:txXfrm>
    </dsp:sp>
  </dsp:spTree>
</dsp:drawing>
</file>

<file path=ppt/diagrams/drawing10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431FF1-15EF-4740-B2DE-D728E3FD3809}">
      <dsp:nvSpPr>
        <dsp:cNvPr id="0" name=""/>
        <dsp:cNvSpPr/>
      </dsp:nvSpPr>
      <dsp:spPr>
        <a:xfrm rot="5400000">
          <a:off x="-160690" y="162287"/>
          <a:ext cx="1071267" cy="7498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t>①</a:t>
          </a:r>
          <a:endParaRPr lang="zh-CN" altLang="en-US" sz="2000" b="1" kern="1200" dirty="0"/>
        </a:p>
      </dsp:txBody>
      <dsp:txXfrm rot="-5400000">
        <a:off x="1" y="376541"/>
        <a:ext cx="749887" cy="321380"/>
      </dsp:txXfrm>
    </dsp:sp>
    <dsp:sp modelId="{2FF08380-8886-4E09-8C50-AF6F8DD95A4F}">
      <dsp:nvSpPr>
        <dsp:cNvPr id="0" name=""/>
        <dsp:cNvSpPr/>
      </dsp:nvSpPr>
      <dsp:spPr>
        <a:xfrm rot="5400000">
          <a:off x="1849407" y="-1097923"/>
          <a:ext cx="696689" cy="289573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基于网格的覆盖定位传感器配置算法</a:t>
          </a:r>
          <a:endParaRPr lang="zh-CN" altLang="en-US" sz="2000" b="1" kern="1200" dirty="0"/>
        </a:p>
      </dsp:txBody>
      <dsp:txXfrm rot="-5400000">
        <a:off x="749887" y="35607"/>
        <a:ext cx="2861720" cy="628669"/>
      </dsp:txXfrm>
    </dsp:sp>
    <dsp:sp modelId="{2A5074F7-1C64-40DC-9E82-C1D51CC53FE7}">
      <dsp:nvSpPr>
        <dsp:cNvPr id="0" name=""/>
        <dsp:cNvSpPr/>
      </dsp:nvSpPr>
      <dsp:spPr>
        <a:xfrm rot="5400000">
          <a:off x="-160690" y="1029212"/>
          <a:ext cx="1071267" cy="7498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t>②</a:t>
          </a:r>
          <a:endParaRPr lang="zh-CN" altLang="en-US" sz="2000" b="1" kern="1200" dirty="0"/>
        </a:p>
      </dsp:txBody>
      <dsp:txXfrm rot="-5400000">
        <a:off x="1" y="1243466"/>
        <a:ext cx="749887" cy="321380"/>
      </dsp:txXfrm>
    </dsp:sp>
    <dsp:sp modelId="{82D6BFEE-6AD8-48BE-9FCD-1617D569BF7C}">
      <dsp:nvSpPr>
        <dsp:cNvPr id="0" name=""/>
        <dsp:cNvSpPr/>
      </dsp:nvSpPr>
      <dsp:spPr>
        <a:xfrm rot="5400000">
          <a:off x="1849590" y="-231181"/>
          <a:ext cx="696323" cy="289573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圆周覆盖</a:t>
          </a:r>
          <a:endParaRPr lang="zh-CN" altLang="en-US" sz="2000" b="1" kern="1200" dirty="0"/>
        </a:p>
      </dsp:txBody>
      <dsp:txXfrm rot="-5400000">
        <a:off x="749887" y="902514"/>
        <a:ext cx="2861738" cy="628339"/>
      </dsp:txXfrm>
    </dsp:sp>
    <dsp:sp modelId="{0AA2C5AC-7A1E-4564-B54C-C544EE8CAFEB}">
      <dsp:nvSpPr>
        <dsp:cNvPr id="0" name=""/>
        <dsp:cNvSpPr/>
      </dsp:nvSpPr>
      <dsp:spPr>
        <a:xfrm rot="5400000">
          <a:off x="-160690" y="1896137"/>
          <a:ext cx="1071267" cy="7498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t>③</a:t>
          </a:r>
          <a:endParaRPr lang="zh-CN" altLang="en-US" sz="2000" b="1" kern="1200" dirty="0"/>
        </a:p>
      </dsp:txBody>
      <dsp:txXfrm rot="-5400000">
        <a:off x="1" y="2110391"/>
        <a:ext cx="749887" cy="321380"/>
      </dsp:txXfrm>
    </dsp:sp>
    <dsp:sp modelId="{6E3A8354-2BAE-45A2-823C-BBEAC9FA53E6}">
      <dsp:nvSpPr>
        <dsp:cNvPr id="0" name=""/>
        <dsp:cNvSpPr/>
      </dsp:nvSpPr>
      <dsp:spPr>
        <a:xfrm rot="5400000">
          <a:off x="1849590" y="635743"/>
          <a:ext cx="696323" cy="289573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连通传感器覆盖</a:t>
          </a:r>
          <a:endParaRPr lang="zh-CN" altLang="en-US" sz="2000" b="1" kern="1200" dirty="0"/>
        </a:p>
      </dsp:txBody>
      <dsp:txXfrm rot="-5400000">
        <a:off x="749887" y="1769438"/>
        <a:ext cx="2861738" cy="628339"/>
      </dsp:txXfrm>
    </dsp:sp>
  </dsp:spTree>
</dsp:drawing>
</file>

<file path=ppt/diagrams/drawing10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431FF1-15EF-4740-B2DE-D728E3FD3809}">
      <dsp:nvSpPr>
        <dsp:cNvPr id="0" name=""/>
        <dsp:cNvSpPr/>
      </dsp:nvSpPr>
      <dsp:spPr>
        <a:xfrm rot="5400000">
          <a:off x="-159585" y="159896"/>
          <a:ext cx="1063903" cy="74473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④</a:t>
          </a:r>
          <a:endParaRPr lang="zh-CN" altLang="en-US" sz="1800" b="1" kern="1200" dirty="0"/>
        </a:p>
      </dsp:txBody>
      <dsp:txXfrm rot="-5400000">
        <a:off x="1" y="372676"/>
        <a:ext cx="744732" cy="319171"/>
      </dsp:txXfrm>
    </dsp:sp>
    <dsp:sp modelId="{2FF08380-8886-4E09-8C50-AF6F8DD95A4F}">
      <dsp:nvSpPr>
        <dsp:cNvPr id="0" name=""/>
        <dsp:cNvSpPr/>
      </dsp:nvSpPr>
      <dsp:spPr>
        <a:xfrm rot="5400000">
          <a:off x="1855114" y="-1110070"/>
          <a:ext cx="691537" cy="2912300"/>
        </a:xfrm>
        <a:prstGeom prst="round2SameRect">
          <a:avLst/>
        </a:prstGeom>
        <a:solidFill>
          <a:schemeClr val="accent6">
            <a:lumMod val="60000"/>
            <a:lumOff val="40000"/>
          </a:schemeClr>
        </a:soli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zh-CN" altLang="en-US" sz="1800" b="1" kern="1200" dirty="0" smtClean="0"/>
            <a:t>轮换活跃</a:t>
          </a:r>
          <a:r>
            <a:rPr lang="en-US" altLang="zh-CN" sz="1800" b="1" kern="1200" dirty="0" smtClean="0"/>
            <a:t>/</a:t>
          </a:r>
          <a:r>
            <a:rPr lang="zh-CN" altLang="en-US" sz="1800" b="1" kern="1200" dirty="0" smtClean="0"/>
            <a:t>休眠节点的</a:t>
          </a:r>
          <a:r>
            <a:rPr lang="en-US" altLang="zh-CN" sz="1800" b="1" kern="1200" dirty="0" smtClean="0"/>
            <a:t>Self-Scheduling</a:t>
          </a:r>
          <a:r>
            <a:rPr lang="zh-CN" altLang="en-US" sz="1800" b="1" kern="1200" dirty="0" smtClean="0"/>
            <a:t>覆盖协议</a:t>
          </a:r>
          <a:endParaRPr lang="zh-CN" altLang="en-US" sz="1800" b="1" kern="1200" dirty="0"/>
        </a:p>
      </dsp:txBody>
      <dsp:txXfrm rot="-5400000">
        <a:off x="744733" y="34069"/>
        <a:ext cx="2878542" cy="624021"/>
      </dsp:txXfrm>
    </dsp:sp>
    <dsp:sp modelId="{2A5074F7-1C64-40DC-9E82-C1D51CC53FE7}">
      <dsp:nvSpPr>
        <dsp:cNvPr id="0" name=""/>
        <dsp:cNvSpPr/>
      </dsp:nvSpPr>
      <dsp:spPr>
        <a:xfrm rot="5400000">
          <a:off x="-159585" y="1018996"/>
          <a:ext cx="1063903" cy="74473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⑤</a:t>
          </a:r>
          <a:endParaRPr lang="zh-CN" altLang="en-US" sz="1800" b="1" kern="1200" dirty="0"/>
        </a:p>
      </dsp:txBody>
      <dsp:txXfrm rot="-5400000">
        <a:off x="1" y="1231776"/>
        <a:ext cx="744732" cy="319171"/>
      </dsp:txXfrm>
    </dsp:sp>
    <dsp:sp modelId="{82D6BFEE-6AD8-48BE-9FCD-1617D569BF7C}">
      <dsp:nvSpPr>
        <dsp:cNvPr id="0" name=""/>
        <dsp:cNvSpPr/>
      </dsp:nvSpPr>
      <dsp:spPr>
        <a:xfrm rot="5400000">
          <a:off x="1855114" y="-250970"/>
          <a:ext cx="691537" cy="291230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最坏与最佳情况覆盖</a:t>
          </a:r>
          <a:endParaRPr lang="zh-CN" altLang="en-US" sz="2000" b="1" kern="1200" dirty="0"/>
        </a:p>
      </dsp:txBody>
      <dsp:txXfrm rot="-5400000">
        <a:off x="744733" y="893169"/>
        <a:ext cx="2878542" cy="624021"/>
      </dsp:txXfrm>
    </dsp:sp>
    <dsp:sp modelId="{0AA2C5AC-7A1E-4564-B54C-C544EE8CAFEB}">
      <dsp:nvSpPr>
        <dsp:cNvPr id="0" name=""/>
        <dsp:cNvSpPr/>
      </dsp:nvSpPr>
      <dsp:spPr>
        <a:xfrm rot="5400000">
          <a:off x="-159585" y="1878096"/>
          <a:ext cx="1063903" cy="74473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⑥</a:t>
          </a:r>
          <a:endParaRPr lang="zh-CN" altLang="en-US" sz="1800" b="1" kern="1200" dirty="0"/>
        </a:p>
      </dsp:txBody>
      <dsp:txXfrm rot="-5400000">
        <a:off x="1" y="2090876"/>
        <a:ext cx="744732" cy="319171"/>
      </dsp:txXfrm>
    </dsp:sp>
    <dsp:sp modelId="{6E3A8354-2BAE-45A2-823C-BBEAC9FA53E6}">
      <dsp:nvSpPr>
        <dsp:cNvPr id="0" name=""/>
        <dsp:cNvSpPr/>
      </dsp:nvSpPr>
      <dsp:spPr>
        <a:xfrm rot="5400000">
          <a:off x="1855114" y="608129"/>
          <a:ext cx="691537" cy="291230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暴露穿越覆盖</a:t>
          </a:r>
          <a:endParaRPr lang="zh-CN" altLang="en-US" sz="2000" b="1" kern="1200" dirty="0"/>
        </a:p>
      </dsp:txBody>
      <dsp:txXfrm rot="-5400000">
        <a:off x="744733" y="1752268"/>
        <a:ext cx="2878542" cy="624021"/>
      </dsp:txXfrm>
    </dsp:sp>
  </dsp:spTree>
</dsp:drawing>
</file>

<file path=ppt/diagrams/drawing10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431FF1-15EF-4740-B2DE-D728E3FD3809}">
      <dsp:nvSpPr>
        <dsp:cNvPr id="0" name=""/>
        <dsp:cNvSpPr/>
      </dsp:nvSpPr>
      <dsp:spPr>
        <a:xfrm rot="5400000">
          <a:off x="-160690" y="162287"/>
          <a:ext cx="1071267" cy="7498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t>①</a:t>
          </a:r>
          <a:endParaRPr lang="zh-CN" altLang="en-US" sz="2000" b="1" kern="1200" dirty="0"/>
        </a:p>
      </dsp:txBody>
      <dsp:txXfrm rot="-5400000">
        <a:off x="1" y="376541"/>
        <a:ext cx="749887" cy="321380"/>
      </dsp:txXfrm>
    </dsp:sp>
    <dsp:sp modelId="{2FF08380-8886-4E09-8C50-AF6F8DD95A4F}">
      <dsp:nvSpPr>
        <dsp:cNvPr id="0" name=""/>
        <dsp:cNvSpPr/>
      </dsp:nvSpPr>
      <dsp:spPr>
        <a:xfrm rot="5400000">
          <a:off x="1849407" y="-1097923"/>
          <a:ext cx="696689" cy="289573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基于网格的覆盖定位传感器配置算法</a:t>
          </a:r>
          <a:endParaRPr lang="zh-CN" altLang="en-US" sz="2000" b="1" kern="1200" dirty="0"/>
        </a:p>
      </dsp:txBody>
      <dsp:txXfrm rot="-5400000">
        <a:off x="749887" y="35607"/>
        <a:ext cx="2861720" cy="628669"/>
      </dsp:txXfrm>
    </dsp:sp>
    <dsp:sp modelId="{2A5074F7-1C64-40DC-9E82-C1D51CC53FE7}">
      <dsp:nvSpPr>
        <dsp:cNvPr id="0" name=""/>
        <dsp:cNvSpPr/>
      </dsp:nvSpPr>
      <dsp:spPr>
        <a:xfrm rot="5400000">
          <a:off x="-160690" y="1029212"/>
          <a:ext cx="1071267" cy="7498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t>②</a:t>
          </a:r>
          <a:endParaRPr lang="zh-CN" altLang="en-US" sz="2000" b="1" kern="1200" dirty="0"/>
        </a:p>
      </dsp:txBody>
      <dsp:txXfrm rot="-5400000">
        <a:off x="1" y="1243466"/>
        <a:ext cx="749887" cy="321380"/>
      </dsp:txXfrm>
    </dsp:sp>
    <dsp:sp modelId="{82D6BFEE-6AD8-48BE-9FCD-1617D569BF7C}">
      <dsp:nvSpPr>
        <dsp:cNvPr id="0" name=""/>
        <dsp:cNvSpPr/>
      </dsp:nvSpPr>
      <dsp:spPr>
        <a:xfrm rot="5400000">
          <a:off x="1849590" y="-231181"/>
          <a:ext cx="696323" cy="289573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圆周覆盖</a:t>
          </a:r>
          <a:endParaRPr lang="zh-CN" altLang="en-US" sz="2000" b="1" kern="1200" dirty="0"/>
        </a:p>
      </dsp:txBody>
      <dsp:txXfrm rot="-5400000">
        <a:off x="749887" y="902514"/>
        <a:ext cx="2861738" cy="628339"/>
      </dsp:txXfrm>
    </dsp:sp>
    <dsp:sp modelId="{0AA2C5AC-7A1E-4564-B54C-C544EE8CAFEB}">
      <dsp:nvSpPr>
        <dsp:cNvPr id="0" name=""/>
        <dsp:cNvSpPr/>
      </dsp:nvSpPr>
      <dsp:spPr>
        <a:xfrm rot="5400000">
          <a:off x="-160690" y="1896137"/>
          <a:ext cx="1071267" cy="7498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t>③</a:t>
          </a:r>
          <a:endParaRPr lang="zh-CN" altLang="en-US" sz="2000" b="1" kern="1200" dirty="0"/>
        </a:p>
      </dsp:txBody>
      <dsp:txXfrm rot="-5400000">
        <a:off x="1" y="2110391"/>
        <a:ext cx="749887" cy="321380"/>
      </dsp:txXfrm>
    </dsp:sp>
    <dsp:sp modelId="{6E3A8354-2BAE-45A2-823C-BBEAC9FA53E6}">
      <dsp:nvSpPr>
        <dsp:cNvPr id="0" name=""/>
        <dsp:cNvSpPr/>
      </dsp:nvSpPr>
      <dsp:spPr>
        <a:xfrm rot="5400000">
          <a:off x="1849590" y="635743"/>
          <a:ext cx="696323" cy="289573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连通传感器覆盖</a:t>
          </a:r>
          <a:endParaRPr lang="zh-CN" altLang="en-US" sz="2000" b="1" kern="1200" dirty="0"/>
        </a:p>
      </dsp:txBody>
      <dsp:txXfrm rot="-5400000">
        <a:off x="749887" y="1769438"/>
        <a:ext cx="2861738" cy="628339"/>
      </dsp:txXfrm>
    </dsp:sp>
  </dsp:spTree>
</dsp:drawing>
</file>

<file path=ppt/diagrams/drawing10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431FF1-15EF-4740-B2DE-D728E3FD3809}">
      <dsp:nvSpPr>
        <dsp:cNvPr id="0" name=""/>
        <dsp:cNvSpPr/>
      </dsp:nvSpPr>
      <dsp:spPr>
        <a:xfrm rot="5400000">
          <a:off x="-159585" y="159896"/>
          <a:ext cx="1063903" cy="74473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④</a:t>
          </a:r>
          <a:endParaRPr lang="zh-CN" altLang="en-US" sz="1800" b="1" kern="1200" dirty="0"/>
        </a:p>
      </dsp:txBody>
      <dsp:txXfrm rot="-5400000">
        <a:off x="1" y="372676"/>
        <a:ext cx="744732" cy="319171"/>
      </dsp:txXfrm>
    </dsp:sp>
    <dsp:sp modelId="{2FF08380-8886-4E09-8C50-AF6F8DD95A4F}">
      <dsp:nvSpPr>
        <dsp:cNvPr id="0" name=""/>
        <dsp:cNvSpPr/>
      </dsp:nvSpPr>
      <dsp:spPr>
        <a:xfrm rot="5400000">
          <a:off x="1855114" y="-1110070"/>
          <a:ext cx="691537" cy="2912300"/>
        </a:xfrm>
        <a:prstGeom prst="round2SameRect">
          <a:avLst/>
        </a:prstGeom>
        <a:solidFill>
          <a:schemeClr val="accent6">
            <a:lumMod val="60000"/>
            <a:lumOff val="40000"/>
          </a:schemeClr>
        </a:soli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zh-CN" altLang="en-US" sz="1800" b="1" kern="1200" dirty="0" smtClean="0"/>
            <a:t>轮换活跃</a:t>
          </a:r>
          <a:r>
            <a:rPr lang="en-US" altLang="zh-CN" sz="1800" b="1" kern="1200" dirty="0" smtClean="0"/>
            <a:t>/</a:t>
          </a:r>
          <a:r>
            <a:rPr lang="zh-CN" altLang="en-US" sz="1800" b="1" kern="1200" dirty="0" smtClean="0"/>
            <a:t>休眠节点的</a:t>
          </a:r>
          <a:r>
            <a:rPr lang="en-US" altLang="zh-CN" sz="1800" b="1" kern="1200" dirty="0" smtClean="0"/>
            <a:t>Self-Scheduling</a:t>
          </a:r>
          <a:r>
            <a:rPr lang="zh-CN" altLang="en-US" sz="1800" b="1" kern="1200" dirty="0" smtClean="0"/>
            <a:t>覆盖协议</a:t>
          </a:r>
          <a:endParaRPr lang="zh-CN" altLang="en-US" sz="1800" b="1" kern="1200" dirty="0"/>
        </a:p>
      </dsp:txBody>
      <dsp:txXfrm rot="-5400000">
        <a:off x="744733" y="34069"/>
        <a:ext cx="2878542" cy="624021"/>
      </dsp:txXfrm>
    </dsp:sp>
    <dsp:sp modelId="{2A5074F7-1C64-40DC-9E82-C1D51CC53FE7}">
      <dsp:nvSpPr>
        <dsp:cNvPr id="0" name=""/>
        <dsp:cNvSpPr/>
      </dsp:nvSpPr>
      <dsp:spPr>
        <a:xfrm rot="5400000">
          <a:off x="-159585" y="1018996"/>
          <a:ext cx="1063903" cy="74473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⑤</a:t>
          </a:r>
          <a:endParaRPr lang="zh-CN" altLang="en-US" sz="1800" b="1" kern="1200" dirty="0"/>
        </a:p>
      </dsp:txBody>
      <dsp:txXfrm rot="-5400000">
        <a:off x="1" y="1231776"/>
        <a:ext cx="744732" cy="319171"/>
      </dsp:txXfrm>
    </dsp:sp>
    <dsp:sp modelId="{82D6BFEE-6AD8-48BE-9FCD-1617D569BF7C}">
      <dsp:nvSpPr>
        <dsp:cNvPr id="0" name=""/>
        <dsp:cNvSpPr/>
      </dsp:nvSpPr>
      <dsp:spPr>
        <a:xfrm rot="5400000">
          <a:off x="1855114" y="-250970"/>
          <a:ext cx="691537" cy="291230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最坏与最佳情况覆盖</a:t>
          </a:r>
          <a:endParaRPr lang="zh-CN" altLang="en-US" sz="2000" b="1" kern="1200" dirty="0"/>
        </a:p>
      </dsp:txBody>
      <dsp:txXfrm rot="-5400000">
        <a:off x="744733" y="893169"/>
        <a:ext cx="2878542" cy="624021"/>
      </dsp:txXfrm>
    </dsp:sp>
    <dsp:sp modelId="{0AA2C5AC-7A1E-4564-B54C-C544EE8CAFEB}">
      <dsp:nvSpPr>
        <dsp:cNvPr id="0" name=""/>
        <dsp:cNvSpPr/>
      </dsp:nvSpPr>
      <dsp:spPr>
        <a:xfrm rot="5400000">
          <a:off x="-159585" y="1878096"/>
          <a:ext cx="1063903" cy="74473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⑥</a:t>
          </a:r>
          <a:endParaRPr lang="zh-CN" altLang="en-US" sz="1800" b="1" kern="1200" dirty="0"/>
        </a:p>
      </dsp:txBody>
      <dsp:txXfrm rot="-5400000">
        <a:off x="1" y="2090876"/>
        <a:ext cx="744732" cy="319171"/>
      </dsp:txXfrm>
    </dsp:sp>
    <dsp:sp modelId="{6E3A8354-2BAE-45A2-823C-BBEAC9FA53E6}">
      <dsp:nvSpPr>
        <dsp:cNvPr id="0" name=""/>
        <dsp:cNvSpPr/>
      </dsp:nvSpPr>
      <dsp:spPr>
        <a:xfrm rot="5400000">
          <a:off x="1855114" y="608129"/>
          <a:ext cx="691537" cy="291230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暴露穿越覆盖</a:t>
          </a:r>
          <a:endParaRPr lang="zh-CN" altLang="en-US" sz="2000" b="1" kern="1200" dirty="0"/>
        </a:p>
      </dsp:txBody>
      <dsp:txXfrm rot="-5400000">
        <a:off x="744733" y="1752268"/>
        <a:ext cx="2878542" cy="624021"/>
      </dsp:txXfrm>
    </dsp:sp>
  </dsp:spTree>
</dsp:drawing>
</file>

<file path=ppt/diagrams/drawing10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431FF1-15EF-4740-B2DE-D728E3FD3809}">
      <dsp:nvSpPr>
        <dsp:cNvPr id="0" name=""/>
        <dsp:cNvSpPr/>
      </dsp:nvSpPr>
      <dsp:spPr>
        <a:xfrm rot="5400000">
          <a:off x="-160690" y="162287"/>
          <a:ext cx="1071267" cy="7498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t>①</a:t>
          </a:r>
          <a:endParaRPr lang="zh-CN" altLang="en-US" sz="2000" b="1" kern="1200" dirty="0"/>
        </a:p>
      </dsp:txBody>
      <dsp:txXfrm rot="-5400000">
        <a:off x="1" y="376541"/>
        <a:ext cx="749887" cy="321380"/>
      </dsp:txXfrm>
    </dsp:sp>
    <dsp:sp modelId="{2FF08380-8886-4E09-8C50-AF6F8DD95A4F}">
      <dsp:nvSpPr>
        <dsp:cNvPr id="0" name=""/>
        <dsp:cNvSpPr/>
      </dsp:nvSpPr>
      <dsp:spPr>
        <a:xfrm rot="5400000">
          <a:off x="1849407" y="-1097923"/>
          <a:ext cx="696689" cy="289573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基于网格的覆盖定位传感器配置算法</a:t>
          </a:r>
          <a:endParaRPr lang="zh-CN" altLang="en-US" sz="2000" b="1" kern="1200" dirty="0"/>
        </a:p>
      </dsp:txBody>
      <dsp:txXfrm rot="-5400000">
        <a:off x="749887" y="35607"/>
        <a:ext cx="2861720" cy="628669"/>
      </dsp:txXfrm>
    </dsp:sp>
    <dsp:sp modelId="{2A5074F7-1C64-40DC-9E82-C1D51CC53FE7}">
      <dsp:nvSpPr>
        <dsp:cNvPr id="0" name=""/>
        <dsp:cNvSpPr/>
      </dsp:nvSpPr>
      <dsp:spPr>
        <a:xfrm rot="5400000">
          <a:off x="-160690" y="1029212"/>
          <a:ext cx="1071267" cy="7498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t>②</a:t>
          </a:r>
          <a:endParaRPr lang="zh-CN" altLang="en-US" sz="2000" b="1" kern="1200" dirty="0"/>
        </a:p>
      </dsp:txBody>
      <dsp:txXfrm rot="-5400000">
        <a:off x="1" y="1243466"/>
        <a:ext cx="749887" cy="321380"/>
      </dsp:txXfrm>
    </dsp:sp>
    <dsp:sp modelId="{82D6BFEE-6AD8-48BE-9FCD-1617D569BF7C}">
      <dsp:nvSpPr>
        <dsp:cNvPr id="0" name=""/>
        <dsp:cNvSpPr/>
      </dsp:nvSpPr>
      <dsp:spPr>
        <a:xfrm rot="5400000">
          <a:off x="1849590" y="-231181"/>
          <a:ext cx="696323" cy="289573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圆周覆盖</a:t>
          </a:r>
          <a:endParaRPr lang="zh-CN" altLang="en-US" sz="2000" b="1" kern="1200" dirty="0"/>
        </a:p>
      </dsp:txBody>
      <dsp:txXfrm rot="-5400000">
        <a:off x="749887" y="902514"/>
        <a:ext cx="2861738" cy="628339"/>
      </dsp:txXfrm>
    </dsp:sp>
    <dsp:sp modelId="{0AA2C5AC-7A1E-4564-B54C-C544EE8CAFEB}">
      <dsp:nvSpPr>
        <dsp:cNvPr id="0" name=""/>
        <dsp:cNvSpPr/>
      </dsp:nvSpPr>
      <dsp:spPr>
        <a:xfrm rot="5400000">
          <a:off x="-160690" y="1896137"/>
          <a:ext cx="1071267" cy="7498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t>③</a:t>
          </a:r>
          <a:endParaRPr lang="zh-CN" altLang="en-US" sz="2000" b="1" kern="1200" dirty="0"/>
        </a:p>
      </dsp:txBody>
      <dsp:txXfrm rot="-5400000">
        <a:off x="1" y="2110391"/>
        <a:ext cx="749887" cy="321380"/>
      </dsp:txXfrm>
    </dsp:sp>
    <dsp:sp modelId="{6E3A8354-2BAE-45A2-823C-BBEAC9FA53E6}">
      <dsp:nvSpPr>
        <dsp:cNvPr id="0" name=""/>
        <dsp:cNvSpPr/>
      </dsp:nvSpPr>
      <dsp:spPr>
        <a:xfrm rot="5400000">
          <a:off x="1849590" y="635743"/>
          <a:ext cx="696323" cy="289573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连通传感器覆盖</a:t>
          </a:r>
          <a:endParaRPr lang="zh-CN" altLang="en-US" sz="2000" b="1" kern="1200" dirty="0"/>
        </a:p>
      </dsp:txBody>
      <dsp:txXfrm rot="-5400000">
        <a:off x="749887" y="1769438"/>
        <a:ext cx="2861738" cy="628339"/>
      </dsp:txXfrm>
    </dsp:sp>
  </dsp:spTree>
</dsp:drawing>
</file>

<file path=ppt/diagrams/drawing10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431FF1-15EF-4740-B2DE-D728E3FD3809}">
      <dsp:nvSpPr>
        <dsp:cNvPr id="0" name=""/>
        <dsp:cNvSpPr/>
      </dsp:nvSpPr>
      <dsp:spPr>
        <a:xfrm rot="5400000">
          <a:off x="-159585" y="159896"/>
          <a:ext cx="1063903" cy="74473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④</a:t>
          </a:r>
          <a:endParaRPr lang="zh-CN" altLang="en-US" sz="1800" b="1" kern="1200" dirty="0"/>
        </a:p>
      </dsp:txBody>
      <dsp:txXfrm rot="-5400000">
        <a:off x="1" y="372676"/>
        <a:ext cx="744732" cy="319171"/>
      </dsp:txXfrm>
    </dsp:sp>
    <dsp:sp modelId="{2FF08380-8886-4E09-8C50-AF6F8DD95A4F}">
      <dsp:nvSpPr>
        <dsp:cNvPr id="0" name=""/>
        <dsp:cNvSpPr/>
      </dsp:nvSpPr>
      <dsp:spPr>
        <a:xfrm rot="5400000">
          <a:off x="1855114" y="-1110070"/>
          <a:ext cx="691537" cy="291230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zh-CN" altLang="en-US" sz="1800" b="1" kern="1200" dirty="0" smtClean="0"/>
            <a:t>轮换活跃</a:t>
          </a:r>
          <a:r>
            <a:rPr lang="en-US" altLang="zh-CN" sz="1800" b="1" kern="1200" dirty="0" smtClean="0"/>
            <a:t>/</a:t>
          </a:r>
          <a:r>
            <a:rPr lang="zh-CN" altLang="en-US" sz="1800" b="1" kern="1200" dirty="0" smtClean="0"/>
            <a:t>休眠节点的</a:t>
          </a:r>
          <a:r>
            <a:rPr lang="en-US" altLang="zh-CN" sz="1800" b="1" kern="1200" dirty="0" smtClean="0"/>
            <a:t>Self-Scheduling</a:t>
          </a:r>
          <a:r>
            <a:rPr lang="zh-CN" altLang="en-US" sz="1800" b="1" kern="1200" dirty="0" smtClean="0"/>
            <a:t>覆盖协议</a:t>
          </a:r>
          <a:endParaRPr lang="zh-CN" altLang="en-US" sz="1800" b="1" kern="1200" dirty="0"/>
        </a:p>
      </dsp:txBody>
      <dsp:txXfrm rot="-5400000">
        <a:off x="744733" y="34069"/>
        <a:ext cx="2878542" cy="624021"/>
      </dsp:txXfrm>
    </dsp:sp>
    <dsp:sp modelId="{2A5074F7-1C64-40DC-9E82-C1D51CC53FE7}">
      <dsp:nvSpPr>
        <dsp:cNvPr id="0" name=""/>
        <dsp:cNvSpPr/>
      </dsp:nvSpPr>
      <dsp:spPr>
        <a:xfrm rot="5400000">
          <a:off x="-159585" y="1018996"/>
          <a:ext cx="1063903" cy="74473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⑤</a:t>
          </a:r>
          <a:endParaRPr lang="zh-CN" altLang="en-US" sz="1800" b="1" kern="1200" dirty="0"/>
        </a:p>
      </dsp:txBody>
      <dsp:txXfrm rot="-5400000">
        <a:off x="1" y="1231776"/>
        <a:ext cx="744732" cy="319171"/>
      </dsp:txXfrm>
    </dsp:sp>
    <dsp:sp modelId="{82D6BFEE-6AD8-48BE-9FCD-1617D569BF7C}">
      <dsp:nvSpPr>
        <dsp:cNvPr id="0" name=""/>
        <dsp:cNvSpPr/>
      </dsp:nvSpPr>
      <dsp:spPr>
        <a:xfrm rot="5400000">
          <a:off x="1855114" y="-250970"/>
          <a:ext cx="691537" cy="2912300"/>
        </a:xfrm>
        <a:prstGeom prst="round2SameRect">
          <a:avLst/>
        </a:prstGeom>
        <a:solidFill>
          <a:schemeClr val="accent6">
            <a:lumMod val="60000"/>
            <a:lumOff val="40000"/>
          </a:schemeClr>
        </a:soli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最坏与最佳情况覆盖</a:t>
          </a:r>
          <a:endParaRPr lang="zh-CN" altLang="en-US" sz="2000" b="1" kern="1200" dirty="0"/>
        </a:p>
      </dsp:txBody>
      <dsp:txXfrm rot="-5400000">
        <a:off x="744733" y="893169"/>
        <a:ext cx="2878542" cy="624021"/>
      </dsp:txXfrm>
    </dsp:sp>
    <dsp:sp modelId="{0AA2C5AC-7A1E-4564-B54C-C544EE8CAFEB}">
      <dsp:nvSpPr>
        <dsp:cNvPr id="0" name=""/>
        <dsp:cNvSpPr/>
      </dsp:nvSpPr>
      <dsp:spPr>
        <a:xfrm rot="5400000">
          <a:off x="-159585" y="1878096"/>
          <a:ext cx="1063903" cy="74473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⑥</a:t>
          </a:r>
          <a:endParaRPr lang="zh-CN" altLang="en-US" sz="1800" b="1" kern="1200" dirty="0"/>
        </a:p>
      </dsp:txBody>
      <dsp:txXfrm rot="-5400000">
        <a:off x="1" y="2090876"/>
        <a:ext cx="744732" cy="319171"/>
      </dsp:txXfrm>
    </dsp:sp>
    <dsp:sp modelId="{6E3A8354-2BAE-45A2-823C-BBEAC9FA53E6}">
      <dsp:nvSpPr>
        <dsp:cNvPr id="0" name=""/>
        <dsp:cNvSpPr/>
      </dsp:nvSpPr>
      <dsp:spPr>
        <a:xfrm rot="5400000">
          <a:off x="1855114" y="608129"/>
          <a:ext cx="691537" cy="291230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暴露穿越覆盖</a:t>
          </a:r>
          <a:endParaRPr lang="zh-CN" altLang="en-US" sz="2000" b="1" kern="1200" dirty="0"/>
        </a:p>
      </dsp:txBody>
      <dsp:txXfrm rot="-5400000">
        <a:off x="744733" y="1752268"/>
        <a:ext cx="2878542" cy="624021"/>
      </dsp:txXfrm>
    </dsp:sp>
  </dsp:spTree>
</dsp:drawing>
</file>

<file path=ppt/diagrams/drawing10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431FF1-15EF-4740-B2DE-D728E3FD3809}">
      <dsp:nvSpPr>
        <dsp:cNvPr id="0" name=""/>
        <dsp:cNvSpPr/>
      </dsp:nvSpPr>
      <dsp:spPr>
        <a:xfrm rot="5400000">
          <a:off x="-160690" y="162287"/>
          <a:ext cx="1071267" cy="7498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t>①</a:t>
          </a:r>
          <a:endParaRPr lang="zh-CN" altLang="en-US" sz="2000" b="1" kern="1200" dirty="0"/>
        </a:p>
      </dsp:txBody>
      <dsp:txXfrm rot="-5400000">
        <a:off x="1" y="376541"/>
        <a:ext cx="749887" cy="321380"/>
      </dsp:txXfrm>
    </dsp:sp>
    <dsp:sp modelId="{2FF08380-8886-4E09-8C50-AF6F8DD95A4F}">
      <dsp:nvSpPr>
        <dsp:cNvPr id="0" name=""/>
        <dsp:cNvSpPr/>
      </dsp:nvSpPr>
      <dsp:spPr>
        <a:xfrm rot="5400000">
          <a:off x="1849407" y="-1097923"/>
          <a:ext cx="696689" cy="289573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基于网格的覆盖定位传感器配置算法</a:t>
          </a:r>
          <a:endParaRPr lang="zh-CN" altLang="en-US" sz="2000" b="1" kern="1200" dirty="0"/>
        </a:p>
      </dsp:txBody>
      <dsp:txXfrm rot="-5400000">
        <a:off x="749887" y="35607"/>
        <a:ext cx="2861720" cy="628669"/>
      </dsp:txXfrm>
    </dsp:sp>
    <dsp:sp modelId="{2A5074F7-1C64-40DC-9E82-C1D51CC53FE7}">
      <dsp:nvSpPr>
        <dsp:cNvPr id="0" name=""/>
        <dsp:cNvSpPr/>
      </dsp:nvSpPr>
      <dsp:spPr>
        <a:xfrm rot="5400000">
          <a:off x="-160690" y="1029212"/>
          <a:ext cx="1071267" cy="7498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t>②</a:t>
          </a:r>
          <a:endParaRPr lang="zh-CN" altLang="en-US" sz="2000" b="1" kern="1200" dirty="0"/>
        </a:p>
      </dsp:txBody>
      <dsp:txXfrm rot="-5400000">
        <a:off x="1" y="1243466"/>
        <a:ext cx="749887" cy="321380"/>
      </dsp:txXfrm>
    </dsp:sp>
    <dsp:sp modelId="{82D6BFEE-6AD8-48BE-9FCD-1617D569BF7C}">
      <dsp:nvSpPr>
        <dsp:cNvPr id="0" name=""/>
        <dsp:cNvSpPr/>
      </dsp:nvSpPr>
      <dsp:spPr>
        <a:xfrm rot="5400000">
          <a:off x="1849590" y="-231181"/>
          <a:ext cx="696323" cy="289573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圆周覆盖</a:t>
          </a:r>
          <a:endParaRPr lang="zh-CN" altLang="en-US" sz="2000" b="1" kern="1200" dirty="0"/>
        </a:p>
      </dsp:txBody>
      <dsp:txXfrm rot="-5400000">
        <a:off x="749887" y="902514"/>
        <a:ext cx="2861738" cy="628339"/>
      </dsp:txXfrm>
    </dsp:sp>
    <dsp:sp modelId="{0AA2C5AC-7A1E-4564-B54C-C544EE8CAFEB}">
      <dsp:nvSpPr>
        <dsp:cNvPr id="0" name=""/>
        <dsp:cNvSpPr/>
      </dsp:nvSpPr>
      <dsp:spPr>
        <a:xfrm rot="5400000">
          <a:off x="-160690" y="1896137"/>
          <a:ext cx="1071267" cy="7498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t>③</a:t>
          </a:r>
          <a:endParaRPr lang="zh-CN" altLang="en-US" sz="2000" b="1" kern="1200" dirty="0"/>
        </a:p>
      </dsp:txBody>
      <dsp:txXfrm rot="-5400000">
        <a:off x="1" y="2110391"/>
        <a:ext cx="749887" cy="321380"/>
      </dsp:txXfrm>
    </dsp:sp>
    <dsp:sp modelId="{6E3A8354-2BAE-45A2-823C-BBEAC9FA53E6}">
      <dsp:nvSpPr>
        <dsp:cNvPr id="0" name=""/>
        <dsp:cNvSpPr/>
      </dsp:nvSpPr>
      <dsp:spPr>
        <a:xfrm rot="5400000">
          <a:off x="1849590" y="635743"/>
          <a:ext cx="696323" cy="289573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连通传感器覆盖</a:t>
          </a:r>
          <a:endParaRPr lang="zh-CN" altLang="en-US" sz="2000" b="1" kern="1200" dirty="0"/>
        </a:p>
      </dsp:txBody>
      <dsp:txXfrm rot="-5400000">
        <a:off x="749887" y="1769438"/>
        <a:ext cx="2861738" cy="628339"/>
      </dsp:txXfrm>
    </dsp:sp>
  </dsp:spTree>
</dsp:drawing>
</file>

<file path=ppt/diagrams/drawing10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431FF1-15EF-4740-B2DE-D728E3FD3809}">
      <dsp:nvSpPr>
        <dsp:cNvPr id="0" name=""/>
        <dsp:cNvSpPr/>
      </dsp:nvSpPr>
      <dsp:spPr>
        <a:xfrm rot="5400000">
          <a:off x="-159585" y="159896"/>
          <a:ext cx="1063903" cy="74473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④</a:t>
          </a:r>
          <a:endParaRPr lang="zh-CN" altLang="en-US" sz="1800" b="1" kern="1200" dirty="0"/>
        </a:p>
      </dsp:txBody>
      <dsp:txXfrm rot="-5400000">
        <a:off x="1" y="372676"/>
        <a:ext cx="744732" cy="319171"/>
      </dsp:txXfrm>
    </dsp:sp>
    <dsp:sp modelId="{2FF08380-8886-4E09-8C50-AF6F8DD95A4F}">
      <dsp:nvSpPr>
        <dsp:cNvPr id="0" name=""/>
        <dsp:cNvSpPr/>
      </dsp:nvSpPr>
      <dsp:spPr>
        <a:xfrm rot="5400000">
          <a:off x="1855114" y="-1110070"/>
          <a:ext cx="691537" cy="291230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zh-CN" altLang="en-US" sz="1800" b="1" kern="1200" dirty="0" smtClean="0"/>
            <a:t>轮换活跃</a:t>
          </a:r>
          <a:r>
            <a:rPr lang="en-US" altLang="zh-CN" sz="1800" b="1" kern="1200" dirty="0" smtClean="0"/>
            <a:t>/</a:t>
          </a:r>
          <a:r>
            <a:rPr lang="zh-CN" altLang="en-US" sz="1800" b="1" kern="1200" dirty="0" smtClean="0"/>
            <a:t>休眠节点的</a:t>
          </a:r>
          <a:r>
            <a:rPr lang="en-US" altLang="zh-CN" sz="1800" b="1" kern="1200" dirty="0" smtClean="0"/>
            <a:t>Self-Scheduling</a:t>
          </a:r>
          <a:r>
            <a:rPr lang="zh-CN" altLang="en-US" sz="1800" b="1" kern="1200" dirty="0" smtClean="0"/>
            <a:t>覆盖协议</a:t>
          </a:r>
          <a:endParaRPr lang="zh-CN" altLang="en-US" sz="1800" b="1" kern="1200" dirty="0"/>
        </a:p>
      </dsp:txBody>
      <dsp:txXfrm rot="-5400000">
        <a:off x="744733" y="34069"/>
        <a:ext cx="2878542" cy="624021"/>
      </dsp:txXfrm>
    </dsp:sp>
    <dsp:sp modelId="{2A5074F7-1C64-40DC-9E82-C1D51CC53FE7}">
      <dsp:nvSpPr>
        <dsp:cNvPr id="0" name=""/>
        <dsp:cNvSpPr/>
      </dsp:nvSpPr>
      <dsp:spPr>
        <a:xfrm rot="5400000">
          <a:off x="-159585" y="1018996"/>
          <a:ext cx="1063903" cy="74473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⑤</a:t>
          </a:r>
          <a:endParaRPr lang="zh-CN" altLang="en-US" sz="1800" b="1" kern="1200" dirty="0"/>
        </a:p>
      </dsp:txBody>
      <dsp:txXfrm rot="-5400000">
        <a:off x="1" y="1231776"/>
        <a:ext cx="744732" cy="319171"/>
      </dsp:txXfrm>
    </dsp:sp>
    <dsp:sp modelId="{82D6BFEE-6AD8-48BE-9FCD-1617D569BF7C}">
      <dsp:nvSpPr>
        <dsp:cNvPr id="0" name=""/>
        <dsp:cNvSpPr/>
      </dsp:nvSpPr>
      <dsp:spPr>
        <a:xfrm rot="5400000">
          <a:off x="1855114" y="-250970"/>
          <a:ext cx="691537" cy="2912300"/>
        </a:xfrm>
        <a:prstGeom prst="round2SameRect">
          <a:avLst/>
        </a:prstGeom>
        <a:solidFill>
          <a:schemeClr val="accent6">
            <a:lumMod val="60000"/>
            <a:lumOff val="40000"/>
          </a:schemeClr>
        </a:soli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最坏与最佳情况覆盖</a:t>
          </a:r>
          <a:endParaRPr lang="zh-CN" altLang="en-US" sz="2000" b="1" kern="1200" dirty="0"/>
        </a:p>
      </dsp:txBody>
      <dsp:txXfrm rot="-5400000">
        <a:off x="744733" y="893169"/>
        <a:ext cx="2878542" cy="624021"/>
      </dsp:txXfrm>
    </dsp:sp>
    <dsp:sp modelId="{0AA2C5AC-7A1E-4564-B54C-C544EE8CAFEB}">
      <dsp:nvSpPr>
        <dsp:cNvPr id="0" name=""/>
        <dsp:cNvSpPr/>
      </dsp:nvSpPr>
      <dsp:spPr>
        <a:xfrm rot="5400000">
          <a:off x="-159585" y="1878096"/>
          <a:ext cx="1063903" cy="74473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⑥</a:t>
          </a:r>
          <a:endParaRPr lang="zh-CN" altLang="en-US" sz="1800" b="1" kern="1200" dirty="0"/>
        </a:p>
      </dsp:txBody>
      <dsp:txXfrm rot="-5400000">
        <a:off x="1" y="2090876"/>
        <a:ext cx="744732" cy="319171"/>
      </dsp:txXfrm>
    </dsp:sp>
    <dsp:sp modelId="{6E3A8354-2BAE-45A2-823C-BBEAC9FA53E6}">
      <dsp:nvSpPr>
        <dsp:cNvPr id="0" name=""/>
        <dsp:cNvSpPr/>
      </dsp:nvSpPr>
      <dsp:spPr>
        <a:xfrm rot="5400000">
          <a:off x="1855114" y="608129"/>
          <a:ext cx="691537" cy="291230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暴露穿越覆盖</a:t>
          </a:r>
          <a:endParaRPr lang="zh-CN" altLang="en-US" sz="2000" b="1" kern="1200" dirty="0"/>
        </a:p>
      </dsp:txBody>
      <dsp:txXfrm rot="-5400000">
        <a:off x="744733" y="1752268"/>
        <a:ext cx="2878542" cy="62402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3AEA80-2E64-45C2-8885-DC13FCD98210}">
      <dsp:nvSpPr>
        <dsp:cNvPr id="0" name=""/>
        <dsp:cNvSpPr/>
      </dsp:nvSpPr>
      <dsp:spPr>
        <a:xfrm>
          <a:off x="1447535" y="143"/>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能量消耗</a:t>
          </a:r>
          <a:endParaRPr lang="zh-CN" altLang="en-US" sz="2600" kern="1200" dirty="0"/>
        </a:p>
      </dsp:txBody>
      <dsp:txXfrm>
        <a:off x="1447535" y="70051"/>
        <a:ext cx="3376450" cy="419449"/>
      </dsp:txXfrm>
    </dsp:sp>
    <dsp:sp modelId="{BD81915B-1D1C-46DE-9DF5-EDA0489DF8DF}">
      <dsp:nvSpPr>
        <dsp:cNvPr id="0" name=""/>
        <dsp:cNvSpPr/>
      </dsp:nvSpPr>
      <dsp:spPr>
        <a:xfrm>
          <a:off x="943247" y="143"/>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1</a:t>
          </a:r>
          <a:endParaRPr lang="zh-CN" altLang="en-US" sz="2800" kern="1200" dirty="0"/>
        </a:p>
      </dsp:txBody>
      <dsp:txXfrm>
        <a:off x="967864" y="24760"/>
        <a:ext cx="455053" cy="510031"/>
      </dsp:txXfrm>
    </dsp:sp>
    <dsp:sp modelId="{15B7986B-8E01-4045-B48F-5D89F2961334}">
      <dsp:nvSpPr>
        <dsp:cNvPr id="0" name=""/>
        <dsp:cNvSpPr/>
      </dsp:nvSpPr>
      <dsp:spPr>
        <a:xfrm>
          <a:off x="1447535" y="615335"/>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覆盖度</a:t>
          </a:r>
          <a:endParaRPr lang="zh-CN" altLang="en-US" sz="2600" kern="1200" dirty="0"/>
        </a:p>
      </dsp:txBody>
      <dsp:txXfrm>
        <a:off x="1447535" y="685243"/>
        <a:ext cx="3376450" cy="419449"/>
      </dsp:txXfrm>
    </dsp:sp>
    <dsp:sp modelId="{672192FF-DB9E-407B-A810-7E48E082BDAF}">
      <dsp:nvSpPr>
        <dsp:cNvPr id="0" name=""/>
        <dsp:cNvSpPr/>
      </dsp:nvSpPr>
      <dsp:spPr>
        <a:xfrm>
          <a:off x="943247" y="615335"/>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2</a:t>
          </a:r>
          <a:endParaRPr lang="zh-CN" altLang="en-US" sz="2800" kern="1200" dirty="0"/>
        </a:p>
      </dsp:txBody>
      <dsp:txXfrm>
        <a:off x="967864" y="639952"/>
        <a:ext cx="455053" cy="510031"/>
      </dsp:txXfrm>
    </dsp:sp>
  </dsp:spTree>
</dsp:drawing>
</file>

<file path=ppt/diagrams/drawing1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431FF1-15EF-4740-B2DE-D728E3FD3809}">
      <dsp:nvSpPr>
        <dsp:cNvPr id="0" name=""/>
        <dsp:cNvSpPr/>
      </dsp:nvSpPr>
      <dsp:spPr>
        <a:xfrm rot="5400000">
          <a:off x="-160690" y="162287"/>
          <a:ext cx="1071267" cy="7498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t>①</a:t>
          </a:r>
          <a:endParaRPr lang="zh-CN" altLang="en-US" sz="2000" b="1" kern="1200" dirty="0"/>
        </a:p>
      </dsp:txBody>
      <dsp:txXfrm rot="-5400000">
        <a:off x="1" y="376541"/>
        <a:ext cx="749887" cy="321380"/>
      </dsp:txXfrm>
    </dsp:sp>
    <dsp:sp modelId="{2FF08380-8886-4E09-8C50-AF6F8DD95A4F}">
      <dsp:nvSpPr>
        <dsp:cNvPr id="0" name=""/>
        <dsp:cNvSpPr/>
      </dsp:nvSpPr>
      <dsp:spPr>
        <a:xfrm rot="5400000">
          <a:off x="1849407" y="-1097923"/>
          <a:ext cx="696689" cy="289573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基于网格的覆盖定位传感器配置算法</a:t>
          </a:r>
          <a:endParaRPr lang="zh-CN" altLang="en-US" sz="2000" b="1" kern="1200" dirty="0"/>
        </a:p>
      </dsp:txBody>
      <dsp:txXfrm rot="-5400000">
        <a:off x="749887" y="35607"/>
        <a:ext cx="2861720" cy="628669"/>
      </dsp:txXfrm>
    </dsp:sp>
    <dsp:sp modelId="{2A5074F7-1C64-40DC-9E82-C1D51CC53FE7}">
      <dsp:nvSpPr>
        <dsp:cNvPr id="0" name=""/>
        <dsp:cNvSpPr/>
      </dsp:nvSpPr>
      <dsp:spPr>
        <a:xfrm rot="5400000">
          <a:off x="-160690" y="1029212"/>
          <a:ext cx="1071267" cy="7498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t>②</a:t>
          </a:r>
          <a:endParaRPr lang="zh-CN" altLang="en-US" sz="2000" b="1" kern="1200" dirty="0"/>
        </a:p>
      </dsp:txBody>
      <dsp:txXfrm rot="-5400000">
        <a:off x="1" y="1243466"/>
        <a:ext cx="749887" cy="321380"/>
      </dsp:txXfrm>
    </dsp:sp>
    <dsp:sp modelId="{82D6BFEE-6AD8-48BE-9FCD-1617D569BF7C}">
      <dsp:nvSpPr>
        <dsp:cNvPr id="0" name=""/>
        <dsp:cNvSpPr/>
      </dsp:nvSpPr>
      <dsp:spPr>
        <a:xfrm rot="5400000">
          <a:off x="1849590" y="-231181"/>
          <a:ext cx="696323" cy="289573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圆周覆盖</a:t>
          </a:r>
          <a:endParaRPr lang="zh-CN" altLang="en-US" sz="2000" b="1" kern="1200" dirty="0"/>
        </a:p>
      </dsp:txBody>
      <dsp:txXfrm rot="-5400000">
        <a:off x="749887" y="902514"/>
        <a:ext cx="2861738" cy="628339"/>
      </dsp:txXfrm>
    </dsp:sp>
    <dsp:sp modelId="{0AA2C5AC-7A1E-4564-B54C-C544EE8CAFEB}">
      <dsp:nvSpPr>
        <dsp:cNvPr id="0" name=""/>
        <dsp:cNvSpPr/>
      </dsp:nvSpPr>
      <dsp:spPr>
        <a:xfrm rot="5400000">
          <a:off x="-160690" y="1896137"/>
          <a:ext cx="1071267" cy="7498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t>③</a:t>
          </a:r>
          <a:endParaRPr lang="zh-CN" altLang="en-US" sz="2000" b="1" kern="1200" dirty="0"/>
        </a:p>
      </dsp:txBody>
      <dsp:txXfrm rot="-5400000">
        <a:off x="1" y="2110391"/>
        <a:ext cx="749887" cy="321380"/>
      </dsp:txXfrm>
    </dsp:sp>
    <dsp:sp modelId="{6E3A8354-2BAE-45A2-823C-BBEAC9FA53E6}">
      <dsp:nvSpPr>
        <dsp:cNvPr id="0" name=""/>
        <dsp:cNvSpPr/>
      </dsp:nvSpPr>
      <dsp:spPr>
        <a:xfrm rot="5400000">
          <a:off x="1849590" y="635743"/>
          <a:ext cx="696323" cy="289573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连通传感器覆盖</a:t>
          </a:r>
          <a:endParaRPr lang="zh-CN" altLang="en-US" sz="2000" b="1" kern="1200" dirty="0"/>
        </a:p>
      </dsp:txBody>
      <dsp:txXfrm rot="-5400000">
        <a:off x="749887" y="1769438"/>
        <a:ext cx="2861738" cy="628339"/>
      </dsp:txXfrm>
    </dsp:sp>
  </dsp:spTree>
</dsp:drawing>
</file>

<file path=ppt/diagrams/drawing1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431FF1-15EF-4740-B2DE-D728E3FD3809}">
      <dsp:nvSpPr>
        <dsp:cNvPr id="0" name=""/>
        <dsp:cNvSpPr/>
      </dsp:nvSpPr>
      <dsp:spPr>
        <a:xfrm rot="5400000">
          <a:off x="-159585" y="159896"/>
          <a:ext cx="1063903" cy="74473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④</a:t>
          </a:r>
          <a:endParaRPr lang="zh-CN" altLang="en-US" sz="1800" b="1" kern="1200" dirty="0"/>
        </a:p>
      </dsp:txBody>
      <dsp:txXfrm rot="-5400000">
        <a:off x="1" y="372676"/>
        <a:ext cx="744732" cy="319171"/>
      </dsp:txXfrm>
    </dsp:sp>
    <dsp:sp modelId="{2FF08380-8886-4E09-8C50-AF6F8DD95A4F}">
      <dsp:nvSpPr>
        <dsp:cNvPr id="0" name=""/>
        <dsp:cNvSpPr/>
      </dsp:nvSpPr>
      <dsp:spPr>
        <a:xfrm rot="5400000">
          <a:off x="1855114" y="-1110070"/>
          <a:ext cx="691537" cy="291230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zh-CN" altLang="en-US" sz="1800" b="1" kern="1200" dirty="0" smtClean="0"/>
            <a:t>轮换活跃</a:t>
          </a:r>
          <a:r>
            <a:rPr lang="en-US" altLang="zh-CN" sz="1800" b="1" kern="1200" dirty="0" smtClean="0"/>
            <a:t>/</a:t>
          </a:r>
          <a:r>
            <a:rPr lang="zh-CN" altLang="en-US" sz="1800" b="1" kern="1200" dirty="0" smtClean="0"/>
            <a:t>休眠节点的</a:t>
          </a:r>
          <a:r>
            <a:rPr lang="en-US" altLang="zh-CN" sz="1800" b="1" kern="1200" dirty="0" smtClean="0"/>
            <a:t>Self-Scheduling</a:t>
          </a:r>
          <a:r>
            <a:rPr lang="zh-CN" altLang="en-US" sz="1800" b="1" kern="1200" dirty="0" smtClean="0"/>
            <a:t>覆盖协议</a:t>
          </a:r>
          <a:endParaRPr lang="zh-CN" altLang="en-US" sz="1800" b="1" kern="1200" dirty="0"/>
        </a:p>
      </dsp:txBody>
      <dsp:txXfrm rot="-5400000">
        <a:off x="744733" y="34069"/>
        <a:ext cx="2878542" cy="624021"/>
      </dsp:txXfrm>
    </dsp:sp>
    <dsp:sp modelId="{2A5074F7-1C64-40DC-9E82-C1D51CC53FE7}">
      <dsp:nvSpPr>
        <dsp:cNvPr id="0" name=""/>
        <dsp:cNvSpPr/>
      </dsp:nvSpPr>
      <dsp:spPr>
        <a:xfrm rot="5400000">
          <a:off x="-159585" y="1018996"/>
          <a:ext cx="1063903" cy="74473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⑤</a:t>
          </a:r>
          <a:endParaRPr lang="zh-CN" altLang="en-US" sz="1800" b="1" kern="1200" dirty="0"/>
        </a:p>
      </dsp:txBody>
      <dsp:txXfrm rot="-5400000">
        <a:off x="1" y="1231776"/>
        <a:ext cx="744732" cy="319171"/>
      </dsp:txXfrm>
    </dsp:sp>
    <dsp:sp modelId="{82D6BFEE-6AD8-48BE-9FCD-1617D569BF7C}">
      <dsp:nvSpPr>
        <dsp:cNvPr id="0" name=""/>
        <dsp:cNvSpPr/>
      </dsp:nvSpPr>
      <dsp:spPr>
        <a:xfrm rot="5400000">
          <a:off x="1855114" y="-250970"/>
          <a:ext cx="691537" cy="2912300"/>
        </a:xfrm>
        <a:prstGeom prst="round2SameRect">
          <a:avLst/>
        </a:prstGeom>
        <a:solidFill>
          <a:schemeClr val="accent6">
            <a:lumMod val="60000"/>
            <a:lumOff val="40000"/>
          </a:schemeClr>
        </a:soli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最坏与最佳情况覆盖</a:t>
          </a:r>
          <a:endParaRPr lang="zh-CN" altLang="en-US" sz="2000" b="1" kern="1200" dirty="0"/>
        </a:p>
      </dsp:txBody>
      <dsp:txXfrm rot="-5400000">
        <a:off x="744733" y="893169"/>
        <a:ext cx="2878542" cy="624021"/>
      </dsp:txXfrm>
    </dsp:sp>
    <dsp:sp modelId="{0AA2C5AC-7A1E-4564-B54C-C544EE8CAFEB}">
      <dsp:nvSpPr>
        <dsp:cNvPr id="0" name=""/>
        <dsp:cNvSpPr/>
      </dsp:nvSpPr>
      <dsp:spPr>
        <a:xfrm rot="5400000">
          <a:off x="-159585" y="1878096"/>
          <a:ext cx="1063903" cy="74473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⑥</a:t>
          </a:r>
          <a:endParaRPr lang="zh-CN" altLang="en-US" sz="1800" b="1" kern="1200" dirty="0"/>
        </a:p>
      </dsp:txBody>
      <dsp:txXfrm rot="-5400000">
        <a:off x="1" y="2090876"/>
        <a:ext cx="744732" cy="319171"/>
      </dsp:txXfrm>
    </dsp:sp>
    <dsp:sp modelId="{6E3A8354-2BAE-45A2-823C-BBEAC9FA53E6}">
      <dsp:nvSpPr>
        <dsp:cNvPr id="0" name=""/>
        <dsp:cNvSpPr/>
      </dsp:nvSpPr>
      <dsp:spPr>
        <a:xfrm rot="5400000">
          <a:off x="1855114" y="608129"/>
          <a:ext cx="691537" cy="291230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暴露穿越覆盖</a:t>
          </a:r>
          <a:endParaRPr lang="zh-CN" altLang="en-US" sz="2000" b="1" kern="1200" dirty="0"/>
        </a:p>
      </dsp:txBody>
      <dsp:txXfrm rot="-5400000">
        <a:off x="744733" y="1752268"/>
        <a:ext cx="2878542" cy="624021"/>
      </dsp:txXfrm>
    </dsp:sp>
  </dsp:spTree>
</dsp:drawing>
</file>

<file path=ppt/diagrams/drawing1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431FF1-15EF-4740-B2DE-D728E3FD3809}">
      <dsp:nvSpPr>
        <dsp:cNvPr id="0" name=""/>
        <dsp:cNvSpPr/>
      </dsp:nvSpPr>
      <dsp:spPr>
        <a:xfrm rot="5400000">
          <a:off x="-160690" y="162287"/>
          <a:ext cx="1071267" cy="7498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t>①</a:t>
          </a:r>
          <a:endParaRPr lang="zh-CN" altLang="en-US" sz="2000" b="1" kern="1200" dirty="0"/>
        </a:p>
      </dsp:txBody>
      <dsp:txXfrm rot="-5400000">
        <a:off x="1" y="376541"/>
        <a:ext cx="749887" cy="321380"/>
      </dsp:txXfrm>
    </dsp:sp>
    <dsp:sp modelId="{2FF08380-8886-4E09-8C50-AF6F8DD95A4F}">
      <dsp:nvSpPr>
        <dsp:cNvPr id="0" name=""/>
        <dsp:cNvSpPr/>
      </dsp:nvSpPr>
      <dsp:spPr>
        <a:xfrm rot="5400000">
          <a:off x="1849407" y="-1097923"/>
          <a:ext cx="696689" cy="289573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基于网格的覆盖定位传感器配置算法</a:t>
          </a:r>
          <a:endParaRPr lang="zh-CN" altLang="en-US" sz="2000" b="1" kern="1200" dirty="0"/>
        </a:p>
      </dsp:txBody>
      <dsp:txXfrm rot="-5400000">
        <a:off x="749887" y="35607"/>
        <a:ext cx="2861720" cy="628669"/>
      </dsp:txXfrm>
    </dsp:sp>
    <dsp:sp modelId="{2A5074F7-1C64-40DC-9E82-C1D51CC53FE7}">
      <dsp:nvSpPr>
        <dsp:cNvPr id="0" name=""/>
        <dsp:cNvSpPr/>
      </dsp:nvSpPr>
      <dsp:spPr>
        <a:xfrm rot="5400000">
          <a:off x="-160690" y="1029212"/>
          <a:ext cx="1071267" cy="7498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t>②</a:t>
          </a:r>
          <a:endParaRPr lang="zh-CN" altLang="en-US" sz="2000" b="1" kern="1200" dirty="0"/>
        </a:p>
      </dsp:txBody>
      <dsp:txXfrm rot="-5400000">
        <a:off x="1" y="1243466"/>
        <a:ext cx="749887" cy="321380"/>
      </dsp:txXfrm>
    </dsp:sp>
    <dsp:sp modelId="{82D6BFEE-6AD8-48BE-9FCD-1617D569BF7C}">
      <dsp:nvSpPr>
        <dsp:cNvPr id="0" name=""/>
        <dsp:cNvSpPr/>
      </dsp:nvSpPr>
      <dsp:spPr>
        <a:xfrm rot="5400000">
          <a:off x="1849590" y="-231181"/>
          <a:ext cx="696323" cy="289573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圆周覆盖</a:t>
          </a:r>
          <a:endParaRPr lang="zh-CN" altLang="en-US" sz="2000" b="1" kern="1200" dirty="0"/>
        </a:p>
      </dsp:txBody>
      <dsp:txXfrm rot="-5400000">
        <a:off x="749887" y="902514"/>
        <a:ext cx="2861738" cy="628339"/>
      </dsp:txXfrm>
    </dsp:sp>
    <dsp:sp modelId="{0AA2C5AC-7A1E-4564-B54C-C544EE8CAFEB}">
      <dsp:nvSpPr>
        <dsp:cNvPr id="0" name=""/>
        <dsp:cNvSpPr/>
      </dsp:nvSpPr>
      <dsp:spPr>
        <a:xfrm rot="5400000">
          <a:off x="-160690" y="1896137"/>
          <a:ext cx="1071267" cy="7498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t>③</a:t>
          </a:r>
          <a:endParaRPr lang="zh-CN" altLang="en-US" sz="2000" b="1" kern="1200" dirty="0"/>
        </a:p>
      </dsp:txBody>
      <dsp:txXfrm rot="-5400000">
        <a:off x="1" y="2110391"/>
        <a:ext cx="749887" cy="321380"/>
      </dsp:txXfrm>
    </dsp:sp>
    <dsp:sp modelId="{6E3A8354-2BAE-45A2-823C-BBEAC9FA53E6}">
      <dsp:nvSpPr>
        <dsp:cNvPr id="0" name=""/>
        <dsp:cNvSpPr/>
      </dsp:nvSpPr>
      <dsp:spPr>
        <a:xfrm rot="5400000">
          <a:off x="1849590" y="635743"/>
          <a:ext cx="696323" cy="289573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连通传感器覆盖</a:t>
          </a:r>
          <a:endParaRPr lang="zh-CN" altLang="en-US" sz="2000" b="1" kern="1200" dirty="0"/>
        </a:p>
      </dsp:txBody>
      <dsp:txXfrm rot="-5400000">
        <a:off x="749887" y="1769438"/>
        <a:ext cx="2861738" cy="628339"/>
      </dsp:txXfrm>
    </dsp:sp>
  </dsp:spTree>
</dsp:drawing>
</file>

<file path=ppt/diagrams/drawing1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431FF1-15EF-4740-B2DE-D728E3FD3809}">
      <dsp:nvSpPr>
        <dsp:cNvPr id="0" name=""/>
        <dsp:cNvSpPr/>
      </dsp:nvSpPr>
      <dsp:spPr>
        <a:xfrm rot="5400000">
          <a:off x="-159585" y="159896"/>
          <a:ext cx="1063903" cy="74473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④</a:t>
          </a:r>
          <a:endParaRPr lang="zh-CN" altLang="en-US" sz="1800" b="1" kern="1200" dirty="0"/>
        </a:p>
      </dsp:txBody>
      <dsp:txXfrm rot="-5400000">
        <a:off x="1" y="372676"/>
        <a:ext cx="744732" cy="319171"/>
      </dsp:txXfrm>
    </dsp:sp>
    <dsp:sp modelId="{2FF08380-8886-4E09-8C50-AF6F8DD95A4F}">
      <dsp:nvSpPr>
        <dsp:cNvPr id="0" name=""/>
        <dsp:cNvSpPr/>
      </dsp:nvSpPr>
      <dsp:spPr>
        <a:xfrm rot="5400000">
          <a:off x="1855114" y="-1110070"/>
          <a:ext cx="691537" cy="291230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zh-CN" altLang="en-US" sz="1800" b="1" kern="1200" dirty="0" smtClean="0"/>
            <a:t>轮换活跃</a:t>
          </a:r>
          <a:r>
            <a:rPr lang="en-US" altLang="zh-CN" sz="1800" b="1" kern="1200" dirty="0" smtClean="0"/>
            <a:t>/</a:t>
          </a:r>
          <a:r>
            <a:rPr lang="zh-CN" altLang="en-US" sz="1800" b="1" kern="1200" dirty="0" smtClean="0"/>
            <a:t>休眠节点的</a:t>
          </a:r>
          <a:r>
            <a:rPr lang="en-US" altLang="zh-CN" sz="1800" b="1" kern="1200" dirty="0" smtClean="0"/>
            <a:t>Self-Scheduling</a:t>
          </a:r>
          <a:r>
            <a:rPr lang="zh-CN" altLang="en-US" sz="1800" b="1" kern="1200" dirty="0" smtClean="0"/>
            <a:t>覆盖协议</a:t>
          </a:r>
          <a:endParaRPr lang="zh-CN" altLang="en-US" sz="1800" b="1" kern="1200" dirty="0"/>
        </a:p>
      </dsp:txBody>
      <dsp:txXfrm rot="-5400000">
        <a:off x="744733" y="34069"/>
        <a:ext cx="2878542" cy="624021"/>
      </dsp:txXfrm>
    </dsp:sp>
    <dsp:sp modelId="{2A5074F7-1C64-40DC-9E82-C1D51CC53FE7}">
      <dsp:nvSpPr>
        <dsp:cNvPr id="0" name=""/>
        <dsp:cNvSpPr/>
      </dsp:nvSpPr>
      <dsp:spPr>
        <a:xfrm rot="5400000">
          <a:off x="-159585" y="1018996"/>
          <a:ext cx="1063903" cy="74473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⑤</a:t>
          </a:r>
          <a:endParaRPr lang="zh-CN" altLang="en-US" sz="1800" b="1" kern="1200" dirty="0"/>
        </a:p>
      </dsp:txBody>
      <dsp:txXfrm rot="-5400000">
        <a:off x="1" y="1231776"/>
        <a:ext cx="744732" cy="319171"/>
      </dsp:txXfrm>
    </dsp:sp>
    <dsp:sp modelId="{82D6BFEE-6AD8-48BE-9FCD-1617D569BF7C}">
      <dsp:nvSpPr>
        <dsp:cNvPr id="0" name=""/>
        <dsp:cNvSpPr/>
      </dsp:nvSpPr>
      <dsp:spPr>
        <a:xfrm rot="5400000">
          <a:off x="1855114" y="-250970"/>
          <a:ext cx="691537" cy="291230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最坏与最佳情况覆盖</a:t>
          </a:r>
          <a:endParaRPr lang="zh-CN" altLang="en-US" sz="2000" b="1" kern="1200" dirty="0"/>
        </a:p>
      </dsp:txBody>
      <dsp:txXfrm rot="-5400000">
        <a:off x="744733" y="893169"/>
        <a:ext cx="2878542" cy="624021"/>
      </dsp:txXfrm>
    </dsp:sp>
    <dsp:sp modelId="{0AA2C5AC-7A1E-4564-B54C-C544EE8CAFEB}">
      <dsp:nvSpPr>
        <dsp:cNvPr id="0" name=""/>
        <dsp:cNvSpPr/>
      </dsp:nvSpPr>
      <dsp:spPr>
        <a:xfrm rot="5400000">
          <a:off x="-159585" y="1878096"/>
          <a:ext cx="1063903" cy="74473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⑥</a:t>
          </a:r>
          <a:endParaRPr lang="zh-CN" altLang="en-US" sz="1800" b="1" kern="1200" dirty="0"/>
        </a:p>
      </dsp:txBody>
      <dsp:txXfrm rot="-5400000">
        <a:off x="1" y="2090876"/>
        <a:ext cx="744732" cy="319171"/>
      </dsp:txXfrm>
    </dsp:sp>
    <dsp:sp modelId="{6E3A8354-2BAE-45A2-823C-BBEAC9FA53E6}">
      <dsp:nvSpPr>
        <dsp:cNvPr id="0" name=""/>
        <dsp:cNvSpPr/>
      </dsp:nvSpPr>
      <dsp:spPr>
        <a:xfrm rot="5400000">
          <a:off x="1855114" y="608129"/>
          <a:ext cx="691537" cy="2912300"/>
        </a:xfrm>
        <a:prstGeom prst="round2SameRect">
          <a:avLst/>
        </a:prstGeom>
        <a:solidFill>
          <a:schemeClr val="accent6">
            <a:lumMod val="60000"/>
            <a:lumOff val="40000"/>
          </a:schemeClr>
        </a:soli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暴露穿越覆盖</a:t>
          </a:r>
          <a:endParaRPr lang="zh-CN" altLang="en-US" sz="2000" b="1" kern="1200" dirty="0"/>
        </a:p>
      </dsp:txBody>
      <dsp:txXfrm rot="-5400000">
        <a:off x="744733" y="1752268"/>
        <a:ext cx="2878542" cy="624021"/>
      </dsp:txXfrm>
    </dsp:sp>
  </dsp:spTree>
</dsp:drawing>
</file>

<file path=ppt/diagrams/drawing1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431FF1-15EF-4740-B2DE-D728E3FD3809}">
      <dsp:nvSpPr>
        <dsp:cNvPr id="0" name=""/>
        <dsp:cNvSpPr/>
      </dsp:nvSpPr>
      <dsp:spPr>
        <a:xfrm rot="5400000">
          <a:off x="-160690" y="162287"/>
          <a:ext cx="1071267" cy="7498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t>①</a:t>
          </a:r>
          <a:endParaRPr lang="zh-CN" altLang="en-US" sz="2000" b="1" kern="1200" dirty="0"/>
        </a:p>
      </dsp:txBody>
      <dsp:txXfrm rot="-5400000">
        <a:off x="1" y="376541"/>
        <a:ext cx="749887" cy="321380"/>
      </dsp:txXfrm>
    </dsp:sp>
    <dsp:sp modelId="{2FF08380-8886-4E09-8C50-AF6F8DD95A4F}">
      <dsp:nvSpPr>
        <dsp:cNvPr id="0" name=""/>
        <dsp:cNvSpPr/>
      </dsp:nvSpPr>
      <dsp:spPr>
        <a:xfrm rot="5400000">
          <a:off x="1849407" y="-1097923"/>
          <a:ext cx="696689" cy="289573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基于网格的覆盖定位传感器配置算法</a:t>
          </a:r>
          <a:endParaRPr lang="zh-CN" altLang="en-US" sz="2000" b="1" kern="1200" dirty="0"/>
        </a:p>
      </dsp:txBody>
      <dsp:txXfrm rot="-5400000">
        <a:off x="749887" y="35607"/>
        <a:ext cx="2861720" cy="628669"/>
      </dsp:txXfrm>
    </dsp:sp>
    <dsp:sp modelId="{2A5074F7-1C64-40DC-9E82-C1D51CC53FE7}">
      <dsp:nvSpPr>
        <dsp:cNvPr id="0" name=""/>
        <dsp:cNvSpPr/>
      </dsp:nvSpPr>
      <dsp:spPr>
        <a:xfrm rot="5400000">
          <a:off x="-160690" y="1029212"/>
          <a:ext cx="1071267" cy="7498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t>②</a:t>
          </a:r>
          <a:endParaRPr lang="zh-CN" altLang="en-US" sz="2000" b="1" kern="1200" dirty="0"/>
        </a:p>
      </dsp:txBody>
      <dsp:txXfrm rot="-5400000">
        <a:off x="1" y="1243466"/>
        <a:ext cx="749887" cy="321380"/>
      </dsp:txXfrm>
    </dsp:sp>
    <dsp:sp modelId="{82D6BFEE-6AD8-48BE-9FCD-1617D569BF7C}">
      <dsp:nvSpPr>
        <dsp:cNvPr id="0" name=""/>
        <dsp:cNvSpPr/>
      </dsp:nvSpPr>
      <dsp:spPr>
        <a:xfrm rot="5400000">
          <a:off x="1849590" y="-231181"/>
          <a:ext cx="696323" cy="289573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圆周覆盖</a:t>
          </a:r>
          <a:endParaRPr lang="zh-CN" altLang="en-US" sz="2000" b="1" kern="1200" dirty="0"/>
        </a:p>
      </dsp:txBody>
      <dsp:txXfrm rot="-5400000">
        <a:off x="749887" y="902514"/>
        <a:ext cx="2861738" cy="628339"/>
      </dsp:txXfrm>
    </dsp:sp>
    <dsp:sp modelId="{0AA2C5AC-7A1E-4564-B54C-C544EE8CAFEB}">
      <dsp:nvSpPr>
        <dsp:cNvPr id="0" name=""/>
        <dsp:cNvSpPr/>
      </dsp:nvSpPr>
      <dsp:spPr>
        <a:xfrm rot="5400000">
          <a:off x="-160690" y="1896137"/>
          <a:ext cx="1071267" cy="7498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t>③</a:t>
          </a:r>
          <a:endParaRPr lang="zh-CN" altLang="en-US" sz="2000" b="1" kern="1200" dirty="0"/>
        </a:p>
      </dsp:txBody>
      <dsp:txXfrm rot="-5400000">
        <a:off x="1" y="2110391"/>
        <a:ext cx="749887" cy="321380"/>
      </dsp:txXfrm>
    </dsp:sp>
    <dsp:sp modelId="{6E3A8354-2BAE-45A2-823C-BBEAC9FA53E6}">
      <dsp:nvSpPr>
        <dsp:cNvPr id="0" name=""/>
        <dsp:cNvSpPr/>
      </dsp:nvSpPr>
      <dsp:spPr>
        <a:xfrm rot="5400000">
          <a:off x="1849590" y="635743"/>
          <a:ext cx="696323" cy="289573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连通传感器覆盖</a:t>
          </a:r>
          <a:endParaRPr lang="zh-CN" altLang="en-US" sz="2000" b="1" kern="1200" dirty="0"/>
        </a:p>
      </dsp:txBody>
      <dsp:txXfrm rot="-5400000">
        <a:off x="749887" y="1769438"/>
        <a:ext cx="2861738" cy="628339"/>
      </dsp:txXfrm>
    </dsp:sp>
  </dsp:spTree>
</dsp:drawing>
</file>

<file path=ppt/diagrams/drawing1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431FF1-15EF-4740-B2DE-D728E3FD3809}">
      <dsp:nvSpPr>
        <dsp:cNvPr id="0" name=""/>
        <dsp:cNvSpPr/>
      </dsp:nvSpPr>
      <dsp:spPr>
        <a:xfrm rot="5400000">
          <a:off x="-159585" y="159896"/>
          <a:ext cx="1063903" cy="74473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④</a:t>
          </a:r>
          <a:endParaRPr lang="zh-CN" altLang="en-US" sz="1800" b="1" kern="1200" dirty="0"/>
        </a:p>
      </dsp:txBody>
      <dsp:txXfrm rot="-5400000">
        <a:off x="1" y="372676"/>
        <a:ext cx="744732" cy="319171"/>
      </dsp:txXfrm>
    </dsp:sp>
    <dsp:sp modelId="{2FF08380-8886-4E09-8C50-AF6F8DD95A4F}">
      <dsp:nvSpPr>
        <dsp:cNvPr id="0" name=""/>
        <dsp:cNvSpPr/>
      </dsp:nvSpPr>
      <dsp:spPr>
        <a:xfrm rot="5400000">
          <a:off x="1855114" y="-1110070"/>
          <a:ext cx="691537" cy="291230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zh-CN" altLang="en-US" sz="1800" b="1" kern="1200" dirty="0" smtClean="0"/>
            <a:t>轮换活跃</a:t>
          </a:r>
          <a:r>
            <a:rPr lang="en-US" altLang="zh-CN" sz="1800" b="1" kern="1200" dirty="0" smtClean="0"/>
            <a:t>/</a:t>
          </a:r>
          <a:r>
            <a:rPr lang="zh-CN" altLang="en-US" sz="1800" b="1" kern="1200" dirty="0" smtClean="0"/>
            <a:t>休眠节点的</a:t>
          </a:r>
          <a:r>
            <a:rPr lang="en-US" altLang="zh-CN" sz="1800" b="1" kern="1200" dirty="0" smtClean="0"/>
            <a:t>Self-Scheduling</a:t>
          </a:r>
          <a:r>
            <a:rPr lang="zh-CN" altLang="en-US" sz="1800" b="1" kern="1200" dirty="0" smtClean="0"/>
            <a:t>覆盖协议</a:t>
          </a:r>
          <a:endParaRPr lang="zh-CN" altLang="en-US" sz="1800" b="1" kern="1200" dirty="0"/>
        </a:p>
      </dsp:txBody>
      <dsp:txXfrm rot="-5400000">
        <a:off x="744733" y="34069"/>
        <a:ext cx="2878542" cy="624021"/>
      </dsp:txXfrm>
    </dsp:sp>
    <dsp:sp modelId="{2A5074F7-1C64-40DC-9E82-C1D51CC53FE7}">
      <dsp:nvSpPr>
        <dsp:cNvPr id="0" name=""/>
        <dsp:cNvSpPr/>
      </dsp:nvSpPr>
      <dsp:spPr>
        <a:xfrm rot="5400000">
          <a:off x="-159585" y="1018996"/>
          <a:ext cx="1063903" cy="74473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⑤</a:t>
          </a:r>
          <a:endParaRPr lang="zh-CN" altLang="en-US" sz="1800" b="1" kern="1200" dirty="0"/>
        </a:p>
      </dsp:txBody>
      <dsp:txXfrm rot="-5400000">
        <a:off x="1" y="1231776"/>
        <a:ext cx="744732" cy="319171"/>
      </dsp:txXfrm>
    </dsp:sp>
    <dsp:sp modelId="{82D6BFEE-6AD8-48BE-9FCD-1617D569BF7C}">
      <dsp:nvSpPr>
        <dsp:cNvPr id="0" name=""/>
        <dsp:cNvSpPr/>
      </dsp:nvSpPr>
      <dsp:spPr>
        <a:xfrm rot="5400000">
          <a:off x="1855114" y="-250970"/>
          <a:ext cx="691537" cy="291230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最坏与最佳情况覆盖</a:t>
          </a:r>
          <a:endParaRPr lang="zh-CN" altLang="en-US" sz="2000" b="1" kern="1200" dirty="0"/>
        </a:p>
      </dsp:txBody>
      <dsp:txXfrm rot="-5400000">
        <a:off x="744733" y="893169"/>
        <a:ext cx="2878542" cy="624021"/>
      </dsp:txXfrm>
    </dsp:sp>
    <dsp:sp modelId="{0AA2C5AC-7A1E-4564-B54C-C544EE8CAFEB}">
      <dsp:nvSpPr>
        <dsp:cNvPr id="0" name=""/>
        <dsp:cNvSpPr/>
      </dsp:nvSpPr>
      <dsp:spPr>
        <a:xfrm rot="5400000">
          <a:off x="-159585" y="1878096"/>
          <a:ext cx="1063903" cy="74473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⑥</a:t>
          </a:r>
          <a:endParaRPr lang="zh-CN" altLang="en-US" sz="1800" b="1" kern="1200" dirty="0"/>
        </a:p>
      </dsp:txBody>
      <dsp:txXfrm rot="-5400000">
        <a:off x="1" y="2090876"/>
        <a:ext cx="744732" cy="319171"/>
      </dsp:txXfrm>
    </dsp:sp>
    <dsp:sp modelId="{6E3A8354-2BAE-45A2-823C-BBEAC9FA53E6}">
      <dsp:nvSpPr>
        <dsp:cNvPr id="0" name=""/>
        <dsp:cNvSpPr/>
      </dsp:nvSpPr>
      <dsp:spPr>
        <a:xfrm rot="5400000">
          <a:off x="1855114" y="608129"/>
          <a:ext cx="691537" cy="2912300"/>
        </a:xfrm>
        <a:prstGeom prst="round2SameRect">
          <a:avLst/>
        </a:prstGeom>
        <a:solidFill>
          <a:schemeClr val="accent6">
            <a:lumMod val="60000"/>
            <a:lumOff val="40000"/>
          </a:schemeClr>
        </a:soli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暴露穿越覆盖</a:t>
          </a:r>
          <a:endParaRPr lang="zh-CN" altLang="en-US" sz="2000" b="1" kern="1200" dirty="0"/>
        </a:p>
      </dsp:txBody>
      <dsp:txXfrm rot="-5400000">
        <a:off x="744733" y="1752268"/>
        <a:ext cx="2878542" cy="624021"/>
      </dsp:txXfrm>
    </dsp:sp>
  </dsp:spTree>
</dsp:drawing>
</file>

<file path=ppt/diagrams/drawing1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431FF1-15EF-4740-B2DE-D728E3FD3809}">
      <dsp:nvSpPr>
        <dsp:cNvPr id="0" name=""/>
        <dsp:cNvSpPr/>
      </dsp:nvSpPr>
      <dsp:spPr>
        <a:xfrm rot="5400000">
          <a:off x="-160690" y="162287"/>
          <a:ext cx="1071267" cy="7498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t>①</a:t>
          </a:r>
          <a:endParaRPr lang="zh-CN" altLang="en-US" sz="2000" b="1" kern="1200" dirty="0"/>
        </a:p>
      </dsp:txBody>
      <dsp:txXfrm rot="-5400000">
        <a:off x="1" y="376541"/>
        <a:ext cx="749887" cy="321380"/>
      </dsp:txXfrm>
    </dsp:sp>
    <dsp:sp modelId="{2FF08380-8886-4E09-8C50-AF6F8DD95A4F}">
      <dsp:nvSpPr>
        <dsp:cNvPr id="0" name=""/>
        <dsp:cNvSpPr/>
      </dsp:nvSpPr>
      <dsp:spPr>
        <a:xfrm rot="5400000">
          <a:off x="1849407" y="-1097923"/>
          <a:ext cx="696689" cy="289573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基于网格的覆盖定位传感器配置算法</a:t>
          </a:r>
          <a:endParaRPr lang="zh-CN" altLang="en-US" sz="2000" b="1" kern="1200" dirty="0"/>
        </a:p>
      </dsp:txBody>
      <dsp:txXfrm rot="-5400000">
        <a:off x="749887" y="35607"/>
        <a:ext cx="2861720" cy="628669"/>
      </dsp:txXfrm>
    </dsp:sp>
    <dsp:sp modelId="{2A5074F7-1C64-40DC-9E82-C1D51CC53FE7}">
      <dsp:nvSpPr>
        <dsp:cNvPr id="0" name=""/>
        <dsp:cNvSpPr/>
      </dsp:nvSpPr>
      <dsp:spPr>
        <a:xfrm rot="5400000">
          <a:off x="-160690" y="1029212"/>
          <a:ext cx="1071267" cy="7498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t>②</a:t>
          </a:r>
          <a:endParaRPr lang="zh-CN" altLang="en-US" sz="2000" b="1" kern="1200" dirty="0"/>
        </a:p>
      </dsp:txBody>
      <dsp:txXfrm rot="-5400000">
        <a:off x="1" y="1243466"/>
        <a:ext cx="749887" cy="321380"/>
      </dsp:txXfrm>
    </dsp:sp>
    <dsp:sp modelId="{82D6BFEE-6AD8-48BE-9FCD-1617D569BF7C}">
      <dsp:nvSpPr>
        <dsp:cNvPr id="0" name=""/>
        <dsp:cNvSpPr/>
      </dsp:nvSpPr>
      <dsp:spPr>
        <a:xfrm rot="5400000">
          <a:off x="1849590" y="-231181"/>
          <a:ext cx="696323" cy="289573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圆周覆盖</a:t>
          </a:r>
          <a:endParaRPr lang="zh-CN" altLang="en-US" sz="2000" b="1" kern="1200" dirty="0"/>
        </a:p>
      </dsp:txBody>
      <dsp:txXfrm rot="-5400000">
        <a:off x="749887" y="902514"/>
        <a:ext cx="2861738" cy="628339"/>
      </dsp:txXfrm>
    </dsp:sp>
    <dsp:sp modelId="{0AA2C5AC-7A1E-4564-B54C-C544EE8CAFEB}">
      <dsp:nvSpPr>
        <dsp:cNvPr id="0" name=""/>
        <dsp:cNvSpPr/>
      </dsp:nvSpPr>
      <dsp:spPr>
        <a:xfrm rot="5400000">
          <a:off x="-160690" y="1896137"/>
          <a:ext cx="1071267" cy="7498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t>③</a:t>
          </a:r>
          <a:endParaRPr lang="zh-CN" altLang="en-US" sz="2000" b="1" kern="1200" dirty="0"/>
        </a:p>
      </dsp:txBody>
      <dsp:txXfrm rot="-5400000">
        <a:off x="1" y="2110391"/>
        <a:ext cx="749887" cy="321380"/>
      </dsp:txXfrm>
    </dsp:sp>
    <dsp:sp modelId="{6E3A8354-2BAE-45A2-823C-BBEAC9FA53E6}">
      <dsp:nvSpPr>
        <dsp:cNvPr id="0" name=""/>
        <dsp:cNvSpPr/>
      </dsp:nvSpPr>
      <dsp:spPr>
        <a:xfrm rot="5400000">
          <a:off x="1849590" y="635743"/>
          <a:ext cx="696323" cy="289573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连通传感器覆盖</a:t>
          </a:r>
          <a:endParaRPr lang="zh-CN" altLang="en-US" sz="2000" b="1" kern="1200" dirty="0"/>
        </a:p>
      </dsp:txBody>
      <dsp:txXfrm rot="-5400000">
        <a:off x="749887" y="1769438"/>
        <a:ext cx="2861738" cy="62833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3AEA80-2E64-45C2-8885-DC13FCD98210}">
      <dsp:nvSpPr>
        <dsp:cNvPr id="0" name=""/>
        <dsp:cNvSpPr/>
      </dsp:nvSpPr>
      <dsp:spPr>
        <a:xfrm>
          <a:off x="1447535" y="143"/>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连通性</a:t>
          </a:r>
          <a:endParaRPr lang="zh-CN" altLang="en-US" sz="2600" kern="1200" dirty="0"/>
        </a:p>
      </dsp:txBody>
      <dsp:txXfrm>
        <a:off x="1447535" y="70051"/>
        <a:ext cx="3376450" cy="419449"/>
      </dsp:txXfrm>
    </dsp:sp>
    <dsp:sp modelId="{BD81915B-1D1C-46DE-9DF5-EDA0489DF8DF}">
      <dsp:nvSpPr>
        <dsp:cNvPr id="0" name=""/>
        <dsp:cNvSpPr/>
      </dsp:nvSpPr>
      <dsp:spPr>
        <a:xfrm>
          <a:off x="943247" y="143"/>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3</a:t>
          </a:r>
          <a:endParaRPr lang="zh-CN" altLang="en-US" sz="2800" kern="1200" dirty="0"/>
        </a:p>
      </dsp:txBody>
      <dsp:txXfrm>
        <a:off x="967864" y="24760"/>
        <a:ext cx="455053" cy="510031"/>
      </dsp:txXfrm>
    </dsp:sp>
    <dsp:sp modelId="{15B7986B-8E01-4045-B48F-5D89F2961334}">
      <dsp:nvSpPr>
        <dsp:cNvPr id="0" name=""/>
        <dsp:cNvSpPr/>
      </dsp:nvSpPr>
      <dsp:spPr>
        <a:xfrm>
          <a:off x="1447535" y="615335"/>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算法的分布式程度</a:t>
          </a:r>
          <a:endParaRPr lang="zh-CN" altLang="en-US" sz="2600" kern="1200" dirty="0"/>
        </a:p>
      </dsp:txBody>
      <dsp:txXfrm>
        <a:off x="1447535" y="685243"/>
        <a:ext cx="3376450" cy="419449"/>
      </dsp:txXfrm>
    </dsp:sp>
    <dsp:sp modelId="{672192FF-DB9E-407B-A810-7E48E082BDAF}">
      <dsp:nvSpPr>
        <dsp:cNvPr id="0" name=""/>
        <dsp:cNvSpPr/>
      </dsp:nvSpPr>
      <dsp:spPr>
        <a:xfrm>
          <a:off x="943247" y="615335"/>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4</a:t>
          </a:r>
          <a:endParaRPr lang="zh-CN" altLang="en-US" sz="2800" kern="1200" dirty="0"/>
        </a:p>
      </dsp:txBody>
      <dsp:txXfrm>
        <a:off x="967864" y="639952"/>
        <a:ext cx="455053" cy="51003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3AEA80-2E64-45C2-8885-DC13FCD98210}">
      <dsp:nvSpPr>
        <dsp:cNvPr id="0" name=""/>
        <dsp:cNvSpPr/>
      </dsp:nvSpPr>
      <dsp:spPr>
        <a:xfrm>
          <a:off x="1447535" y="143"/>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对称性</a:t>
          </a:r>
          <a:endParaRPr lang="zh-CN" altLang="en-US" sz="2600" kern="1200" dirty="0"/>
        </a:p>
      </dsp:txBody>
      <dsp:txXfrm>
        <a:off x="1447535" y="70051"/>
        <a:ext cx="3376450" cy="419449"/>
      </dsp:txXfrm>
    </dsp:sp>
    <dsp:sp modelId="{BD81915B-1D1C-46DE-9DF5-EDA0489DF8DF}">
      <dsp:nvSpPr>
        <dsp:cNvPr id="0" name=""/>
        <dsp:cNvSpPr/>
      </dsp:nvSpPr>
      <dsp:spPr>
        <a:xfrm>
          <a:off x="943247" y="143"/>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7</a:t>
          </a:r>
          <a:endParaRPr lang="zh-CN" altLang="en-US" sz="2800" kern="1200" dirty="0"/>
        </a:p>
      </dsp:txBody>
      <dsp:txXfrm>
        <a:off x="967864" y="24760"/>
        <a:ext cx="455053" cy="510031"/>
      </dsp:txXfrm>
    </dsp:sp>
    <dsp:sp modelId="{15B7986B-8E01-4045-B48F-5D89F2961334}">
      <dsp:nvSpPr>
        <dsp:cNvPr id="0" name=""/>
        <dsp:cNvSpPr/>
      </dsp:nvSpPr>
      <dsp:spPr>
        <a:xfrm>
          <a:off x="1447535" y="615335"/>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鲁棒性和可扩展性</a:t>
          </a:r>
          <a:endParaRPr lang="zh-CN" altLang="en-US" sz="2600" kern="1200" dirty="0"/>
        </a:p>
      </dsp:txBody>
      <dsp:txXfrm>
        <a:off x="1447535" y="685243"/>
        <a:ext cx="3376450" cy="419449"/>
      </dsp:txXfrm>
    </dsp:sp>
    <dsp:sp modelId="{672192FF-DB9E-407B-A810-7E48E082BDAF}">
      <dsp:nvSpPr>
        <dsp:cNvPr id="0" name=""/>
        <dsp:cNvSpPr/>
      </dsp:nvSpPr>
      <dsp:spPr>
        <a:xfrm>
          <a:off x="943247" y="615335"/>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8</a:t>
          </a:r>
          <a:endParaRPr lang="zh-CN" altLang="en-US" sz="2800" kern="1200" dirty="0"/>
        </a:p>
      </dsp:txBody>
      <dsp:txXfrm>
        <a:off x="967864" y="639952"/>
        <a:ext cx="455053" cy="51003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3AEA80-2E64-45C2-8885-DC13FCD98210}">
      <dsp:nvSpPr>
        <dsp:cNvPr id="0" name=""/>
        <dsp:cNvSpPr/>
      </dsp:nvSpPr>
      <dsp:spPr>
        <a:xfrm>
          <a:off x="1447535" y="143"/>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网络延迟</a:t>
          </a:r>
          <a:endParaRPr lang="zh-CN" altLang="en-US" sz="2600" kern="1200" dirty="0"/>
        </a:p>
      </dsp:txBody>
      <dsp:txXfrm>
        <a:off x="1447535" y="70051"/>
        <a:ext cx="3376450" cy="419449"/>
      </dsp:txXfrm>
    </dsp:sp>
    <dsp:sp modelId="{BD81915B-1D1C-46DE-9DF5-EDA0489DF8DF}">
      <dsp:nvSpPr>
        <dsp:cNvPr id="0" name=""/>
        <dsp:cNvSpPr/>
      </dsp:nvSpPr>
      <dsp:spPr>
        <a:xfrm>
          <a:off x="943247" y="143"/>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5</a:t>
          </a:r>
          <a:endParaRPr lang="zh-CN" altLang="en-US" sz="2800" kern="1200" dirty="0"/>
        </a:p>
      </dsp:txBody>
      <dsp:txXfrm>
        <a:off x="967864" y="24760"/>
        <a:ext cx="455053" cy="510031"/>
      </dsp:txXfrm>
    </dsp:sp>
    <dsp:sp modelId="{15B7986B-8E01-4045-B48F-5D89F2961334}">
      <dsp:nvSpPr>
        <dsp:cNvPr id="0" name=""/>
        <dsp:cNvSpPr/>
      </dsp:nvSpPr>
      <dsp:spPr>
        <a:xfrm>
          <a:off x="1447535" y="615335"/>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干扰和竞争</a:t>
          </a:r>
          <a:endParaRPr lang="zh-CN" altLang="en-US" sz="2600" kern="1200" dirty="0"/>
        </a:p>
      </dsp:txBody>
      <dsp:txXfrm>
        <a:off x="1447535" y="685243"/>
        <a:ext cx="3376450" cy="419449"/>
      </dsp:txXfrm>
    </dsp:sp>
    <dsp:sp modelId="{672192FF-DB9E-407B-A810-7E48E082BDAF}">
      <dsp:nvSpPr>
        <dsp:cNvPr id="0" name=""/>
        <dsp:cNvSpPr/>
      </dsp:nvSpPr>
      <dsp:spPr>
        <a:xfrm>
          <a:off x="943247" y="615335"/>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6</a:t>
          </a:r>
          <a:endParaRPr lang="zh-CN" altLang="en-US" sz="2800" kern="1200" dirty="0"/>
        </a:p>
      </dsp:txBody>
      <dsp:txXfrm>
        <a:off x="967864" y="639952"/>
        <a:ext cx="455053" cy="510031"/>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3AEA80-2E64-45C2-8885-DC13FCD98210}">
      <dsp:nvSpPr>
        <dsp:cNvPr id="0" name=""/>
        <dsp:cNvSpPr/>
      </dsp:nvSpPr>
      <dsp:spPr>
        <a:xfrm>
          <a:off x="1447535" y="143"/>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a:glow rad="101600">
            <a:schemeClr val="accent2">
              <a:satMod val="175000"/>
              <a:alpha val="40000"/>
            </a:schemeClr>
          </a:glow>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能量消耗</a:t>
          </a:r>
          <a:endParaRPr lang="zh-CN" altLang="en-US" sz="2600" kern="1200" dirty="0"/>
        </a:p>
      </dsp:txBody>
      <dsp:txXfrm>
        <a:off x="1447535" y="70051"/>
        <a:ext cx="3376450" cy="419449"/>
      </dsp:txXfrm>
    </dsp:sp>
    <dsp:sp modelId="{BD81915B-1D1C-46DE-9DF5-EDA0489DF8DF}">
      <dsp:nvSpPr>
        <dsp:cNvPr id="0" name=""/>
        <dsp:cNvSpPr/>
      </dsp:nvSpPr>
      <dsp:spPr>
        <a:xfrm>
          <a:off x="943247" y="143"/>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1</a:t>
          </a:r>
          <a:endParaRPr lang="zh-CN" altLang="en-US" sz="2800" kern="1200" dirty="0"/>
        </a:p>
      </dsp:txBody>
      <dsp:txXfrm>
        <a:off x="967864" y="24760"/>
        <a:ext cx="455053" cy="510031"/>
      </dsp:txXfrm>
    </dsp:sp>
    <dsp:sp modelId="{15B7986B-8E01-4045-B48F-5D89F2961334}">
      <dsp:nvSpPr>
        <dsp:cNvPr id="0" name=""/>
        <dsp:cNvSpPr/>
      </dsp:nvSpPr>
      <dsp:spPr>
        <a:xfrm>
          <a:off x="1447535" y="615335"/>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覆盖度</a:t>
          </a:r>
          <a:endParaRPr lang="zh-CN" altLang="en-US" sz="2600" kern="1200" dirty="0"/>
        </a:p>
      </dsp:txBody>
      <dsp:txXfrm>
        <a:off x="1447535" y="685243"/>
        <a:ext cx="3376450" cy="419449"/>
      </dsp:txXfrm>
    </dsp:sp>
    <dsp:sp modelId="{672192FF-DB9E-407B-A810-7E48E082BDAF}">
      <dsp:nvSpPr>
        <dsp:cNvPr id="0" name=""/>
        <dsp:cNvSpPr/>
      </dsp:nvSpPr>
      <dsp:spPr>
        <a:xfrm>
          <a:off x="943247" y="615335"/>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2</a:t>
          </a:r>
          <a:endParaRPr lang="zh-CN" altLang="en-US" sz="2800" kern="1200" dirty="0"/>
        </a:p>
      </dsp:txBody>
      <dsp:txXfrm>
        <a:off x="967864" y="639952"/>
        <a:ext cx="455053" cy="51003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3AEA80-2E64-45C2-8885-DC13FCD98210}">
      <dsp:nvSpPr>
        <dsp:cNvPr id="0" name=""/>
        <dsp:cNvSpPr/>
      </dsp:nvSpPr>
      <dsp:spPr>
        <a:xfrm>
          <a:off x="1447535" y="143"/>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连通性</a:t>
          </a:r>
          <a:endParaRPr lang="zh-CN" altLang="en-US" sz="2600" kern="1200" dirty="0"/>
        </a:p>
      </dsp:txBody>
      <dsp:txXfrm>
        <a:off x="1447535" y="70051"/>
        <a:ext cx="3376450" cy="419449"/>
      </dsp:txXfrm>
    </dsp:sp>
    <dsp:sp modelId="{BD81915B-1D1C-46DE-9DF5-EDA0489DF8DF}">
      <dsp:nvSpPr>
        <dsp:cNvPr id="0" name=""/>
        <dsp:cNvSpPr/>
      </dsp:nvSpPr>
      <dsp:spPr>
        <a:xfrm>
          <a:off x="943247" y="143"/>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3</a:t>
          </a:r>
          <a:endParaRPr lang="zh-CN" altLang="en-US" sz="2800" kern="1200" dirty="0"/>
        </a:p>
      </dsp:txBody>
      <dsp:txXfrm>
        <a:off x="967864" y="24760"/>
        <a:ext cx="455053" cy="510031"/>
      </dsp:txXfrm>
    </dsp:sp>
    <dsp:sp modelId="{15B7986B-8E01-4045-B48F-5D89F2961334}">
      <dsp:nvSpPr>
        <dsp:cNvPr id="0" name=""/>
        <dsp:cNvSpPr/>
      </dsp:nvSpPr>
      <dsp:spPr>
        <a:xfrm>
          <a:off x="1447535" y="615335"/>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算法的分布式程度</a:t>
          </a:r>
          <a:endParaRPr lang="zh-CN" altLang="en-US" sz="2600" kern="1200" dirty="0"/>
        </a:p>
      </dsp:txBody>
      <dsp:txXfrm>
        <a:off x="1447535" y="685243"/>
        <a:ext cx="3376450" cy="419449"/>
      </dsp:txXfrm>
    </dsp:sp>
    <dsp:sp modelId="{672192FF-DB9E-407B-A810-7E48E082BDAF}">
      <dsp:nvSpPr>
        <dsp:cNvPr id="0" name=""/>
        <dsp:cNvSpPr/>
      </dsp:nvSpPr>
      <dsp:spPr>
        <a:xfrm>
          <a:off x="943247" y="615335"/>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4</a:t>
          </a:r>
          <a:endParaRPr lang="zh-CN" altLang="en-US" sz="2800" kern="1200" dirty="0"/>
        </a:p>
      </dsp:txBody>
      <dsp:txXfrm>
        <a:off x="967864" y="639952"/>
        <a:ext cx="455053" cy="510031"/>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3AEA80-2E64-45C2-8885-DC13FCD98210}">
      <dsp:nvSpPr>
        <dsp:cNvPr id="0" name=""/>
        <dsp:cNvSpPr/>
      </dsp:nvSpPr>
      <dsp:spPr>
        <a:xfrm>
          <a:off x="1447535" y="143"/>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对称性</a:t>
          </a:r>
          <a:endParaRPr lang="zh-CN" altLang="en-US" sz="2600" kern="1200" dirty="0"/>
        </a:p>
      </dsp:txBody>
      <dsp:txXfrm>
        <a:off x="1447535" y="70051"/>
        <a:ext cx="3376450" cy="419449"/>
      </dsp:txXfrm>
    </dsp:sp>
    <dsp:sp modelId="{BD81915B-1D1C-46DE-9DF5-EDA0489DF8DF}">
      <dsp:nvSpPr>
        <dsp:cNvPr id="0" name=""/>
        <dsp:cNvSpPr/>
      </dsp:nvSpPr>
      <dsp:spPr>
        <a:xfrm>
          <a:off x="943247" y="143"/>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7</a:t>
          </a:r>
          <a:endParaRPr lang="zh-CN" altLang="en-US" sz="2800" kern="1200" dirty="0"/>
        </a:p>
      </dsp:txBody>
      <dsp:txXfrm>
        <a:off x="967864" y="24760"/>
        <a:ext cx="455053" cy="510031"/>
      </dsp:txXfrm>
    </dsp:sp>
    <dsp:sp modelId="{15B7986B-8E01-4045-B48F-5D89F2961334}">
      <dsp:nvSpPr>
        <dsp:cNvPr id="0" name=""/>
        <dsp:cNvSpPr/>
      </dsp:nvSpPr>
      <dsp:spPr>
        <a:xfrm>
          <a:off x="1447535" y="615335"/>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鲁棒性和可扩展性</a:t>
          </a:r>
          <a:endParaRPr lang="zh-CN" altLang="en-US" sz="2600" kern="1200" dirty="0"/>
        </a:p>
      </dsp:txBody>
      <dsp:txXfrm>
        <a:off x="1447535" y="685243"/>
        <a:ext cx="3376450" cy="419449"/>
      </dsp:txXfrm>
    </dsp:sp>
    <dsp:sp modelId="{672192FF-DB9E-407B-A810-7E48E082BDAF}">
      <dsp:nvSpPr>
        <dsp:cNvPr id="0" name=""/>
        <dsp:cNvSpPr/>
      </dsp:nvSpPr>
      <dsp:spPr>
        <a:xfrm>
          <a:off x="943247" y="615335"/>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8</a:t>
          </a:r>
          <a:endParaRPr lang="zh-CN" altLang="en-US" sz="2800" kern="1200" dirty="0"/>
        </a:p>
      </dsp:txBody>
      <dsp:txXfrm>
        <a:off x="967864" y="639952"/>
        <a:ext cx="455053" cy="510031"/>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3AEA80-2E64-45C2-8885-DC13FCD98210}">
      <dsp:nvSpPr>
        <dsp:cNvPr id="0" name=""/>
        <dsp:cNvSpPr/>
      </dsp:nvSpPr>
      <dsp:spPr>
        <a:xfrm>
          <a:off x="1447535" y="143"/>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网络延迟</a:t>
          </a:r>
          <a:endParaRPr lang="zh-CN" altLang="en-US" sz="2600" kern="1200" dirty="0"/>
        </a:p>
      </dsp:txBody>
      <dsp:txXfrm>
        <a:off x="1447535" y="70051"/>
        <a:ext cx="3376450" cy="419449"/>
      </dsp:txXfrm>
    </dsp:sp>
    <dsp:sp modelId="{BD81915B-1D1C-46DE-9DF5-EDA0489DF8DF}">
      <dsp:nvSpPr>
        <dsp:cNvPr id="0" name=""/>
        <dsp:cNvSpPr/>
      </dsp:nvSpPr>
      <dsp:spPr>
        <a:xfrm>
          <a:off x="943247" y="143"/>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5</a:t>
          </a:r>
          <a:endParaRPr lang="zh-CN" altLang="en-US" sz="2800" kern="1200" dirty="0"/>
        </a:p>
      </dsp:txBody>
      <dsp:txXfrm>
        <a:off x="967864" y="24760"/>
        <a:ext cx="455053" cy="510031"/>
      </dsp:txXfrm>
    </dsp:sp>
    <dsp:sp modelId="{15B7986B-8E01-4045-B48F-5D89F2961334}">
      <dsp:nvSpPr>
        <dsp:cNvPr id="0" name=""/>
        <dsp:cNvSpPr/>
      </dsp:nvSpPr>
      <dsp:spPr>
        <a:xfrm>
          <a:off x="1447535" y="615335"/>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干扰和竞争</a:t>
          </a:r>
          <a:endParaRPr lang="zh-CN" altLang="en-US" sz="2600" kern="1200" dirty="0"/>
        </a:p>
      </dsp:txBody>
      <dsp:txXfrm>
        <a:off x="1447535" y="685243"/>
        <a:ext cx="3376450" cy="419449"/>
      </dsp:txXfrm>
    </dsp:sp>
    <dsp:sp modelId="{672192FF-DB9E-407B-A810-7E48E082BDAF}">
      <dsp:nvSpPr>
        <dsp:cNvPr id="0" name=""/>
        <dsp:cNvSpPr/>
      </dsp:nvSpPr>
      <dsp:spPr>
        <a:xfrm>
          <a:off x="943247" y="615335"/>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6</a:t>
          </a:r>
          <a:endParaRPr lang="zh-CN" altLang="en-US" sz="2800" kern="1200" dirty="0"/>
        </a:p>
      </dsp:txBody>
      <dsp:txXfrm>
        <a:off x="967864" y="639952"/>
        <a:ext cx="455053" cy="510031"/>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3AEA80-2E64-45C2-8885-DC13FCD98210}">
      <dsp:nvSpPr>
        <dsp:cNvPr id="0" name=""/>
        <dsp:cNvSpPr/>
      </dsp:nvSpPr>
      <dsp:spPr>
        <a:xfrm>
          <a:off x="1447535" y="143"/>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能量消耗</a:t>
          </a:r>
          <a:endParaRPr lang="zh-CN" altLang="en-US" sz="2600" kern="1200" dirty="0"/>
        </a:p>
      </dsp:txBody>
      <dsp:txXfrm>
        <a:off x="1447535" y="70051"/>
        <a:ext cx="3376450" cy="419449"/>
      </dsp:txXfrm>
    </dsp:sp>
    <dsp:sp modelId="{BD81915B-1D1C-46DE-9DF5-EDA0489DF8DF}">
      <dsp:nvSpPr>
        <dsp:cNvPr id="0" name=""/>
        <dsp:cNvSpPr/>
      </dsp:nvSpPr>
      <dsp:spPr>
        <a:xfrm>
          <a:off x="943247" y="143"/>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1</a:t>
          </a:r>
          <a:endParaRPr lang="zh-CN" altLang="en-US" sz="2800" kern="1200" dirty="0"/>
        </a:p>
      </dsp:txBody>
      <dsp:txXfrm>
        <a:off x="967864" y="24760"/>
        <a:ext cx="455053" cy="510031"/>
      </dsp:txXfrm>
    </dsp:sp>
    <dsp:sp modelId="{15B7986B-8E01-4045-B48F-5D89F2961334}">
      <dsp:nvSpPr>
        <dsp:cNvPr id="0" name=""/>
        <dsp:cNvSpPr/>
      </dsp:nvSpPr>
      <dsp:spPr>
        <a:xfrm>
          <a:off x="1447535" y="615335"/>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a:glow rad="101600">
            <a:schemeClr val="accent2">
              <a:satMod val="175000"/>
              <a:alpha val="40000"/>
            </a:schemeClr>
          </a:glow>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覆盖度</a:t>
          </a:r>
          <a:endParaRPr lang="zh-CN" altLang="en-US" sz="2600" kern="1200" dirty="0"/>
        </a:p>
      </dsp:txBody>
      <dsp:txXfrm>
        <a:off x="1447535" y="685243"/>
        <a:ext cx="3376450" cy="419449"/>
      </dsp:txXfrm>
    </dsp:sp>
    <dsp:sp modelId="{672192FF-DB9E-407B-A810-7E48E082BDAF}">
      <dsp:nvSpPr>
        <dsp:cNvPr id="0" name=""/>
        <dsp:cNvSpPr/>
      </dsp:nvSpPr>
      <dsp:spPr>
        <a:xfrm>
          <a:off x="943247" y="615335"/>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2</a:t>
          </a:r>
          <a:endParaRPr lang="zh-CN" altLang="en-US" sz="2800" kern="1200" dirty="0"/>
        </a:p>
      </dsp:txBody>
      <dsp:txXfrm>
        <a:off x="967864" y="639952"/>
        <a:ext cx="455053" cy="5100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ABC56A-0A6E-4DA1-B926-3BEA919D6343}">
      <dsp:nvSpPr>
        <dsp:cNvPr id="0" name=""/>
        <dsp:cNvSpPr/>
      </dsp:nvSpPr>
      <dsp:spPr>
        <a:xfrm>
          <a:off x="0" y="320116"/>
          <a:ext cx="7039610" cy="504000"/>
        </a:xfrm>
        <a:prstGeom prst="rect">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0">
          <a:scrgbClr r="0" g="0" b="0"/>
        </a:effectRef>
        <a:fontRef idx="minor"/>
      </dsp:style>
    </dsp:sp>
    <dsp:sp modelId="{7B4CF5E1-6148-48A0-8A53-7D5011DE90F3}">
      <dsp:nvSpPr>
        <dsp:cNvPr id="0" name=""/>
        <dsp:cNvSpPr/>
      </dsp:nvSpPr>
      <dsp:spPr>
        <a:xfrm>
          <a:off x="351980" y="14952"/>
          <a:ext cx="5631702" cy="590400"/>
        </a:xfrm>
        <a:prstGeom prst="roundRect">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glow rad="228600">
            <a:schemeClr val="accent4">
              <a:satMod val="175000"/>
              <a:alpha val="40000"/>
            </a:schemeClr>
          </a:glow>
        </a:effectLst>
        <a:scene3d>
          <a:camera prst="orthographicFront"/>
          <a:lightRig rig="flat" dir="t"/>
        </a:scene3d>
      </dsp:spPr>
      <dsp:style>
        <a:lnRef idx="1">
          <a:schemeClr val="accent4"/>
        </a:lnRef>
        <a:fillRef idx="2">
          <a:schemeClr val="accent4"/>
        </a:fillRef>
        <a:effectRef idx="1">
          <a:schemeClr val="accent4"/>
        </a:effectRef>
        <a:fontRef idx="minor">
          <a:schemeClr val="dk1"/>
        </a:fontRef>
      </dsp:style>
      <dsp:txBody>
        <a:bodyPr spcFirstLastPara="0" vert="horz" wrap="square" lIns="186256" tIns="0" rIns="186256" bIns="0" numCol="1" spcCol="1270" anchor="ctr" anchorCtr="0">
          <a:noAutofit/>
        </a:bodyPr>
        <a:lstStyle/>
        <a:p>
          <a:pPr lvl="0" algn="l" defTabSz="889000">
            <a:lnSpc>
              <a:spcPct val="100000"/>
            </a:lnSpc>
            <a:spcBef>
              <a:spcPct val="0"/>
            </a:spcBef>
            <a:spcAft>
              <a:spcPct val="35000"/>
            </a:spcAft>
          </a:pPr>
          <a:r>
            <a:rPr lang="zh-CN" altLang="en-US" sz="2000" b="1" kern="1200" dirty="0" smtClean="0"/>
            <a:t>③为路由协议、时间同步提供基础</a:t>
          </a:r>
          <a:endParaRPr lang="zh-CN" altLang="en-US" sz="2000" b="1" kern="1200" dirty="0"/>
        </a:p>
      </dsp:txBody>
      <dsp:txXfrm>
        <a:off x="380801" y="43773"/>
        <a:ext cx="5574060" cy="532758"/>
      </dsp:txXfrm>
    </dsp:sp>
    <dsp:sp modelId="{06F032AF-4CFE-455B-A005-BB25B85DD8B5}">
      <dsp:nvSpPr>
        <dsp:cNvPr id="0" name=""/>
        <dsp:cNvSpPr/>
      </dsp:nvSpPr>
      <dsp:spPr>
        <a:xfrm>
          <a:off x="0" y="1217352"/>
          <a:ext cx="7039610" cy="504000"/>
        </a:xfrm>
        <a:prstGeom prst="rect">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0">
          <a:scrgbClr r="0" g="0" b="0"/>
        </a:effectRef>
        <a:fontRef idx="minor"/>
      </dsp:style>
    </dsp:sp>
    <dsp:sp modelId="{61684A82-C02E-46F5-A043-4A893069C814}">
      <dsp:nvSpPr>
        <dsp:cNvPr id="0" name=""/>
        <dsp:cNvSpPr/>
      </dsp:nvSpPr>
      <dsp:spPr>
        <a:xfrm>
          <a:off x="351980" y="922152"/>
          <a:ext cx="5631702" cy="590400"/>
        </a:xfrm>
        <a:prstGeom prst="roundRect">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glow rad="228600">
            <a:schemeClr val="accent4">
              <a:satMod val="175000"/>
              <a:alpha val="40000"/>
            </a:schemeClr>
          </a:glow>
        </a:effectLst>
        <a:scene3d>
          <a:camera prst="orthographicFront"/>
          <a:lightRig rig="flat" dir="t"/>
        </a:scene3d>
      </dsp:spPr>
      <dsp:style>
        <a:lnRef idx="1">
          <a:schemeClr val="accent4"/>
        </a:lnRef>
        <a:fillRef idx="2">
          <a:schemeClr val="accent4"/>
        </a:fillRef>
        <a:effectRef idx="1">
          <a:schemeClr val="accent4"/>
        </a:effectRef>
        <a:fontRef idx="minor">
          <a:schemeClr val="dk1"/>
        </a:fontRef>
      </dsp:style>
      <dsp:txBody>
        <a:bodyPr spcFirstLastPara="0" vert="horz" wrap="square" lIns="186256" tIns="0" rIns="186256" bIns="0" numCol="1" spcCol="1270" anchor="ctr" anchorCtr="0">
          <a:noAutofit/>
        </a:bodyPr>
        <a:lstStyle/>
        <a:p>
          <a:pPr lvl="0" algn="l" defTabSz="889000">
            <a:lnSpc>
              <a:spcPct val="100000"/>
            </a:lnSpc>
            <a:spcBef>
              <a:spcPct val="0"/>
            </a:spcBef>
            <a:spcAft>
              <a:spcPct val="35000"/>
            </a:spcAft>
          </a:pPr>
          <a:r>
            <a:rPr lang="zh-CN" altLang="en-US" sz="2000" b="1" kern="1200" dirty="0" smtClean="0"/>
            <a:t>④ 影响数据融合</a:t>
          </a:r>
          <a:endParaRPr lang="zh-CN" altLang="en-US" sz="2000" b="1" kern="1200" dirty="0"/>
        </a:p>
      </dsp:txBody>
      <dsp:txXfrm>
        <a:off x="380801" y="950973"/>
        <a:ext cx="5574060" cy="532758"/>
      </dsp:txXfrm>
    </dsp:sp>
    <dsp:sp modelId="{A5F85856-D497-4A57-9E74-8611F2D80E7D}">
      <dsp:nvSpPr>
        <dsp:cNvPr id="0" name=""/>
        <dsp:cNvSpPr/>
      </dsp:nvSpPr>
      <dsp:spPr>
        <a:xfrm>
          <a:off x="0" y="2124552"/>
          <a:ext cx="7039610" cy="504000"/>
        </a:xfrm>
        <a:prstGeom prst="rect">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0">
          <a:scrgbClr r="0" g="0" b="0"/>
        </a:effectRef>
        <a:fontRef idx="minor"/>
      </dsp:style>
    </dsp:sp>
    <dsp:sp modelId="{034D200E-7311-4E18-B13A-BDCA428CC7B7}">
      <dsp:nvSpPr>
        <dsp:cNvPr id="0" name=""/>
        <dsp:cNvSpPr/>
      </dsp:nvSpPr>
      <dsp:spPr>
        <a:xfrm>
          <a:off x="351980" y="1829352"/>
          <a:ext cx="5631702" cy="590400"/>
        </a:xfrm>
        <a:prstGeom prst="roundRect">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glow rad="228600">
            <a:schemeClr val="accent4">
              <a:satMod val="175000"/>
              <a:alpha val="40000"/>
            </a:schemeClr>
          </a:glow>
        </a:effectLst>
        <a:scene3d>
          <a:camera prst="orthographicFront"/>
          <a:lightRig rig="flat" dir="t"/>
        </a:scene3d>
      </dsp:spPr>
      <dsp:style>
        <a:lnRef idx="1">
          <a:schemeClr val="accent4"/>
        </a:lnRef>
        <a:fillRef idx="2">
          <a:schemeClr val="accent4"/>
        </a:fillRef>
        <a:effectRef idx="1">
          <a:schemeClr val="accent4"/>
        </a:effectRef>
        <a:fontRef idx="minor">
          <a:schemeClr val="dk1"/>
        </a:fontRef>
      </dsp:style>
      <dsp:txBody>
        <a:bodyPr spcFirstLastPara="0" vert="horz" wrap="square" lIns="186256" tIns="0" rIns="186256" bIns="0" numCol="1" spcCol="1270" anchor="ctr" anchorCtr="0">
          <a:noAutofit/>
        </a:bodyPr>
        <a:lstStyle/>
        <a:p>
          <a:pPr lvl="0" algn="l" defTabSz="889000">
            <a:lnSpc>
              <a:spcPct val="100000"/>
            </a:lnSpc>
            <a:spcBef>
              <a:spcPct val="0"/>
            </a:spcBef>
            <a:spcAft>
              <a:spcPct val="35000"/>
            </a:spcAft>
          </a:pPr>
          <a:r>
            <a:rPr lang="zh-CN" altLang="en-US" sz="2000" b="1" kern="1200" dirty="0" smtClean="0"/>
            <a:t>⑤ 弥补节点失效的影响</a:t>
          </a:r>
          <a:endParaRPr lang="zh-CN" altLang="en-US" sz="2000" b="1" kern="1200" dirty="0"/>
        </a:p>
      </dsp:txBody>
      <dsp:txXfrm>
        <a:off x="380801" y="1858173"/>
        <a:ext cx="5574060" cy="53275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3AEA80-2E64-45C2-8885-DC13FCD98210}">
      <dsp:nvSpPr>
        <dsp:cNvPr id="0" name=""/>
        <dsp:cNvSpPr/>
      </dsp:nvSpPr>
      <dsp:spPr>
        <a:xfrm>
          <a:off x="1447535" y="143"/>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连通性</a:t>
          </a:r>
          <a:endParaRPr lang="zh-CN" altLang="en-US" sz="2600" kern="1200" dirty="0"/>
        </a:p>
      </dsp:txBody>
      <dsp:txXfrm>
        <a:off x="1447535" y="70051"/>
        <a:ext cx="3376450" cy="419449"/>
      </dsp:txXfrm>
    </dsp:sp>
    <dsp:sp modelId="{BD81915B-1D1C-46DE-9DF5-EDA0489DF8DF}">
      <dsp:nvSpPr>
        <dsp:cNvPr id="0" name=""/>
        <dsp:cNvSpPr/>
      </dsp:nvSpPr>
      <dsp:spPr>
        <a:xfrm>
          <a:off x="943247" y="143"/>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3</a:t>
          </a:r>
          <a:endParaRPr lang="zh-CN" altLang="en-US" sz="2800" kern="1200" dirty="0"/>
        </a:p>
      </dsp:txBody>
      <dsp:txXfrm>
        <a:off x="967864" y="24760"/>
        <a:ext cx="455053" cy="510031"/>
      </dsp:txXfrm>
    </dsp:sp>
    <dsp:sp modelId="{15B7986B-8E01-4045-B48F-5D89F2961334}">
      <dsp:nvSpPr>
        <dsp:cNvPr id="0" name=""/>
        <dsp:cNvSpPr/>
      </dsp:nvSpPr>
      <dsp:spPr>
        <a:xfrm>
          <a:off x="1447535" y="615335"/>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算法的分布式程度</a:t>
          </a:r>
          <a:endParaRPr lang="zh-CN" altLang="en-US" sz="2600" kern="1200" dirty="0"/>
        </a:p>
      </dsp:txBody>
      <dsp:txXfrm>
        <a:off x="1447535" y="685243"/>
        <a:ext cx="3376450" cy="419449"/>
      </dsp:txXfrm>
    </dsp:sp>
    <dsp:sp modelId="{672192FF-DB9E-407B-A810-7E48E082BDAF}">
      <dsp:nvSpPr>
        <dsp:cNvPr id="0" name=""/>
        <dsp:cNvSpPr/>
      </dsp:nvSpPr>
      <dsp:spPr>
        <a:xfrm>
          <a:off x="943247" y="615335"/>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4</a:t>
          </a:r>
          <a:endParaRPr lang="zh-CN" altLang="en-US" sz="2800" kern="1200" dirty="0"/>
        </a:p>
      </dsp:txBody>
      <dsp:txXfrm>
        <a:off x="967864" y="639952"/>
        <a:ext cx="455053" cy="510031"/>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3AEA80-2E64-45C2-8885-DC13FCD98210}">
      <dsp:nvSpPr>
        <dsp:cNvPr id="0" name=""/>
        <dsp:cNvSpPr/>
      </dsp:nvSpPr>
      <dsp:spPr>
        <a:xfrm>
          <a:off x="1447535" y="143"/>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对称性</a:t>
          </a:r>
          <a:endParaRPr lang="zh-CN" altLang="en-US" sz="2600" kern="1200" dirty="0"/>
        </a:p>
      </dsp:txBody>
      <dsp:txXfrm>
        <a:off x="1447535" y="70051"/>
        <a:ext cx="3376450" cy="419449"/>
      </dsp:txXfrm>
    </dsp:sp>
    <dsp:sp modelId="{BD81915B-1D1C-46DE-9DF5-EDA0489DF8DF}">
      <dsp:nvSpPr>
        <dsp:cNvPr id="0" name=""/>
        <dsp:cNvSpPr/>
      </dsp:nvSpPr>
      <dsp:spPr>
        <a:xfrm>
          <a:off x="943247" y="143"/>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7</a:t>
          </a:r>
          <a:endParaRPr lang="zh-CN" altLang="en-US" sz="2800" kern="1200" dirty="0"/>
        </a:p>
      </dsp:txBody>
      <dsp:txXfrm>
        <a:off x="967864" y="24760"/>
        <a:ext cx="455053" cy="510031"/>
      </dsp:txXfrm>
    </dsp:sp>
    <dsp:sp modelId="{15B7986B-8E01-4045-B48F-5D89F2961334}">
      <dsp:nvSpPr>
        <dsp:cNvPr id="0" name=""/>
        <dsp:cNvSpPr/>
      </dsp:nvSpPr>
      <dsp:spPr>
        <a:xfrm>
          <a:off x="1447535" y="615335"/>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鲁棒性和可扩展性</a:t>
          </a:r>
          <a:endParaRPr lang="zh-CN" altLang="en-US" sz="2600" kern="1200" dirty="0"/>
        </a:p>
      </dsp:txBody>
      <dsp:txXfrm>
        <a:off x="1447535" y="685243"/>
        <a:ext cx="3376450" cy="419449"/>
      </dsp:txXfrm>
    </dsp:sp>
    <dsp:sp modelId="{672192FF-DB9E-407B-A810-7E48E082BDAF}">
      <dsp:nvSpPr>
        <dsp:cNvPr id="0" name=""/>
        <dsp:cNvSpPr/>
      </dsp:nvSpPr>
      <dsp:spPr>
        <a:xfrm>
          <a:off x="943247" y="615335"/>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8</a:t>
          </a:r>
          <a:endParaRPr lang="zh-CN" altLang="en-US" sz="2800" kern="1200" dirty="0"/>
        </a:p>
      </dsp:txBody>
      <dsp:txXfrm>
        <a:off x="967864" y="639952"/>
        <a:ext cx="455053" cy="510031"/>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3AEA80-2E64-45C2-8885-DC13FCD98210}">
      <dsp:nvSpPr>
        <dsp:cNvPr id="0" name=""/>
        <dsp:cNvSpPr/>
      </dsp:nvSpPr>
      <dsp:spPr>
        <a:xfrm>
          <a:off x="1447535" y="143"/>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网络延迟</a:t>
          </a:r>
          <a:endParaRPr lang="zh-CN" altLang="en-US" sz="2600" kern="1200" dirty="0"/>
        </a:p>
      </dsp:txBody>
      <dsp:txXfrm>
        <a:off x="1447535" y="70051"/>
        <a:ext cx="3376450" cy="419449"/>
      </dsp:txXfrm>
    </dsp:sp>
    <dsp:sp modelId="{BD81915B-1D1C-46DE-9DF5-EDA0489DF8DF}">
      <dsp:nvSpPr>
        <dsp:cNvPr id="0" name=""/>
        <dsp:cNvSpPr/>
      </dsp:nvSpPr>
      <dsp:spPr>
        <a:xfrm>
          <a:off x="943247" y="143"/>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5</a:t>
          </a:r>
          <a:endParaRPr lang="zh-CN" altLang="en-US" sz="2800" kern="1200" dirty="0"/>
        </a:p>
      </dsp:txBody>
      <dsp:txXfrm>
        <a:off x="967864" y="24760"/>
        <a:ext cx="455053" cy="510031"/>
      </dsp:txXfrm>
    </dsp:sp>
    <dsp:sp modelId="{15B7986B-8E01-4045-B48F-5D89F2961334}">
      <dsp:nvSpPr>
        <dsp:cNvPr id="0" name=""/>
        <dsp:cNvSpPr/>
      </dsp:nvSpPr>
      <dsp:spPr>
        <a:xfrm>
          <a:off x="1447535" y="615335"/>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干扰和竞争</a:t>
          </a:r>
          <a:endParaRPr lang="zh-CN" altLang="en-US" sz="2600" kern="1200" dirty="0"/>
        </a:p>
      </dsp:txBody>
      <dsp:txXfrm>
        <a:off x="1447535" y="685243"/>
        <a:ext cx="3376450" cy="419449"/>
      </dsp:txXfrm>
    </dsp:sp>
    <dsp:sp modelId="{672192FF-DB9E-407B-A810-7E48E082BDAF}">
      <dsp:nvSpPr>
        <dsp:cNvPr id="0" name=""/>
        <dsp:cNvSpPr/>
      </dsp:nvSpPr>
      <dsp:spPr>
        <a:xfrm>
          <a:off x="943247" y="615335"/>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6</a:t>
          </a:r>
          <a:endParaRPr lang="zh-CN" altLang="en-US" sz="2800" kern="1200" dirty="0"/>
        </a:p>
      </dsp:txBody>
      <dsp:txXfrm>
        <a:off x="967864" y="639952"/>
        <a:ext cx="455053" cy="510031"/>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3AEA80-2E64-45C2-8885-DC13FCD98210}">
      <dsp:nvSpPr>
        <dsp:cNvPr id="0" name=""/>
        <dsp:cNvSpPr/>
      </dsp:nvSpPr>
      <dsp:spPr>
        <a:xfrm>
          <a:off x="1447535" y="143"/>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能量消耗</a:t>
          </a:r>
          <a:endParaRPr lang="zh-CN" altLang="en-US" sz="2600" kern="1200" dirty="0"/>
        </a:p>
      </dsp:txBody>
      <dsp:txXfrm>
        <a:off x="1447535" y="70051"/>
        <a:ext cx="3376450" cy="419449"/>
      </dsp:txXfrm>
    </dsp:sp>
    <dsp:sp modelId="{BD81915B-1D1C-46DE-9DF5-EDA0489DF8DF}">
      <dsp:nvSpPr>
        <dsp:cNvPr id="0" name=""/>
        <dsp:cNvSpPr/>
      </dsp:nvSpPr>
      <dsp:spPr>
        <a:xfrm>
          <a:off x="943247" y="143"/>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1</a:t>
          </a:r>
          <a:endParaRPr lang="zh-CN" altLang="en-US" sz="2800" kern="1200" dirty="0"/>
        </a:p>
      </dsp:txBody>
      <dsp:txXfrm>
        <a:off x="967864" y="24760"/>
        <a:ext cx="455053" cy="510031"/>
      </dsp:txXfrm>
    </dsp:sp>
    <dsp:sp modelId="{15B7986B-8E01-4045-B48F-5D89F2961334}">
      <dsp:nvSpPr>
        <dsp:cNvPr id="0" name=""/>
        <dsp:cNvSpPr/>
      </dsp:nvSpPr>
      <dsp:spPr>
        <a:xfrm>
          <a:off x="1447535" y="615335"/>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覆盖度</a:t>
          </a:r>
          <a:endParaRPr lang="zh-CN" altLang="en-US" sz="2600" kern="1200" dirty="0"/>
        </a:p>
      </dsp:txBody>
      <dsp:txXfrm>
        <a:off x="1447535" y="685243"/>
        <a:ext cx="3376450" cy="419449"/>
      </dsp:txXfrm>
    </dsp:sp>
    <dsp:sp modelId="{672192FF-DB9E-407B-A810-7E48E082BDAF}">
      <dsp:nvSpPr>
        <dsp:cNvPr id="0" name=""/>
        <dsp:cNvSpPr/>
      </dsp:nvSpPr>
      <dsp:spPr>
        <a:xfrm>
          <a:off x="943247" y="615335"/>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2</a:t>
          </a:r>
          <a:endParaRPr lang="zh-CN" altLang="en-US" sz="2800" kern="1200" dirty="0"/>
        </a:p>
      </dsp:txBody>
      <dsp:txXfrm>
        <a:off x="967864" y="639952"/>
        <a:ext cx="455053" cy="510031"/>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3AEA80-2E64-45C2-8885-DC13FCD98210}">
      <dsp:nvSpPr>
        <dsp:cNvPr id="0" name=""/>
        <dsp:cNvSpPr/>
      </dsp:nvSpPr>
      <dsp:spPr>
        <a:xfrm>
          <a:off x="1447535" y="143"/>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a:glow rad="101600">
            <a:schemeClr val="accent2">
              <a:satMod val="175000"/>
              <a:alpha val="40000"/>
            </a:schemeClr>
          </a:glow>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连通性</a:t>
          </a:r>
          <a:endParaRPr lang="zh-CN" altLang="en-US" sz="2600" kern="1200" dirty="0"/>
        </a:p>
      </dsp:txBody>
      <dsp:txXfrm>
        <a:off x="1447535" y="70051"/>
        <a:ext cx="3376450" cy="419449"/>
      </dsp:txXfrm>
    </dsp:sp>
    <dsp:sp modelId="{BD81915B-1D1C-46DE-9DF5-EDA0489DF8DF}">
      <dsp:nvSpPr>
        <dsp:cNvPr id="0" name=""/>
        <dsp:cNvSpPr/>
      </dsp:nvSpPr>
      <dsp:spPr>
        <a:xfrm>
          <a:off x="943247" y="143"/>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3</a:t>
          </a:r>
          <a:endParaRPr lang="zh-CN" altLang="en-US" sz="2800" kern="1200" dirty="0"/>
        </a:p>
      </dsp:txBody>
      <dsp:txXfrm>
        <a:off x="967864" y="24760"/>
        <a:ext cx="455053" cy="510031"/>
      </dsp:txXfrm>
    </dsp:sp>
    <dsp:sp modelId="{15B7986B-8E01-4045-B48F-5D89F2961334}">
      <dsp:nvSpPr>
        <dsp:cNvPr id="0" name=""/>
        <dsp:cNvSpPr/>
      </dsp:nvSpPr>
      <dsp:spPr>
        <a:xfrm>
          <a:off x="1447535" y="615335"/>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算法的分布式程度</a:t>
          </a:r>
          <a:endParaRPr lang="zh-CN" altLang="en-US" sz="2600" kern="1200" dirty="0"/>
        </a:p>
      </dsp:txBody>
      <dsp:txXfrm>
        <a:off x="1447535" y="685243"/>
        <a:ext cx="3376450" cy="419449"/>
      </dsp:txXfrm>
    </dsp:sp>
    <dsp:sp modelId="{672192FF-DB9E-407B-A810-7E48E082BDAF}">
      <dsp:nvSpPr>
        <dsp:cNvPr id="0" name=""/>
        <dsp:cNvSpPr/>
      </dsp:nvSpPr>
      <dsp:spPr>
        <a:xfrm>
          <a:off x="943247" y="615335"/>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4</a:t>
          </a:r>
          <a:endParaRPr lang="zh-CN" altLang="en-US" sz="2800" kern="1200" dirty="0"/>
        </a:p>
      </dsp:txBody>
      <dsp:txXfrm>
        <a:off x="967864" y="639952"/>
        <a:ext cx="455053" cy="510031"/>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3AEA80-2E64-45C2-8885-DC13FCD98210}">
      <dsp:nvSpPr>
        <dsp:cNvPr id="0" name=""/>
        <dsp:cNvSpPr/>
      </dsp:nvSpPr>
      <dsp:spPr>
        <a:xfrm>
          <a:off x="1447535" y="143"/>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对称性</a:t>
          </a:r>
          <a:endParaRPr lang="zh-CN" altLang="en-US" sz="2600" kern="1200" dirty="0"/>
        </a:p>
      </dsp:txBody>
      <dsp:txXfrm>
        <a:off x="1447535" y="70051"/>
        <a:ext cx="3376450" cy="419449"/>
      </dsp:txXfrm>
    </dsp:sp>
    <dsp:sp modelId="{BD81915B-1D1C-46DE-9DF5-EDA0489DF8DF}">
      <dsp:nvSpPr>
        <dsp:cNvPr id="0" name=""/>
        <dsp:cNvSpPr/>
      </dsp:nvSpPr>
      <dsp:spPr>
        <a:xfrm>
          <a:off x="943247" y="143"/>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7</a:t>
          </a:r>
          <a:endParaRPr lang="zh-CN" altLang="en-US" sz="2800" kern="1200" dirty="0"/>
        </a:p>
      </dsp:txBody>
      <dsp:txXfrm>
        <a:off x="967864" y="24760"/>
        <a:ext cx="455053" cy="510031"/>
      </dsp:txXfrm>
    </dsp:sp>
    <dsp:sp modelId="{15B7986B-8E01-4045-B48F-5D89F2961334}">
      <dsp:nvSpPr>
        <dsp:cNvPr id="0" name=""/>
        <dsp:cNvSpPr/>
      </dsp:nvSpPr>
      <dsp:spPr>
        <a:xfrm>
          <a:off x="1447535" y="615335"/>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鲁棒性和可扩展性</a:t>
          </a:r>
          <a:endParaRPr lang="zh-CN" altLang="en-US" sz="2600" kern="1200" dirty="0"/>
        </a:p>
      </dsp:txBody>
      <dsp:txXfrm>
        <a:off x="1447535" y="685243"/>
        <a:ext cx="3376450" cy="419449"/>
      </dsp:txXfrm>
    </dsp:sp>
    <dsp:sp modelId="{672192FF-DB9E-407B-A810-7E48E082BDAF}">
      <dsp:nvSpPr>
        <dsp:cNvPr id="0" name=""/>
        <dsp:cNvSpPr/>
      </dsp:nvSpPr>
      <dsp:spPr>
        <a:xfrm>
          <a:off x="943247" y="615335"/>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8</a:t>
          </a:r>
          <a:endParaRPr lang="zh-CN" altLang="en-US" sz="2800" kern="1200" dirty="0"/>
        </a:p>
      </dsp:txBody>
      <dsp:txXfrm>
        <a:off x="967864" y="639952"/>
        <a:ext cx="455053" cy="510031"/>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3AEA80-2E64-45C2-8885-DC13FCD98210}">
      <dsp:nvSpPr>
        <dsp:cNvPr id="0" name=""/>
        <dsp:cNvSpPr/>
      </dsp:nvSpPr>
      <dsp:spPr>
        <a:xfrm>
          <a:off x="1447535" y="143"/>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网络延迟</a:t>
          </a:r>
          <a:endParaRPr lang="zh-CN" altLang="en-US" sz="2600" kern="1200" dirty="0"/>
        </a:p>
      </dsp:txBody>
      <dsp:txXfrm>
        <a:off x="1447535" y="70051"/>
        <a:ext cx="3376450" cy="419449"/>
      </dsp:txXfrm>
    </dsp:sp>
    <dsp:sp modelId="{BD81915B-1D1C-46DE-9DF5-EDA0489DF8DF}">
      <dsp:nvSpPr>
        <dsp:cNvPr id="0" name=""/>
        <dsp:cNvSpPr/>
      </dsp:nvSpPr>
      <dsp:spPr>
        <a:xfrm>
          <a:off x="943247" y="143"/>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5</a:t>
          </a:r>
          <a:endParaRPr lang="zh-CN" altLang="en-US" sz="2800" kern="1200" dirty="0"/>
        </a:p>
      </dsp:txBody>
      <dsp:txXfrm>
        <a:off x="967864" y="24760"/>
        <a:ext cx="455053" cy="510031"/>
      </dsp:txXfrm>
    </dsp:sp>
    <dsp:sp modelId="{15B7986B-8E01-4045-B48F-5D89F2961334}">
      <dsp:nvSpPr>
        <dsp:cNvPr id="0" name=""/>
        <dsp:cNvSpPr/>
      </dsp:nvSpPr>
      <dsp:spPr>
        <a:xfrm>
          <a:off x="1447535" y="615335"/>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干扰和竞争</a:t>
          </a:r>
          <a:endParaRPr lang="zh-CN" altLang="en-US" sz="2600" kern="1200" dirty="0"/>
        </a:p>
      </dsp:txBody>
      <dsp:txXfrm>
        <a:off x="1447535" y="685243"/>
        <a:ext cx="3376450" cy="419449"/>
      </dsp:txXfrm>
    </dsp:sp>
    <dsp:sp modelId="{672192FF-DB9E-407B-A810-7E48E082BDAF}">
      <dsp:nvSpPr>
        <dsp:cNvPr id="0" name=""/>
        <dsp:cNvSpPr/>
      </dsp:nvSpPr>
      <dsp:spPr>
        <a:xfrm>
          <a:off x="943247" y="615335"/>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6</a:t>
          </a:r>
          <a:endParaRPr lang="zh-CN" altLang="en-US" sz="2800" kern="1200" dirty="0"/>
        </a:p>
      </dsp:txBody>
      <dsp:txXfrm>
        <a:off x="967864" y="639952"/>
        <a:ext cx="455053" cy="510031"/>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3AEA80-2E64-45C2-8885-DC13FCD98210}">
      <dsp:nvSpPr>
        <dsp:cNvPr id="0" name=""/>
        <dsp:cNvSpPr/>
      </dsp:nvSpPr>
      <dsp:spPr>
        <a:xfrm>
          <a:off x="1447535" y="143"/>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能量消耗</a:t>
          </a:r>
          <a:endParaRPr lang="zh-CN" altLang="en-US" sz="2600" kern="1200" dirty="0"/>
        </a:p>
      </dsp:txBody>
      <dsp:txXfrm>
        <a:off x="1447535" y="70051"/>
        <a:ext cx="3376450" cy="419449"/>
      </dsp:txXfrm>
    </dsp:sp>
    <dsp:sp modelId="{BD81915B-1D1C-46DE-9DF5-EDA0489DF8DF}">
      <dsp:nvSpPr>
        <dsp:cNvPr id="0" name=""/>
        <dsp:cNvSpPr/>
      </dsp:nvSpPr>
      <dsp:spPr>
        <a:xfrm>
          <a:off x="943247" y="143"/>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1</a:t>
          </a:r>
          <a:endParaRPr lang="zh-CN" altLang="en-US" sz="2800" kern="1200" dirty="0"/>
        </a:p>
      </dsp:txBody>
      <dsp:txXfrm>
        <a:off x="967864" y="24760"/>
        <a:ext cx="455053" cy="510031"/>
      </dsp:txXfrm>
    </dsp:sp>
    <dsp:sp modelId="{15B7986B-8E01-4045-B48F-5D89F2961334}">
      <dsp:nvSpPr>
        <dsp:cNvPr id="0" name=""/>
        <dsp:cNvSpPr/>
      </dsp:nvSpPr>
      <dsp:spPr>
        <a:xfrm>
          <a:off x="1447535" y="615335"/>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覆盖度</a:t>
          </a:r>
          <a:endParaRPr lang="zh-CN" altLang="en-US" sz="2600" kern="1200" dirty="0"/>
        </a:p>
      </dsp:txBody>
      <dsp:txXfrm>
        <a:off x="1447535" y="685243"/>
        <a:ext cx="3376450" cy="419449"/>
      </dsp:txXfrm>
    </dsp:sp>
    <dsp:sp modelId="{672192FF-DB9E-407B-A810-7E48E082BDAF}">
      <dsp:nvSpPr>
        <dsp:cNvPr id="0" name=""/>
        <dsp:cNvSpPr/>
      </dsp:nvSpPr>
      <dsp:spPr>
        <a:xfrm>
          <a:off x="943247" y="615335"/>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2</a:t>
          </a:r>
          <a:endParaRPr lang="zh-CN" altLang="en-US" sz="2800" kern="1200" dirty="0"/>
        </a:p>
      </dsp:txBody>
      <dsp:txXfrm>
        <a:off x="967864" y="639952"/>
        <a:ext cx="455053" cy="510031"/>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3AEA80-2E64-45C2-8885-DC13FCD98210}">
      <dsp:nvSpPr>
        <dsp:cNvPr id="0" name=""/>
        <dsp:cNvSpPr/>
      </dsp:nvSpPr>
      <dsp:spPr>
        <a:xfrm>
          <a:off x="1447535" y="143"/>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连通性</a:t>
          </a:r>
          <a:endParaRPr lang="zh-CN" altLang="en-US" sz="2600" kern="1200" dirty="0"/>
        </a:p>
      </dsp:txBody>
      <dsp:txXfrm>
        <a:off x="1447535" y="70051"/>
        <a:ext cx="3376450" cy="419449"/>
      </dsp:txXfrm>
    </dsp:sp>
    <dsp:sp modelId="{BD81915B-1D1C-46DE-9DF5-EDA0489DF8DF}">
      <dsp:nvSpPr>
        <dsp:cNvPr id="0" name=""/>
        <dsp:cNvSpPr/>
      </dsp:nvSpPr>
      <dsp:spPr>
        <a:xfrm>
          <a:off x="943247" y="143"/>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3</a:t>
          </a:r>
          <a:endParaRPr lang="zh-CN" altLang="en-US" sz="2800" kern="1200" dirty="0"/>
        </a:p>
      </dsp:txBody>
      <dsp:txXfrm>
        <a:off x="967864" y="24760"/>
        <a:ext cx="455053" cy="510031"/>
      </dsp:txXfrm>
    </dsp:sp>
    <dsp:sp modelId="{15B7986B-8E01-4045-B48F-5D89F2961334}">
      <dsp:nvSpPr>
        <dsp:cNvPr id="0" name=""/>
        <dsp:cNvSpPr/>
      </dsp:nvSpPr>
      <dsp:spPr>
        <a:xfrm>
          <a:off x="1447535" y="615335"/>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a:glow rad="101600">
            <a:schemeClr val="accent2">
              <a:satMod val="175000"/>
              <a:alpha val="40000"/>
            </a:schemeClr>
          </a:glow>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算法的分布式程度</a:t>
          </a:r>
          <a:endParaRPr lang="zh-CN" altLang="en-US" sz="2600" kern="1200" dirty="0"/>
        </a:p>
      </dsp:txBody>
      <dsp:txXfrm>
        <a:off x="1447535" y="685243"/>
        <a:ext cx="3376450" cy="419449"/>
      </dsp:txXfrm>
    </dsp:sp>
    <dsp:sp modelId="{672192FF-DB9E-407B-A810-7E48E082BDAF}">
      <dsp:nvSpPr>
        <dsp:cNvPr id="0" name=""/>
        <dsp:cNvSpPr/>
      </dsp:nvSpPr>
      <dsp:spPr>
        <a:xfrm>
          <a:off x="943247" y="615335"/>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4</a:t>
          </a:r>
          <a:endParaRPr lang="zh-CN" altLang="en-US" sz="2800" kern="1200" dirty="0"/>
        </a:p>
      </dsp:txBody>
      <dsp:txXfrm>
        <a:off x="967864" y="639952"/>
        <a:ext cx="455053" cy="510031"/>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3AEA80-2E64-45C2-8885-DC13FCD98210}">
      <dsp:nvSpPr>
        <dsp:cNvPr id="0" name=""/>
        <dsp:cNvSpPr/>
      </dsp:nvSpPr>
      <dsp:spPr>
        <a:xfrm>
          <a:off x="1447535" y="143"/>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对称性</a:t>
          </a:r>
          <a:endParaRPr lang="zh-CN" altLang="en-US" sz="2600" kern="1200" dirty="0"/>
        </a:p>
      </dsp:txBody>
      <dsp:txXfrm>
        <a:off x="1447535" y="70051"/>
        <a:ext cx="3376450" cy="419449"/>
      </dsp:txXfrm>
    </dsp:sp>
    <dsp:sp modelId="{BD81915B-1D1C-46DE-9DF5-EDA0489DF8DF}">
      <dsp:nvSpPr>
        <dsp:cNvPr id="0" name=""/>
        <dsp:cNvSpPr/>
      </dsp:nvSpPr>
      <dsp:spPr>
        <a:xfrm>
          <a:off x="943247" y="143"/>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7</a:t>
          </a:r>
          <a:endParaRPr lang="zh-CN" altLang="en-US" sz="2800" kern="1200" dirty="0"/>
        </a:p>
      </dsp:txBody>
      <dsp:txXfrm>
        <a:off x="967864" y="24760"/>
        <a:ext cx="455053" cy="510031"/>
      </dsp:txXfrm>
    </dsp:sp>
    <dsp:sp modelId="{15B7986B-8E01-4045-B48F-5D89F2961334}">
      <dsp:nvSpPr>
        <dsp:cNvPr id="0" name=""/>
        <dsp:cNvSpPr/>
      </dsp:nvSpPr>
      <dsp:spPr>
        <a:xfrm>
          <a:off x="1447535" y="615335"/>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鲁棒性和可扩展性</a:t>
          </a:r>
          <a:endParaRPr lang="zh-CN" altLang="en-US" sz="2600" kern="1200" dirty="0"/>
        </a:p>
      </dsp:txBody>
      <dsp:txXfrm>
        <a:off x="1447535" y="685243"/>
        <a:ext cx="3376450" cy="419449"/>
      </dsp:txXfrm>
    </dsp:sp>
    <dsp:sp modelId="{672192FF-DB9E-407B-A810-7E48E082BDAF}">
      <dsp:nvSpPr>
        <dsp:cNvPr id="0" name=""/>
        <dsp:cNvSpPr/>
      </dsp:nvSpPr>
      <dsp:spPr>
        <a:xfrm>
          <a:off x="943247" y="615335"/>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8</a:t>
          </a:r>
          <a:endParaRPr lang="zh-CN" altLang="en-US" sz="2800" kern="1200" dirty="0"/>
        </a:p>
      </dsp:txBody>
      <dsp:txXfrm>
        <a:off x="967864" y="639952"/>
        <a:ext cx="455053" cy="5100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A64552-7C3F-4E59-8908-AD0CF1DF00D2}">
      <dsp:nvSpPr>
        <dsp:cNvPr id="0" name=""/>
        <dsp:cNvSpPr/>
      </dsp:nvSpPr>
      <dsp:spPr>
        <a:xfrm>
          <a:off x="0" y="342787"/>
          <a:ext cx="7039610" cy="529200"/>
        </a:xfrm>
        <a:prstGeom prst="rect">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0">
          <a:scrgbClr r="0" g="0" b="0"/>
        </a:effectRef>
        <a:fontRef idx="minor"/>
      </dsp:style>
    </dsp:sp>
    <dsp:sp modelId="{DB01D1D4-A168-49F1-906E-AC1F68D0A622}">
      <dsp:nvSpPr>
        <dsp:cNvPr id="0" name=""/>
        <dsp:cNvSpPr/>
      </dsp:nvSpPr>
      <dsp:spPr>
        <a:xfrm>
          <a:off x="351636" y="32827"/>
          <a:ext cx="5646189" cy="619920"/>
        </a:xfrm>
        <a:prstGeom prst="roundRect">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glow rad="228600">
            <a:schemeClr val="accent4">
              <a:satMod val="175000"/>
              <a:alpha val="40000"/>
            </a:schemeClr>
          </a:glow>
        </a:effectLst>
        <a:scene3d>
          <a:camera prst="orthographicFront"/>
          <a:lightRig rig="flat" dir="t"/>
        </a:scene3d>
      </dsp:spPr>
      <dsp:style>
        <a:lnRef idx="1">
          <a:schemeClr val="accent4"/>
        </a:lnRef>
        <a:fillRef idx="2">
          <a:schemeClr val="accent4"/>
        </a:fillRef>
        <a:effectRef idx="1">
          <a:schemeClr val="accent4"/>
        </a:effectRef>
        <a:fontRef idx="minor">
          <a:schemeClr val="dk1"/>
        </a:fontRef>
      </dsp:style>
      <dsp:txBody>
        <a:bodyPr spcFirstLastPara="0" vert="horz" wrap="square" lIns="186256" tIns="0" rIns="186256" bIns="0" numCol="1" spcCol="1270" anchor="ctr" anchorCtr="0">
          <a:noAutofit/>
        </a:bodyPr>
        <a:lstStyle/>
        <a:p>
          <a:pPr lvl="0" algn="l" defTabSz="1066800">
            <a:lnSpc>
              <a:spcPct val="100000"/>
            </a:lnSpc>
            <a:spcBef>
              <a:spcPct val="0"/>
            </a:spcBef>
            <a:spcAft>
              <a:spcPct val="35000"/>
            </a:spcAft>
          </a:pPr>
          <a:r>
            <a:rPr lang="zh-CN" altLang="en-US" sz="2400" b="1" kern="1200" dirty="0" smtClean="0"/>
            <a:t>① 影响整个网络的生存时间</a:t>
          </a:r>
        </a:p>
      </dsp:txBody>
      <dsp:txXfrm>
        <a:off x="381898" y="63089"/>
        <a:ext cx="5585665" cy="559396"/>
      </dsp:txXfrm>
    </dsp:sp>
    <dsp:sp modelId="{7E7CFFC2-DA19-43F9-92AE-887E04887906}">
      <dsp:nvSpPr>
        <dsp:cNvPr id="0" name=""/>
        <dsp:cNvSpPr/>
      </dsp:nvSpPr>
      <dsp:spPr>
        <a:xfrm>
          <a:off x="0" y="1295347"/>
          <a:ext cx="7039610" cy="529200"/>
        </a:xfrm>
        <a:prstGeom prst="rect">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0">
          <a:scrgbClr r="0" g="0" b="0"/>
        </a:effectRef>
        <a:fontRef idx="minor"/>
      </dsp:style>
    </dsp:sp>
    <dsp:sp modelId="{AB183C09-EDC7-4B11-9D08-1DA490A5BD62}">
      <dsp:nvSpPr>
        <dsp:cNvPr id="0" name=""/>
        <dsp:cNvSpPr/>
      </dsp:nvSpPr>
      <dsp:spPr>
        <a:xfrm>
          <a:off x="351636" y="985387"/>
          <a:ext cx="5646435" cy="619920"/>
        </a:xfrm>
        <a:prstGeom prst="roundRect">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glow rad="228600">
            <a:schemeClr val="accent4">
              <a:satMod val="175000"/>
              <a:alpha val="40000"/>
            </a:schemeClr>
          </a:glow>
        </a:effectLst>
        <a:scene3d>
          <a:camera prst="orthographicFront"/>
          <a:lightRig rig="flat" dir="t"/>
        </a:scene3d>
      </dsp:spPr>
      <dsp:style>
        <a:lnRef idx="1">
          <a:schemeClr val="accent4"/>
        </a:lnRef>
        <a:fillRef idx="2">
          <a:schemeClr val="accent4"/>
        </a:fillRef>
        <a:effectRef idx="1">
          <a:schemeClr val="accent4"/>
        </a:effectRef>
        <a:fontRef idx="minor">
          <a:schemeClr val="dk1"/>
        </a:fontRef>
      </dsp:style>
      <dsp:txBody>
        <a:bodyPr spcFirstLastPara="0" vert="horz" wrap="square" lIns="186256" tIns="0" rIns="186256" bIns="0" numCol="1" spcCol="1270" anchor="ctr" anchorCtr="0">
          <a:noAutofit/>
        </a:bodyPr>
        <a:lstStyle/>
        <a:p>
          <a:pPr lvl="0" algn="l" defTabSz="933450">
            <a:lnSpc>
              <a:spcPct val="100000"/>
            </a:lnSpc>
            <a:spcBef>
              <a:spcPct val="0"/>
            </a:spcBef>
            <a:spcAft>
              <a:spcPct val="35000"/>
            </a:spcAft>
          </a:pPr>
          <a:r>
            <a:rPr lang="zh-CN" altLang="en-US" sz="2100" b="1" kern="1200" dirty="0" smtClean="0"/>
            <a:t>② 减小节点间通信干扰，提高网络通信效率</a:t>
          </a:r>
          <a:endParaRPr lang="zh-CN" altLang="en-US" sz="2100" b="1" kern="1200" dirty="0"/>
        </a:p>
      </dsp:txBody>
      <dsp:txXfrm>
        <a:off x="381898" y="1015649"/>
        <a:ext cx="5585911" cy="559396"/>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3AEA80-2E64-45C2-8885-DC13FCD98210}">
      <dsp:nvSpPr>
        <dsp:cNvPr id="0" name=""/>
        <dsp:cNvSpPr/>
      </dsp:nvSpPr>
      <dsp:spPr>
        <a:xfrm>
          <a:off x="1447535" y="143"/>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网络延迟</a:t>
          </a:r>
          <a:endParaRPr lang="zh-CN" altLang="en-US" sz="2600" kern="1200" dirty="0"/>
        </a:p>
      </dsp:txBody>
      <dsp:txXfrm>
        <a:off x="1447535" y="70051"/>
        <a:ext cx="3376450" cy="419449"/>
      </dsp:txXfrm>
    </dsp:sp>
    <dsp:sp modelId="{BD81915B-1D1C-46DE-9DF5-EDA0489DF8DF}">
      <dsp:nvSpPr>
        <dsp:cNvPr id="0" name=""/>
        <dsp:cNvSpPr/>
      </dsp:nvSpPr>
      <dsp:spPr>
        <a:xfrm>
          <a:off x="943247" y="143"/>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5</a:t>
          </a:r>
          <a:endParaRPr lang="zh-CN" altLang="en-US" sz="2800" kern="1200" dirty="0"/>
        </a:p>
      </dsp:txBody>
      <dsp:txXfrm>
        <a:off x="967864" y="24760"/>
        <a:ext cx="455053" cy="510031"/>
      </dsp:txXfrm>
    </dsp:sp>
    <dsp:sp modelId="{15B7986B-8E01-4045-B48F-5D89F2961334}">
      <dsp:nvSpPr>
        <dsp:cNvPr id="0" name=""/>
        <dsp:cNvSpPr/>
      </dsp:nvSpPr>
      <dsp:spPr>
        <a:xfrm>
          <a:off x="1447535" y="615335"/>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干扰和竞争</a:t>
          </a:r>
          <a:endParaRPr lang="zh-CN" altLang="en-US" sz="2600" kern="1200" dirty="0"/>
        </a:p>
      </dsp:txBody>
      <dsp:txXfrm>
        <a:off x="1447535" y="685243"/>
        <a:ext cx="3376450" cy="419449"/>
      </dsp:txXfrm>
    </dsp:sp>
    <dsp:sp modelId="{672192FF-DB9E-407B-A810-7E48E082BDAF}">
      <dsp:nvSpPr>
        <dsp:cNvPr id="0" name=""/>
        <dsp:cNvSpPr/>
      </dsp:nvSpPr>
      <dsp:spPr>
        <a:xfrm>
          <a:off x="943247" y="615335"/>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6</a:t>
          </a:r>
          <a:endParaRPr lang="zh-CN" altLang="en-US" sz="2800" kern="1200" dirty="0"/>
        </a:p>
      </dsp:txBody>
      <dsp:txXfrm>
        <a:off x="967864" y="639952"/>
        <a:ext cx="455053" cy="510031"/>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3AEA80-2E64-45C2-8885-DC13FCD98210}">
      <dsp:nvSpPr>
        <dsp:cNvPr id="0" name=""/>
        <dsp:cNvSpPr/>
      </dsp:nvSpPr>
      <dsp:spPr>
        <a:xfrm>
          <a:off x="1447535" y="143"/>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能量消耗</a:t>
          </a:r>
          <a:endParaRPr lang="zh-CN" altLang="en-US" sz="2600" kern="1200" dirty="0"/>
        </a:p>
      </dsp:txBody>
      <dsp:txXfrm>
        <a:off x="1447535" y="70051"/>
        <a:ext cx="3376450" cy="419449"/>
      </dsp:txXfrm>
    </dsp:sp>
    <dsp:sp modelId="{BD81915B-1D1C-46DE-9DF5-EDA0489DF8DF}">
      <dsp:nvSpPr>
        <dsp:cNvPr id="0" name=""/>
        <dsp:cNvSpPr/>
      </dsp:nvSpPr>
      <dsp:spPr>
        <a:xfrm>
          <a:off x="943247" y="143"/>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1</a:t>
          </a:r>
          <a:endParaRPr lang="zh-CN" altLang="en-US" sz="2800" kern="1200" dirty="0"/>
        </a:p>
      </dsp:txBody>
      <dsp:txXfrm>
        <a:off x="967864" y="24760"/>
        <a:ext cx="455053" cy="510031"/>
      </dsp:txXfrm>
    </dsp:sp>
    <dsp:sp modelId="{15B7986B-8E01-4045-B48F-5D89F2961334}">
      <dsp:nvSpPr>
        <dsp:cNvPr id="0" name=""/>
        <dsp:cNvSpPr/>
      </dsp:nvSpPr>
      <dsp:spPr>
        <a:xfrm>
          <a:off x="1447535" y="615335"/>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覆盖度</a:t>
          </a:r>
          <a:endParaRPr lang="zh-CN" altLang="en-US" sz="2600" kern="1200" dirty="0"/>
        </a:p>
      </dsp:txBody>
      <dsp:txXfrm>
        <a:off x="1447535" y="685243"/>
        <a:ext cx="3376450" cy="419449"/>
      </dsp:txXfrm>
    </dsp:sp>
    <dsp:sp modelId="{672192FF-DB9E-407B-A810-7E48E082BDAF}">
      <dsp:nvSpPr>
        <dsp:cNvPr id="0" name=""/>
        <dsp:cNvSpPr/>
      </dsp:nvSpPr>
      <dsp:spPr>
        <a:xfrm>
          <a:off x="943247" y="615335"/>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2</a:t>
          </a:r>
          <a:endParaRPr lang="zh-CN" altLang="en-US" sz="2800" kern="1200" dirty="0"/>
        </a:p>
      </dsp:txBody>
      <dsp:txXfrm>
        <a:off x="967864" y="639952"/>
        <a:ext cx="455053" cy="510031"/>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3AEA80-2E64-45C2-8885-DC13FCD98210}">
      <dsp:nvSpPr>
        <dsp:cNvPr id="0" name=""/>
        <dsp:cNvSpPr/>
      </dsp:nvSpPr>
      <dsp:spPr>
        <a:xfrm>
          <a:off x="1447535" y="143"/>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连通性</a:t>
          </a:r>
          <a:endParaRPr lang="zh-CN" altLang="en-US" sz="2600" kern="1200" dirty="0"/>
        </a:p>
      </dsp:txBody>
      <dsp:txXfrm>
        <a:off x="1447535" y="70051"/>
        <a:ext cx="3376450" cy="419449"/>
      </dsp:txXfrm>
    </dsp:sp>
    <dsp:sp modelId="{BD81915B-1D1C-46DE-9DF5-EDA0489DF8DF}">
      <dsp:nvSpPr>
        <dsp:cNvPr id="0" name=""/>
        <dsp:cNvSpPr/>
      </dsp:nvSpPr>
      <dsp:spPr>
        <a:xfrm>
          <a:off x="943247" y="143"/>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3</a:t>
          </a:r>
          <a:endParaRPr lang="zh-CN" altLang="en-US" sz="2800" kern="1200" dirty="0"/>
        </a:p>
      </dsp:txBody>
      <dsp:txXfrm>
        <a:off x="967864" y="24760"/>
        <a:ext cx="455053" cy="510031"/>
      </dsp:txXfrm>
    </dsp:sp>
    <dsp:sp modelId="{15B7986B-8E01-4045-B48F-5D89F2961334}">
      <dsp:nvSpPr>
        <dsp:cNvPr id="0" name=""/>
        <dsp:cNvSpPr/>
      </dsp:nvSpPr>
      <dsp:spPr>
        <a:xfrm>
          <a:off x="1447535" y="615335"/>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算法的分布式程度</a:t>
          </a:r>
          <a:endParaRPr lang="zh-CN" altLang="en-US" sz="2600" kern="1200" dirty="0"/>
        </a:p>
      </dsp:txBody>
      <dsp:txXfrm>
        <a:off x="1447535" y="685243"/>
        <a:ext cx="3376450" cy="419449"/>
      </dsp:txXfrm>
    </dsp:sp>
    <dsp:sp modelId="{672192FF-DB9E-407B-A810-7E48E082BDAF}">
      <dsp:nvSpPr>
        <dsp:cNvPr id="0" name=""/>
        <dsp:cNvSpPr/>
      </dsp:nvSpPr>
      <dsp:spPr>
        <a:xfrm>
          <a:off x="943247" y="615335"/>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4</a:t>
          </a:r>
          <a:endParaRPr lang="zh-CN" altLang="en-US" sz="2800" kern="1200" dirty="0"/>
        </a:p>
      </dsp:txBody>
      <dsp:txXfrm>
        <a:off x="967864" y="639952"/>
        <a:ext cx="455053" cy="510031"/>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3AEA80-2E64-45C2-8885-DC13FCD98210}">
      <dsp:nvSpPr>
        <dsp:cNvPr id="0" name=""/>
        <dsp:cNvSpPr/>
      </dsp:nvSpPr>
      <dsp:spPr>
        <a:xfrm>
          <a:off x="1447535" y="143"/>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对称性</a:t>
          </a:r>
          <a:endParaRPr lang="zh-CN" altLang="en-US" sz="2600" kern="1200" dirty="0"/>
        </a:p>
      </dsp:txBody>
      <dsp:txXfrm>
        <a:off x="1447535" y="70051"/>
        <a:ext cx="3376450" cy="419449"/>
      </dsp:txXfrm>
    </dsp:sp>
    <dsp:sp modelId="{BD81915B-1D1C-46DE-9DF5-EDA0489DF8DF}">
      <dsp:nvSpPr>
        <dsp:cNvPr id="0" name=""/>
        <dsp:cNvSpPr/>
      </dsp:nvSpPr>
      <dsp:spPr>
        <a:xfrm>
          <a:off x="943247" y="143"/>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7</a:t>
          </a:r>
          <a:endParaRPr lang="zh-CN" altLang="en-US" sz="2800" kern="1200" dirty="0"/>
        </a:p>
      </dsp:txBody>
      <dsp:txXfrm>
        <a:off x="967864" y="24760"/>
        <a:ext cx="455053" cy="510031"/>
      </dsp:txXfrm>
    </dsp:sp>
    <dsp:sp modelId="{15B7986B-8E01-4045-B48F-5D89F2961334}">
      <dsp:nvSpPr>
        <dsp:cNvPr id="0" name=""/>
        <dsp:cNvSpPr/>
      </dsp:nvSpPr>
      <dsp:spPr>
        <a:xfrm>
          <a:off x="1447535" y="615335"/>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鲁棒性和可扩展性</a:t>
          </a:r>
          <a:endParaRPr lang="zh-CN" altLang="en-US" sz="2600" kern="1200" dirty="0"/>
        </a:p>
      </dsp:txBody>
      <dsp:txXfrm>
        <a:off x="1447535" y="685243"/>
        <a:ext cx="3376450" cy="419449"/>
      </dsp:txXfrm>
    </dsp:sp>
    <dsp:sp modelId="{672192FF-DB9E-407B-A810-7E48E082BDAF}">
      <dsp:nvSpPr>
        <dsp:cNvPr id="0" name=""/>
        <dsp:cNvSpPr/>
      </dsp:nvSpPr>
      <dsp:spPr>
        <a:xfrm>
          <a:off x="943247" y="615335"/>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8</a:t>
          </a:r>
          <a:endParaRPr lang="zh-CN" altLang="en-US" sz="2800" kern="1200" dirty="0"/>
        </a:p>
      </dsp:txBody>
      <dsp:txXfrm>
        <a:off x="967864" y="639952"/>
        <a:ext cx="455053" cy="510031"/>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3AEA80-2E64-45C2-8885-DC13FCD98210}">
      <dsp:nvSpPr>
        <dsp:cNvPr id="0" name=""/>
        <dsp:cNvSpPr/>
      </dsp:nvSpPr>
      <dsp:spPr>
        <a:xfrm>
          <a:off x="1447535" y="143"/>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a:glow rad="101600">
            <a:schemeClr val="accent2">
              <a:satMod val="175000"/>
              <a:alpha val="40000"/>
            </a:schemeClr>
          </a:glow>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网络延迟</a:t>
          </a:r>
          <a:endParaRPr lang="zh-CN" altLang="en-US" sz="2600" kern="1200" dirty="0"/>
        </a:p>
      </dsp:txBody>
      <dsp:txXfrm>
        <a:off x="1447535" y="70051"/>
        <a:ext cx="3376450" cy="419449"/>
      </dsp:txXfrm>
    </dsp:sp>
    <dsp:sp modelId="{BD81915B-1D1C-46DE-9DF5-EDA0489DF8DF}">
      <dsp:nvSpPr>
        <dsp:cNvPr id="0" name=""/>
        <dsp:cNvSpPr/>
      </dsp:nvSpPr>
      <dsp:spPr>
        <a:xfrm>
          <a:off x="943247" y="143"/>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5</a:t>
          </a:r>
          <a:endParaRPr lang="zh-CN" altLang="en-US" sz="2800" kern="1200" dirty="0"/>
        </a:p>
      </dsp:txBody>
      <dsp:txXfrm>
        <a:off x="967864" y="24760"/>
        <a:ext cx="455053" cy="510031"/>
      </dsp:txXfrm>
    </dsp:sp>
    <dsp:sp modelId="{15B7986B-8E01-4045-B48F-5D89F2961334}">
      <dsp:nvSpPr>
        <dsp:cNvPr id="0" name=""/>
        <dsp:cNvSpPr/>
      </dsp:nvSpPr>
      <dsp:spPr>
        <a:xfrm>
          <a:off x="1447535" y="615335"/>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干扰和竞争</a:t>
          </a:r>
          <a:endParaRPr lang="zh-CN" altLang="en-US" sz="2600" kern="1200" dirty="0"/>
        </a:p>
      </dsp:txBody>
      <dsp:txXfrm>
        <a:off x="1447535" y="685243"/>
        <a:ext cx="3376450" cy="419449"/>
      </dsp:txXfrm>
    </dsp:sp>
    <dsp:sp modelId="{672192FF-DB9E-407B-A810-7E48E082BDAF}">
      <dsp:nvSpPr>
        <dsp:cNvPr id="0" name=""/>
        <dsp:cNvSpPr/>
      </dsp:nvSpPr>
      <dsp:spPr>
        <a:xfrm>
          <a:off x="943247" y="615335"/>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6</a:t>
          </a:r>
          <a:endParaRPr lang="zh-CN" altLang="en-US" sz="2800" kern="1200" dirty="0"/>
        </a:p>
      </dsp:txBody>
      <dsp:txXfrm>
        <a:off x="967864" y="639952"/>
        <a:ext cx="455053" cy="510031"/>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3AEA80-2E64-45C2-8885-DC13FCD98210}">
      <dsp:nvSpPr>
        <dsp:cNvPr id="0" name=""/>
        <dsp:cNvSpPr/>
      </dsp:nvSpPr>
      <dsp:spPr>
        <a:xfrm>
          <a:off x="1447535" y="143"/>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能量消耗</a:t>
          </a:r>
          <a:endParaRPr lang="zh-CN" altLang="en-US" sz="2600" kern="1200" dirty="0"/>
        </a:p>
      </dsp:txBody>
      <dsp:txXfrm>
        <a:off x="1447535" y="70051"/>
        <a:ext cx="3376450" cy="419449"/>
      </dsp:txXfrm>
    </dsp:sp>
    <dsp:sp modelId="{BD81915B-1D1C-46DE-9DF5-EDA0489DF8DF}">
      <dsp:nvSpPr>
        <dsp:cNvPr id="0" name=""/>
        <dsp:cNvSpPr/>
      </dsp:nvSpPr>
      <dsp:spPr>
        <a:xfrm>
          <a:off x="943247" y="143"/>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1</a:t>
          </a:r>
          <a:endParaRPr lang="zh-CN" altLang="en-US" sz="2800" kern="1200" dirty="0"/>
        </a:p>
      </dsp:txBody>
      <dsp:txXfrm>
        <a:off x="967864" y="24760"/>
        <a:ext cx="455053" cy="510031"/>
      </dsp:txXfrm>
    </dsp:sp>
    <dsp:sp modelId="{15B7986B-8E01-4045-B48F-5D89F2961334}">
      <dsp:nvSpPr>
        <dsp:cNvPr id="0" name=""/>
        <dsp:cNvSpPr/>
      </dsp:nvSpPr>
      <dsp:spPr>
        <a:xfrm>
          <a:off x="1447535" y="615335"/>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覆盖度</a:t>
          </a:r>
          <a:endParaRPr lang="zh-CN" altLang="en-US" sz="2600" kern="1200" dirty="0"/>
        </a:p>
      </dsp:txBody>
      <dsp:txXfrm>
        <a:off x="1447535" y="685243"/>
        <a:ext cx="3376450" cy="419449"/>
      </dsp:txXfrm>
    </dsp:sp>
    <dsp:sp modelId="{672192FF-DB9E-407B-A810-7E48E082BDAF}">
      <dsp:nvSpPr>
        <dsp:cNvPr id="0" name=""/>
        <dsp:cNvSpPr/>
      </dsp:nvSpPr>
      <dsp:spPr>
        <a:xfrm>
          <a:off x="943247" y="615335"/>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2</a:t>
          </a:r>
          <a:endParaRPr lang="zh-CN" altLang="en-US" sz="2800" kern="1200" dirty="0"/>
        </a:p>
      </dsp:txBody>
      <dsp:txXfrm>
        <a:off x="967864" y="639952"/>
        <a:ext cx="455053" cy="510031"/>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3AEA80-2E64-45C2-8885-DC13FCD98210}">
      <dsp:nvSpPr>
        <dsp:cNvPr id="0" name=""/>
        <dsp:cNvSpPr/>
      </dsp:nvSpPr>
      <dsp:spPr>
        <a:xfrm>
          <a:off x="1447535" y="143"/>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连通性</a:t>
          </a:r>
          <a:endParaRPr lang="zh-CN" altLang="en-US" sz="2600" kern="1200" dirty="0"/>
        </a:p>
      </dsp:txBody>
      <dsp:txXfrm>
        <a:off x="1447535" y="70051"/>
        <a:ext cx="3376450" cy="419449"/>
      </dsp:txXfrm>
    </dsp:sp>
    <dsp:sp modelId="{BD81915B-1D1C-46DE-9DF5-EDA0489DF8DF}">
      <dsp:nvSpPr>
        <dsp:cNvPr id="0" name=""/>
        <dsp:cNvSpPr/>
      </dsp:nvSpPr>
      <dsp:spPr>
        <a:xfrm>
          <a:off x="943247" y="143"/>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3</a:t>
          </a:r>
          <a:endParaRPr lang="zh-CN" altLang="en-US" sz="2800" kern="1200" dirty="0"/>
        </a:p>
      </dsp:txBody>
      <dsp:txXfrm>
        <a:off x="967864" y="24760"/>
        <a:ext cx="455053" cy="510031"/>
      </dsp:txXfrm>
    </dsp:sp>
    <dsp:sp modelId="{15B7986B-8E01-4045-B48F-5D89F2961334}">
      <dsp:nvSpPr>
        <dsp:cNvPr id="0" name=""/>
        <dsp:cNvSpPr/>
      </dsp:nvSpPr>
      <dsp:spPr>
        <a:xfrm>
          <a:off x="1447535" y="615335"/>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算法的分布式程度</a:t>
          </a:r>
          <a:endParaRPr lang="zh-CN" altLang="en-US" sz="2600" kern="1200" dirty="0"/>
        </a:p>
      </dsp:txBody>
      <dsp:txXfrm>
        <a:off x="1447535" y="685243"/>
        <a:ext cx="3376450" cy="419449"/>
      </dsp:txXfrm>
    </dsp:sp>
    <dsp:sp modelId="{672192FF-DB9E-407B-A810-7E48E082BDAF}">
      <dsp:nvSpPr>
        <dsp:cNvPr id="0" name=""/>
        <dsp:cNvSpPr/>
      </dsp:nvSpPr>
      <dsp:spPr>
        <a:xfrm>
          <a:off x="943247" y="615335"/>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4</a:t>
          </a:r>
          <a:endParaRPr lang="zh-CN" altLang="en-US" sz="2800" kern="1200" dirty="0"/>
        </a:p>
      </dsp:txBody>
      <dsp:txXfrm>
        <a:off x="967864" y="639952"/>
        <a:ext cx="455053" cy="510031"/>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3AEA80-2E64-45C2-8885-DC13FCD98210}">
      <dsp:nvSpPr>
        <dsp:cNvPr id="0" name=""/>
        <dsp:cNvSpPr/>
      </dsp:nvSpPr>
      <dsp:spPr>
        <a:xfrm>
          <a:off x="1447535" y="143"/>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对称性</a:t>
          </a:r>
          <a:endParaRPr lang="zh-CN" altLang="en-US" sz="2600" kern="1200" dirty="0"/>
        </a:p>
      </dsp:txBody>
      <dsp:txXfrm>
        <a:off x="1447535" y="70051"/>
        <a:ext cx="3376450" cy="419449"/>
      </dsp:txXfrm>
    </dsp:sp>
    <dsp:sp modelId="{BD81915B-1D1C-46DE-9DF5-EDA0489DF8DF}">
      <dsp:nvSpPr>
        <dsp:cNvPr id="0" name=""/>
        <dsp:cNvSpPr/>
      </dsp:nvSpPr>
      <dsp:spPr>
        <a:xfrm>
          <a:off x="943247" y="143"/>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7</a:t>
          </a:r>
          <a:endParaRPr lang="zh-CN" altLang="en-US" sz="2800" kern="1200" dirty="0"/>
        </a:p>
      </dsp:txBody>
      <dsp:txXfrm>
        <a:off x="967864" y="24760"/>
        <a:ext cx="455053" cy="510031"/>
      </dsp:txXfrm>
    </dsp:sp>
    <dsp:sp modelId="{15B7986B-8E01-4045-B48F-5D89F2961334}">
      <dsp:nvSpPr>
        <dsp:cNvPr id="0" name=""/>
        <dsp:cNvSpPr/>
      </dsp:nvSpPr>
      <dsp:spPr>
        <a:xfrm>
          <a:off x="1447535" y="615335"/>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鲁棒性和可扩展性</a:t>
          </a:r>
          <a:endParaRPr lang="zh-CN" altLang="en-US" sz="2600" kern="1200" dirty="0"/>
        </a:p>
      </dsp:txBody>
      <dsp:txXfrm>
        <a:off x="1447535" y="685243"/>
        <a:ext cx="3376450" cy="419449"/>
      </dsp:txXfrm>
    </dsp:sp>
    <dsp:sp modelId="{672192FF-DB9E-407B-A810-7E48E082BDAF}">
      <dsp:nvSpPr>
        <dsp:cNvPr id="0" name=""/>
        <dsp:cNvSpPr/>
      </dsp:nvSpPr>
      <dsp:spPr>
        <a:xfrm>
          <a:off x="943247" y="615335"/>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8</a:t>
          </a:r>
          <a:endParaRPr lang="zh-CN" altLang="en-US" sz="2800" kern="1200" dirty="0"/>
        </a:p>
      </dsp:txBody>
      <dsp:txXfrm>
        <a:off x="967864" y="639952"/>
        <a:ext cx="455053" cy="510031"/>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3AEA80-2E64-45C2-8885-DC13FCD98210}">
      <dsp:nvSpPr>
        <dsp:cNvPr id="0" name=""/>
        <dsp:cNvSpPr/>
      </dsp:nvSpPr>
      <dsp:spPr>
        <a:xfrm>
          <a:off x="1447535" y="143"/>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网络延迟</a:t>
          </a:r>
          <a:endParaRPr lang="zh-CN" altLang="en-US" sz="2600" kern="1200" dirty="0"/>
        </a:p>
      </dsp:txBody>
      <dsp:txXfrm>
        <a:off x="1447535" y="70051"/>
        <a:ext cx="3376450" cy="419449"/>
      </dsp:txXfrm>
    </dsp:sp>
    <dsp:sp modelId="{BD81915B-1D1C-46DE-9DF5-EDA0489DF8DF}">
      <dsp:nvSpPr>
        <dsp:cNvPr id="0" name=""/>
        <dsp:cNvSpPr/>
      </dsp:nvSpPr>
      <dsp:spPr>
        <a:xfrm>
          <a:off x="943247" y="143"/>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5</a:t>
          </a:r>
          <a:endParaRPr lang="zh-CN" altLang="en-US" sz="2800" kern="1200" dirty="0"/>
        </a:p>
      </dsp:txBody>
      <dsp:txXfrm>
        <a:off x="967864" y="24760"/>
        <a:ext cx="455053" cy="510031"/>
      </dsp:txXfrm>
    </dsp:sp>
    <dsp:sp modelId="{15B7986B-8E01-4045-B48F-5D89F2961334}">
      <dsp:nvSpPr>
        <dsp:cNvPr id="0" name=""/>
        <dsp:cNvSpPr/>
      </dsp:nvSpPr>
      <dsp:spPr>
        <a:xfrm>
          <a:off x="1447535" y="615335"/>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a:glow rad="101600">
            <a:schemeClr val="accent2">
              <a:satMod val="175000"/>
              <a:alpha val="40000"/>
            </a:schemeClr>
          </a:glow>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干扰和竞争</a:t>
          </a:r>
          <a:endParaRPr lang="zh-CN" altLang="en-US" sz="2600" kern="1200" dirty="0"/>
        </a:p>
      </dsp:txBody>
      <dsp:txXfrm>
        <a:off x="1447535" y="685243"/>
        <a:ext cx="3376450" cy="419449"/>
      </dsp:txXfrm>
    </dsp:sp>
    <dsp:sp modelId="{672192FF-DB9E-407B-A810-7E48E082BDAF}">
      <dsp:nvSpPr>
        <dsp:cNvPr id="0" name=""/>
        <dsp:cNvSpPr/>
      </dsp:nvSpPr>
      <dsp:spPr>
        <a:xfrm>
          <a:off x="943247" y="615335"/>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6</a:t>
          </a:r>
          <a:endParaRPr lang="zh-CN" altLang="en-US" sz="2800" kern="1200" dirty="0"/>
        </a:p>
      </dsp:txBody>
      <dsp:txXfrm>
        <a:off x="967864" y="639952"/>
        <a:ext cx="455053" cy="510031"/>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3AEA80-2E64-45C2-8885-DC13FCD98210}">
      <dsp:nvSpPr>
        <dsp:cNvPr id="0" name=""/>
        <dsp:cNvSpPr/>
      </dsp:nvSpPr>
      <dsp:spPr>
        <a:xfrm>
          <a:off x="1447535" y="143"/>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能量消耗</a:t>
          </a:r>
          <a:endParaRPr lang="zh-CN" altLang="en-US" sz="2600" kern="1200" dirty="0"/>
        </a:p>
      </dsp:txBody>
      <dsp:txXfrm>
        <a:off x="1447535" y="70051"/>
        <a:ext cx="3376450" cy="419449"/>
      </dsp:txXfrm>
    </dsp:sp>
    <dsp:sp modelId="{BD81915B-1D1C-46DE-9DF5-EDA0489DF8DF}">
      <dsp:nvSpPr>
        <dsp:cNvPr id="0" name=""/>
        <dsp:cNvSpPr/>
      </dsp:nvSpPr>
      <dsp:spPr>
        <a:xfrm>
          <a:off x="943247" y="143"/>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1</a:t>
          </a:r>
          <a:endParaRPr lang="zh-CN" altLang="en-US" sz="2800" kern="1200" dirty="0"/>
        </a:p>
      </dsp:txBody>
      <dsp:txXfrm>
        <a:off x="967864" y="24760"/>
        <a:ext cx="455053" cy="510031"/>
      </dsp:txXfrm>
    </dsp:sp>
    <dsp:sp modelId="{15B7986B-8E01-4045-B48F-5D89F2961334}">
      <dsp:nvSpPr>
        <dsp:cNvPr id="0" name=""/>
        <dsp:cNvSpPr/>
      </dsp:nvSpPr>
      <dsp:spPr>
        <a:xfrm>
          <a:off x="1447535" y="615335"/>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覆盖度</a:t>
          </a:r>
          <a:endParaRPr lang="zh-CN" altLang="en-US" sz="2600" kern="1200" dirty="0"/>
        </a:p>
      </dsp:txBody>
      <dsp:txXfrm>
        <a:off x="1447535" y="685243"/>
        <a:ext cx="3376450" cy="419449"/>
      </dsp:txXfrm>
    </dsp:sp>
    <dsp:sp modelId="{672192FF-DB9E-407B-A810-7E48E082BDAF}">
      <dsp:nvSpPr>
        <dsp:cNvPr id="0" name=""/>
        <dsp:cNvSpPr/>
      </dsp:nvSpPr>
      <dsp:spPr>
        <a:xfrm>
          <a:off x="943247" y="615335"/>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2</a:t>
          </a:r>
          <a:endParaRPr lang="zh-CN" altLang="en-US" sz="2800" kern="1200" dirty="0"/>
        </a:p>
      </dsp:txBody>
      <dsp:txXfrm>
        <a:off x="967864" y="639952"/>
        <a:ext cx="455053" cy="5100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ABC56A-0A6E-4DA1-B926-3BEA919D6343}">
      <dsp:nvSpPr>
        <dsp:cNvPr id="0" name=""/>
        <dsp:cNvSpPr/>
      </dsp:nvSpPr>
      <dsp:spPr>
        <a:xfrm>
          <a:off x="0" y="320116"/>
          <a:ext cx="7039610" cy="504000"/>
        </a:xfrm>
        <a:prstGeom prst="rect">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0">
          <a:scrgbClr r="0" g="0" b="0"/>
        </a:effectRef>
        <a:fontRef idx="minor"/>
      </dsp:style>
    </dsp:sp>
    <dsp:sp modelId="{7B4CF5E1-6148-48A0-8A53-7D5011DE90F3}">
      <dsp:nvSpPr>
        <dsp:cNvPr id="0" name=""/>
        <dsp:cNvSpPr/>
      </dsp:nvSpPr>
      <dsp:spPr>
        <a:xfrm>
          <a:off x="351980" y="14952"/>
          <a:ext cx="5631702" cy="590400"/>
        </a:xfrm>
        <a:prstGeom prst="roundRect">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glow rad="228600">
            <a:schemeClr val="accent4">
              <a:satMod val="175000"/>
              <a:alpha val="40000"/>
            </a:schemeClr>
          </a:glow>
        </a:effectLst>
        <a:scene3d>
          <a:camera prst="orthographicFront"/>
          <a:lightRig rig="flat" dir="t"/>
        </a:scene3d>
      </dsp:spPr>
      <dsp:style>
        <a:lnRef idx="1">
          <a:schemeClr val="accent4"/>
        </a:lnRef>
        <a:fillRef idx="2">
          <a:schemeClr val="accent4"/>
        </a:fillRef>
        <a:effectRef idx="1">
          <a:schemeClr val="accent4"/>
        </a:effectRef>
        <a:fontRef idx="minor">
          <a:schemeClr val="dk1"/>
        </a:fontRef>
      </dsp:style>
      <dsp:txBody>
        <a:bodyPr spcFirstLastPara="0" vert="horz" wrap="square" lIns="186256" tIns="0" rIns="186256" bIns="0" numCol="1" spcCol="1270" anchor="ctr" anchorCtr="0">
          <a:noAutofit/>
        </a:bodyPr>
        <a:lstStyle/>
        <a:p>
          <a:pPr lvl="0" algn="l" defTabSz="889000">
            <a:lnSpc>
              <a:spcPct val="100000"/>
            </a:lnSpc>
            <a:spcBef>
              <a:spcPct val="0"/>
            </a:spcBef>
            <a:spcAft>
              <a:spcPct val="35000"/>
            </a:spcAft>
          </a:pPr>
          <a:r>
            <a:rPr lang="zh-CN" altLang="en-US" sz="2000" b="1" kern="1200" dirty="0" smtClean="0"/>
            <a:t>③为路由协议、时间同步提供基础</a:t>
          </a:r>
          <a:endParaRPr lang="zh-CN" altLang="en-US" sz="2000" b="1" kern="1200" dirty="0"/>
        </a:p>
      </dsp:txBody>
      <dsp:txXfrm>
        <a:off x="380801" y="43773"/>
        <a:ext cx="5574060" cy="532758"/>
      </dsp:txXfrm>
    </dsp:sp>
    <dsp:sp modelId="{06F032AF-4CFE-455B-A005-BB25B85DD8B5}">
      <dsp:nvSpPr>
        <dsp:cNvPr id="0" name=""/>
        <dsp:cNvSpPr/>
      </dsp:nvSpPr>
      <dsp:spPr>
        <a:xfrm>
          <a:off x="0" y="1217352"/>
          <a:ext cx="7039610" cy="504000"/>
        </a:xfrm>
        <a:prstGeom prst="rect">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0">
          <a:scrgbClr r="0" g="0" b="0"/>
        </a:effectRef>
        <a:fontRef idx="minor"/>
      </dsp:style>
    </dsp:sp>
    <dsp:sp modelId="{61684A82-C02E-46F5-A043-4A893069C814}">
      <dsp:nvSpPr>
        <dsp:cNvPr id="0" name=""/>
        <dsp:cNvSpPr/>
      </dsp:nvSpPr>
      <dsp:spPr>
        <a:xfrm>
          <a:off x="351980" y="922152"/>
          <a:ext cx="5631702" cy="590400"/>
        </a:xfrm>
        <a:prstGeom prst="roundRect">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glow rad="228600">
            <a:schemeClr val="accent4">
              <a:satMod val="175000"/>
              <a:alpha val="40000"/>
            </a:schemeClr>
          </a:glow>
        </a:effectLst>
        <a:scene3d>
          <a:camera prst="orthographicFront"/>
          <a:lightRig rig="flat" dir="t"/>
        </a:scene3d>
      </dsp:spPr>
      <dsp:style>
        <a:lnRef idx="1">
          <a:schemeClr val="accent4"/>
        </a:lnRef>
        <a:fillRef idx="2">
          <a:schemeClr val="accent4"/>
        </a:fillRef>
        <a:effectRef idx="1">
          <a:schemeClr val="accent4"/>
        </a:effectRef>
        <a:fontRef idx="minor">
          <a:schemeClr val="dk1"/>
        </a:fontRef>
      </dsp:style>
      <dsp:txBody>
        <a:bodyPr spcFirstLastPara="0" vert="horz" wrap="square" lIns="186256" tIns="0" rIns="186256" bIns="0" numCol="1" spcCol="1270" anchor="ctr" anchorCtr="0">
          <a:noAutofit/>
        </a:bodyPr>
        <a:lstStyle/>
        <a:p>
          <a:pPr lvl="0" algn="l" defTabSz="889000">
            <a:lnSpc>
              <a:spcPct val="100000"/>
            </a:lnSpc>
            <a:spcBef>
              <a:spcPct val="0"/>
            </a:spcBef>
            <a:spcAft>
              <a:spcPct val="35000"/>
            </a:spcAft>
          </a:pPr>
          <a:r>
            <a:rPr lang="zh-CN" altLang="en-US" sz="2000" b="1" kern="1200" dirty="0" smtClean="0"/>
            <a:t>④ 影响数据融合</a:t>
          </a:r>
          <a:endParaRPr lang="zh-CN" altLang="en-US" sz="2000" b="1" kern="1200" dirty="0"/>
        </a:p>
      </dsp:txBody>
      <dsp:txXfrm>
        <a:off x="380801" y="950973"/>
        <a:ext cx="5574060" cy="532758"/>
      </dsp:txXfrm>
    </dsp:sp>
    <dsp:sp modelId="{A5F85856-D497-4A57-9E74-8611F2D80E7D}">
      <dsp:nvSpPr>
        <dsp:cNvPr id="0" name=""/>
        <dsp:cNvSpPr/>
      </dsp:nvSpPr>
      <dsp:spPr>
        <a:xfrm>
          <a:off x="0" y="2124552"/>
          <a:ext cx="7039610" cy="504000"/>
        </a:xfrm>
        <a:prstGeom prst="rect">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0">
          <a:scrgbClr r="0" g="0" b="0"/>
        </a:effectRef>
        <a:fontRef idx="minor"/>
      </dsp:style>
    </dsp:sp>
    <dsp:sp modelId="{034D200E-7311-4E18-B13A-BDCA428CC7B7}">
      <dsp:nvSpPr>
        <dsp:cNvPr id="0" name=""/>
        <dsp:cNvSpPr/>
      </dsp:nvSpPr>
      <dsp:spPr>
        <a:xfrm>
          <a:off x="351980" y="1829352"/>
          <a:ext cx="5631702" cy="590400"/>
        </a:xfrm>
        <a:prstGeom prst="roundRect">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glow rad="228600">
            <a:schemeClr val="accent4">
              <a:satMod val="175000"/>
              <a:alpha val="40000"/>
            </a:schemeClr>
          </a:glow>
        </a:effectLst>
        <a:scene3d>
          <a:camera prst="orthographicFront"/>
          <a:lightRig rig="flat" dir="t"/>
        </a:scene3d>
      </dsp:spPr>
      <dsp:style>
        <a:lnRef idx="1">
          <a:schemeClr val="accent4"/>
        </a:lnRef>
        <a:fillRef idx="2">
          <a:schemeClr val="accent4"/>
        </a:fillRef>
        <a:effectRef idx="1">
          <a:schemeClr val="accent4"/>
        </a:effectRef>
        <a:fontRef idx="minor">
          <a:schemeClr val="dk1"/>
        </a:fontRef>
      </dsp:style>
      <dsp:txBody>
        <a:bodyPr spcFirstLastPara="0" vert="horz" wrap="square" lIns="186256" tIns="0" rIns="186256" bIns="0" numCol="1" spcCol="1270" anchor="ctr" anchorCtr="0">
          <a:noAutofit/>
        </a:bodyPr>
        <a:lstStyle/>
        <a:p>
          <a:pPr lvl="0" algn="l" defTabSz="889000">
            <a:lnSpc>
              <a:spcPct val="100000"/>
            </a:lnSpc>
            <a:spcBef>
              <a:spcPct val="0"/>
            </a:spcBef>
            <a:spcAft>
              <a:spcPct val="35000"/>
            </a:spcAft>
          </a:pPr>
          <a:r>
            <a:rPr lang="zh-CN" altLang="en-US" sz="2000" b="1" kern="1200" dirty="0" smtClean="0"/>
            <a:t>⑤ 弥补节点失效的影响</a:t>
          </a:r>
          <a:endParaRPr lang="zh-CN" altLang="en-US" sz="2000" b="1" kern="1200" dirty="0"/>
        </a:p>
      </dsp:txBody>
      <dsp:txXfrm>
        <a:off x="380801" y="1858173"/>
        <a:ext cx="5574060" cy="532758"/>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3AEA80-2E64-45C2-8885-DC13FCD98210}">
      <dsp:nvSpPr>
        <dsp:cNvPr id="0" name=""/>
        <dsp:cNvSpPr/>
      </dsp:nvSpPr>
      <dsp:spPr>
        <a:xfrm>
          <a:off x="1447535" y="143"/>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连通性</a:t>
          </a:r>
          <a:endParaRPr lang="zh-CN" altLang="en-US" sz="2600" kern="1200" dirty="0"/>
        </a:p>
      </dsp:txBody>
      <dsp:txXfrm>
        <a:off x="1447535" y="70051"/>
        <a:ext cx="3376450" cy="419449"/>
      </dsp:txXfrm>
    </dsp:sp>
    <dsp:sp modelId="{BD81915B-1D1C-46DE-9DF5-EDA0489DF8DF}">
      <dsp:nvSpPr>
        <dsp:cNvPr id="0" name=""/>
        <dsp:cNvSpPr/>
      </dsp:nvSpPr>
      <dsp:spPr>
        <a:xfrm>
          <a:off x="943247" y="143"/>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3</a:t>
          </a:r>
          <a:endParaRPr lang="zh-CN" altLang="en-US" sz="2800" kern="1200" dirty="0"/>
        </a:p>
      </dsp:txBody>
      <dsp:txXfrm>
        <a:off x="967864" y="24760"/>
        <a:ext cx="455053" cy="510031"/>
      </dsp:txXfrm>
    </dsp:sp>
    <dsp:sp modelId="{15B7986B-8E01-4045-B48F-5D89F2961334}">
      <dsp:nvSpPr>
        <dsp:cNvPr id="0" name=""/>
        <dsp:cNvSpPr/>
      </dsp:nvSpPr>
      <dsp:spPr>
        <a:xfrm>
          <a:off x="1447535" y="615335"/>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算法的分布式程度</a:t>
          </a:r>
          <a:endParaRPr lang="zh-CN" altLang="en-US" sz="2600" kern="1200" dirty="0"/>
        </a:p>
      </dsp:txBody>
      <dsp:txXfrm>
        <a:off x="1447535" y="685243"/>
        <a:ext cx="3376450" cy="419449"/>
      </dsp:txXfrm>
    </dsp:sp>
    <dsp:sp modelId="{672192FF-DB9E-407B-A810-7E48E082BDAF}">
      <dsp:nvSpPr>
        <dsp:cNvPr id="0" name=""/>
        <dsp:cNvSpPr/>
      </dsp:nvSpPr>
      <dsp:spPr>
        <a:xfrm>
          <a:off x="943247" y="615335"/>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4</a:t>
          </a:r>
          <a:endParaRPr lang="zh-CN" altLang="en-US" sz="2800" kern="1200" dirty="0"/>
        </a:p>
      </dsp:txBody>
      <dsp:txXfrm>
        <a:off x="967864" y="639952"/>
        <a:ext cx="455053" cy="510031"/>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3AEA80-2E64-45C2-8885-DC13FCD98210}">
      <dsp:nvSpPr>
        <dsp:cNvPr id="0" name=""/>
        <dsp:cNvSpPr/>
      </dsp:nvSpPr>
      <dsp:spPr>
        <a:xfrm>
          <a:off x="1447535" y="143"/>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a:glow rad="101600">
            <a:schemeClr val="accent2">
              <a:satMod val="175000"/>
              <a:alpha val="40000"/>
            </a:schemeClr>
          </a:glow>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对称性</a:t>
          </a:r>
          <a:endParaRPr lang="zh-CN" altLang="en-US" sz="2600" kern="1200" dirty="0"/>
        </a:p>
      </dsp:txBody>
      <dsp:txXfrm>
        <a:off x="1447535" y="70051"/>
        <a:ext cx="3376450" cy="419449"/>
      </dsp:txXfrm>
    </dsp:sp>
    <dsp:sp modelId="{BD81915B-1D1C-46DE-9DF5-EDA0489DF8DF}">
      <dsp:nvSpPr>
        <dsp:cNvPr id="0" name=""/>
        <dsp:cNvSpPr/>
      </dsp:nvSpPr>
      <dsp:spPr>
        <a:xfrm>
          <a:off x="943247" y="143"/>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7</a:t>
          </a:r>
          <a:endParaRPr lang="zh-CN" altLang="en-US" sz="2800" kern="1200" dirty="0"/>
        </a:p>
      </dsp:txBody>
      <dsp:txXfrm>
        <a:off x="967864" y="24760"/>
        <a:ext cx="455053" cy="510031"/>
      </dsp:txXfrm>
    </dsp:sp>
    <dsp:sp modelId="{15B7986B-8E01-4045-B48F-5D89F2961334}">
      <dsp:nvSpPr>
        <dsp:cNvPr id="0" name=""/>
        <dsp:cNvSpPr/>
      </dsp:nvSpPr>
      <dsp:spPr>
        <a:xfrm>
          <a:off x="1447535" y="615335"/>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鲁棒性和可扩展性</a:t>
          </a:r>
          <a:endParaRPr lang="zh-CN" altLang="en-US" sz="2600" kern="1200" dirty="0"/>
        </a:p>
      </dsp:txBody>
      <dsp:txXfrm>
        <a:off x="1447535" y="685243"/>
        <a:ext cx="3376450" cy="419449"/>
      </dsp:txXfrm>
    </dsp:sp>
    <dsp:sp modelId="{672192FF-DB9E-407B-A810-7E48E082BDAF}">
      <dsp:nvSpPr>
        <dsp:cNvPr id="0" name=""/>
        <dsp:cNvSpPr/>
      </dsp:nvSpPr>
      <dsp:spPr>
        <a:xfrm>
          <a:off x="943247" y="615335"/>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8</a:t>
          </a:r>
          <a:endParaRPr lang="zh-CN" altLang="en-US" sz="2800" kern="1200" dirty="0"/>
        </a:p>
      </dsp:txBody>
      <dsp:txXfrm>
        <a:off x="967864" y="639952"/>
        <a:ext cx="455053" cy="510031"/>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3AEA80-2E64-45C2-8885-DC13FCD98210}">
      <dsp:nvSpPr>
        <dsp:cNvPr id="0" name=""/>
        <dsp:cNvSpPr/>
      </dsp:nvSpPr>
      <dsp:spPr>
        <a:xfrm>
          <a:off x="1447535" y="143"/>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网络延迟</a:t>
          </a:r>
          <a:endParaRPr lang="zh-CN" altLang="en-US" sz="2600" kern="1200" dirty="0"/>
        </a:p>
      </dsp:txBody>
      <dsp:txXfrm>
        <a:off x="1447535" y="70051"/>
        <a:ext cx="3376450" cy="419449"/>
      </dsp:txXfrm>
    </dsp:sp>
    <dsp:sp modelId="{BD81915B-1D1C-46DE-9DF5-EDA0489DF8DF}">
      <dsp:nvSpPr>
        <dsp:cNvPr id="0" name=""/>
        <dsp:cNvSpPr/>
      </dsp:nvSpPr>
      <dsp:spPr>
        <a:xfrm>
          <a:off x="943247" y="143"/>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5</a:t>
          </a:r>
          <a:endParaRPr lang="zh-CN" altLang="en-US" sz="2800" kern="1200" dirty="0"/>
        </a:p>
      </dsp:txBody>
      <dsp:txXfrm>
        <a:off x="967864" y="24760"/>
        <a:ext cx="455053" cy="510031"/>
      </dsp:txXfrm>
    </dsp:sp>
    <dsp:sp modelId="{15B7986B-8E01-4045-B48F-5D89F2961334}">
      <dsp:nvSpPr>
        <dsp:cNvPr id="0" name=""/>
        <dsp:cNvSpPr/>
      </dsp:nvSpPr>
      <dsp:spPr>
        <a:xfrm>
          <a:off x="1447535" y="615335"/>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干扰和竞争</a:t>
          </a:r>
          <a:endParaRPr lang="zh-CN" altLang="en-US" sz="2600" kern="1200" dirty="0"/>
        </a:p>
      </dsp:txBody>
      <dsp:txXfrm>
        <a:off x="1447535" y="685243"/>
        <a:ext cx="3376450" cy="419449"/>
      </dsp:txXfrm>
    </dsp:sp>
    <dsp:sp modelId="{672192FF-DB9E-407B-A810-7E48E082BDAF}">
      <dsp:nvSpPr>
        <dsp:cNvPr id="0" name=""/>
        <dsp:cNvSpPr/>
      </dsp:nvSpPr>
      <dsp:spPr>
        <a:xfrm>
          <a:off x="943247" y="615335"/>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6</a:t>
          </a:r>
          <a:endParaRPr lang="zh-CN" altLang="en-US" sz="2800" kern="1200" dirty="0"/>
        </a:p>
      </dsp:txBody>
      <dsp:txXfrm>
        <a:off x="967864" y="639952"/>
        <a:ext cx="455053" cy="510031"/>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3AEA80-2E64-45C2-8885-DC13FCD98210}">
      <dsp:nvSpPr>
        <dsp:cNvPr id="0" name=""/>
        <dsp:cNvSpPr/>
      </dsp:nvSpPr>
      <dsp:spPr>
        <a:xfrm>
          <a:off x="1447535" y="143"/>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能量消耗</a:t>
          </a:r>
          <a:endParaRPr lang="zh-CN" altLang="en-US" sz="2600" kern="1200" dirty="0"/>
        </a:p>
      </dsp:txBody>
      <dsp:txXfrm>
        <a:off x="1447535" y="70051"/>
        <a:ext cx="3376450" cy="419449"/>
      </dsp:txXfrm>
    </dsp:sp>
    <dsp:sp modelId="{BD81915B-1D1C-46DE-9DF5-EDA0489DF8DF}">
      <dsp:nvSpPr>
        <dsp:cNvPr id="0" name=""/>
        <dsp:cNvSpPr/>
      </dsp:nvSpPr>
      <dsp:spPr>
        <a:xfrm>
          <a:off x="943247" y="143"/>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1</a:t>
          </a:r>
          <a:endParaRPr lang="zh-CN" altLang="en-US" sz="2800" kern="1200" dirty="0"/>
        </a:p>
      </dsp:txBody>
      <dsp:txXfrm>
        <a:off x="967864" y="24760"/>
        <a:ext cx="455053" cy="510031"/>
      </dsp:txXfrm>
    </dsp:sp>
    <dsp:sp modelId="{15B7986B-8E01-4045-B48F-5D89F2961334}">
      <dsp:nvSpPr>
        <dsp:cNvPr id="0" name=""/>
        <dsp:cNvSpPr/>
      </dsp:nvSpPr>
      <dsp:spPr>
        <a:xfrm>
          <a:off x="1447535" y="615335"/>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覆盖度</a:t>
          </a:r>
          <a:endParaRPr lang="zh-CN" altLang="en-US" sz="2600" kern="1200" dirty="0"/>
        </a:p>
      </dsp:txBody>
      <dsp:txXfrm>
        <a:off x="1447535" y="685243"/>
        <a:ext cx="3376450" cy="419449"/>
      </dsp:txXfrm>
    </dsp:sp>
    <dsp:sp modelId="{672192FF-DB9E-407B-A810-7E48E082BDAF}">
      <dsp:nvSpPr>
        <dsp:cNvPr id="0" name=""/>
        <dsp:cNvSpPr/>
      </dsp:nvSpPr>
      <dsp:spPr>
        <a:xfrm>
          <a:off x="943247" y="615335"/>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2</a:t>
          </a:r>
          <a:endParaRPr lang="zh-CN" altLang="en-US" sz="2800" kern="1200" dirty="0"/>
        </a:p>
      </dsp:txBody>
      <dsp:txXfrm>
        <a:off x="967864" y="639952"/>
        <a:ext cx="455053" cy="510031"/>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3AEA80-2E64-45C2-8885-DC13FCD98210}">
      <dsp:nvSpPr>
        <dsp:cNvPr id="0" name=""/>
        <dsp:cNvSpPr/>
      </dsp:nvSpPr>
      <dsp:spPr>
        <a:xfrm>
          <a:off x="1447535" y="143"/>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连通性</a:t>
          </a:r>
          <a:endParaRPr lang="zh-CN" altLang="en-US" sz="2600" kern="1200" dirty="0"/>
        </a:p>
      </dsp:txBody>
      <dsp:txXfrm>
        <a:off x="1447535" y="70051"/>
        <a:ext cx="3376450" cy="419449"/>
      </dsp:txXfrm>
    </dsp:sp>
    <dsp:sp modelId="{BD81915B-1D1C-46DE-9DF5-EDA0489DF8DF}">
      <dsp:nvSpPr>
        <dsp:cNvPr id="0" name=""/>
        <dsp:cNvSpPr/>
      </dsp:nvSpPr>
      <dsp:spPr>
        <a:xfrm>
          <a:off x="943247" y="143"/>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3</a:t>
          </a:r>
          <a:endParaRPr lang="zh-CN" altLang="en-US" sz="2800" kern="1200" dirty="0"/>
        </a:p>
      </dsp:txBody>
      <dsp:txXfrm>
        <a:off x="967864" y="24760"/>
        <a:ext cx="455053" cy="510031"/>
      </dsp:txXfrm>
    </dsp:sp>
    <dsp:sp modelId="{15B7986B-8E01-4045-B48F-5D89F2961334}">
      <dsp:nvSpPr>
        <dsp:cNvPr id="0" name=""/>
        <dsp:cNvSpPr/>
      </dsp:nvSpPr>
      <dsp:spPr>
        <a:xfrm>
          <a:off x="1447535" y="615335"/>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算法的分布式程度</a:t>
          </a:r>
          <a:endParaRPr lang="zh-CN" altLang="en-US" sz="2600" kern="1200" dirty="0"/>
        </a:p>
      </dsp:txBody>
      <dsp:txXfrm>
        <a:off x="1447535" y="685243"/>
        <a:ext cx="3376450" cy="419449"/>
      </dsp:txXfrm>
    </dsp:sp>
    <dsp:sp modelId="{672192FF-DB9E-407B-A810-7E48E082BDAF}">
      <dsp:nvSpPr>
        <dsp:cNvPr id="0" name=""/>
        <dsp:cNvSpPr/>
      </dsp:nvSpPr>
      <dsp:spPr>
        <a:xfrm>
          <a:off x="943247" y="615335"/>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4</a:t>
          </a:r>
          <a:endParaRPr lang="zh-CN" altLang="en-US" sz="2800" kern="1200" dirty="0"/>
        </a:p>
      </dsp:txBody>
      <dsp:txXfrm>
        <a:off x="967864" y="639952"/>
        <a:ext cx="455053" cy="510031"/>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3AEA80-2E64-45C2-8885-DC13FCD98210}">
      <dsp:nvSpPr>
        <dsp:cNvPr id="0" name=""/>
        <dsp:cNvSpPr/>
      </dsp:nvSpPr>
      <dsp:spPr>
        <a:xfrm>
          <a:off x="1447535" y="143"/>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对称性</a:t>
          </a:r>
          <a:endParaRPr lang="zh-CN" altLang="en-US" sz="2600" kern="1200" dirty="0"/>
        </a:p>
      </dsp:txBody>
      <dsp:txXfrm>
        <a:off x="1447535" y="70051"/>
        <a:ext cx="3376450" cy="419449"/>
      </dsp:txXfrm>
    </dsp:sp>
    <dsp:sp modelId="{BD81915B-1D1C-46DE-9DF5-EDA0489DF8DF}">
      <dsp:nvSpPr>
        <dsp:cNvPr id="0" name=""/>
        <dsp:cNvSpPr/>
      </dsp:nvSpPr>
      <dsp:spPr>
        <a:xfrm>
          <a:off x="943247" y="143"/>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7</a:t>
          </a:r>
          <a:endParaRPr lang="zh-CN" altLang="en-US" sz="2800" kern="1200" dirty="0"/>
        </a:p>
      </dsp:txBody>
      <dsp:txXfrm>
        <a:off x="967864" y="24760"/>
        <a:ext cx="455053" cy="510031"/>
      </dsp:txXfrm>
    </dsp:sp>
    <dsp:sp modelId="{15B7986B-8E01-4045-B48F-5D89F2961334}">
      <dsp:nvSpPr>
        <dsp:cNvPr id="0" name=""/>
        <dsp:cNvSpPr/>
      </dsp:nvSpPr>
      <dsp:spPr>
        <a:xfrm>
          <a:off x="1447535" y="615335"/>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a:glow rad="101600">
            <a:schemeClr val="accent2">
              <a:satMod val="175000"/>
              <a:alpha val="40000"/>
            </a:schemeClr>
          </a:glow>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鲁棒性和可扩展性</a:t>
          </a:r>
          <a:endParaRPr lang="zh-CN" altLang="en-US" sz="2600" kern="1200" dirty="0"/>
        </a:p>
      </dsp:txBody>
      <dsp:txXfrm>
        <a:off x="1447535" y="685243"/>
        <a:ext cx="3376450" cy="419449"/>
      </dsp:txXfrm>
    </dsp:sp>
    <dsp:sp modelId="{672192FF-DB9E-407B-A810-7E48E082BDAF}">
      <dsp:nvSpPr>
        <dsp:cNvPr id="0" name=""/>
        <dsp:cNvSpPr/>
      </dsp:nvSpPr>
      <dsp:spPr>
        <a:xfrm>
          <a:off x="943247" y="615335"/>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8</a:t>
          </a:r>
          <a:endParaRPr lang="zh-CN" altLang="en-US" sz="2800" kern="1200" dirty="0"/>
        </a:p>
      </dsp:txBody>
      <dsp:txXfrm>
        <a:off x="967864" y="639952"/>
        <a:ext cx="455053" cy="510031"/>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3AEA80-2E64-45C2-8885-DC13FCD98210}">
      <dsp:nvSpPr>
        <dsp:cNvPr id="0" name=""/>
        <dsp:cNvSpPr/>
      </dsp:nvSpPr>
      <dsp:spPr>
        <a:xfrm>
          <a:off x="1447535" y="143"/>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网络延迟</a:t>
          </a:r>
          <a:endParaRPr lang="zh-CN" altLang="en-US" sz="2600" kern="1200" dirty="0"/>
        </a:p>
      </dsp:txBody>
      <dsp:txXfrm>
        <a:off x="1447535" y="70051"/>
        <a:ext cx="3376450" cy="419449"/>
      </dsp:txXfrm>
    </dsp:sp>
    <dsp:sp modelId="{BD81915B-1D1C-46DE-9DF5-EDA0489DF8DF}">
      <dsp:nvSpPr>
        <dsp:cNvPr id="0" name=""/>
        <dsp:cNvSpPr/>
      </dsp:nvSpPr>
      <dsp:spPr>
        <a:xfrm>
          <a:off x="943247" y="143"/>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5</a:t>
          </a:r>
          <a:endParaRPr lang="zh-CN" altLang="en-US" sz="2800" kern="1200" dirty="0"/>
        </a:p>
      </dsp:txBody>
      <dsp:txXfrm>
        <a:off x="967864" y="24760"/>
        <a:ext cx="455053" cy="510031"/>
      </dsp:txXfrm>
    </dsp:sp>
    <dsp:sp modelId="{15B7986B-8E01-4045-B48F-5D89F2961334}">
      <dsp:nvSpPr>
        <dsp:cNvPr id="0" name=""/>
        <dsp:cNvSpPr/>
      </dsp:nvSpPr>
      <dsp:spPr>
        <a:xfrm>
          <a:off x="1447535" y="615335"/>
          <a:ext cx="3586174" cy="5592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smtClean="0"/>
            <a:t>干扰和竞争</a:t>
          </a:r>
          <a:endParaRPr lang="zh-CN" altLang="en-US" sz="2600" kern="1200" dirty="0"/>
        </a:p>
      </dsp:txBody>
      <dsp:txXfrm>
        <a:off x="1447535" y="685243"/>
        <a:ext cx="3376450" cy="419449"/>
      </dsp:txXfrm>
    </dsp:sp>
    <dsp:sp modelId="{672192FF-DB9E-407B-A810-7E48E082BDAF}">
      <dsp:nvSpPr>
        <dsp:cNvPr id="0" name=""/>
        <dsp:cNvSpPr/>
      </dsp:nvSpPr>
      <dsp:spPr>
        <a:xfrm>
          <a:off x="943247" y="615335"/>
          <a:ext cx="504287" cy="55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altLang="zh-CN" sz="2800" kern="1200" dirty="0" smtClean="0"/>
            <a:t>6</a:t>
          </a:r>
          <a:endParaRPr lang="zh-CN" altLang="en-US" sz="2800" kern="1200" dirty="0"/>
        </a:p>
      </dsp:txBody>
      <dsp:txXfrm>
        <a:off x="967864" y="639952"/>
        <a:ext cx="455053" cy="510031"/>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3AD9A1-928D-4709-8FCE-4A563544BF96}">
      <dsp:nvSpPr>
        <dsp:cNvPr id="0" name=""/>
        <dsp:cNvSpPr/>
      </dsp:nvSpPr>
      <dsp:spPr>
        <a:xfrm rot="5400000">
          <a:off x="-224562" y="226551"/>
          <a:ext cx="1497084" cy="104795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altLang="zh-CN" sz="2900" kern="1200" dirty="0" smtClean="0"/>
            <a:t>1</a:t>
          </a:r>
          <a:endParaRPr lang="zh-CN" altLang="en-US" sz="2900" kern="1200" dirty="0"/>
        </a:p>
      </dsp:txBody>
      <dsp:txXfrm rot="-5400000">
        <a:off x="1" y="525969"/>
        <a:ext cx="1047959" cy="449125"/>
      </dsp:txXfrm>
    </dsp:sp>
    <dsp:sp modelId="{14E039FE-C03C-4E33-8BFB-C55F85C0F83D}">
      <dsp:nvSpPr>
        <dsp:cNvPr id="0" name=""/>
        <dsp:cNvSpPr/>
      </dsp:nvSpPr>
      <dsp:spPr>
        <a:xfrm rot="5400000">
          <a:off x="2233671" y="-1184910"/>
          <a:ext cx="973104" cy="3344528"/>
        </a:xfrm>
        <a:prstGeom prst="round2SameRect">
          <a:avLst/>
        </a:prstGeom>
        <a:solidFill>
          <a:schemeClr val="accent5">
            <a:lumMod val="40000"/>
            <a:lumOff val="6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b="1" kern="1200" dirty="0" smtClean="0">
              <a:solidFill>
                <a:srgbClr val="FF0000"/>
              </a:solidFill>
            </a:rPr>
            <a:t>统一功率分配算法</a:t>
          </a:r>
          <a:r>
            <a:rPr lang="en-US" altLang="zh-CN" sz="2800" b="1" kern="1200" dirty="0" smtClean="0">
              <a:solidFill>
                <a:srgbClr val="FF0000"/>
              </a:solidFill>
            </a:rPr>
            <a:t>COMPOW</a:t>
          </a:r>
          <a:endParaRPr lang="zh-CN" altLang="en-US" sz="2800" b="1" kern="1200" dirty="0">
            <a:solidFill>
              <a:srgbClr val="FF0000"/>
            </a:solidFill>
          </a:endParaRPr>
        </a:p>
      </dsp:txBody>
      <dsp:txXfrm rot="-5400000">
        <a:off x="1047960" y="48304"/>
        <a:ext cx="3297025" cy="878098"/>
      </dsp:txXfrm>
    </dsp:sp>
    <dsp:sp modelId="{B4975B7D-8C31-4640-9F32-8AE76A8FC6A2}">
      <dsp:nvSpPr>
        <dsp:cNvPr id="0" name=""/>
        <dsp:cNvSpPr/>
      </dsp:nvSpPr>
      <dsp:spPr>
        <a:xfrm rot="5400000">
          <a:off x="-224562" y="1528248"/>
          <a:ext cx="1497084" cy="104795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altLang="zh-CN" sz="2900" kern="1200" dirty="0" smtClean="0"/>
            <a:t>2</a:t>
          </a:r>
          <a:endParaRPr lang="zh-CN" altLang="en-US" sz="2900" kern="1200" dirty="0"/>
        </a:p>
      </dsp:txBody>
      <dsp:txXfrm rot="-5400000">
        <a:off x="1" y="1827666"/>
        <a:ext cx="1047959" cy="449125"/>
      </dsp:txXfrm>
    </dsp:sp>
    <dsp:sp modelId="{2FE07328-A3EB-46BA-AFC9-0CCA47B99B74}">
      <dsp:nvSpPr>
        <dsp:cNvPr id="0" name=""/>
        <dsp:cNvSpPr/>
      </dsp:nvSpPr>
      <dsp:spPr>
        <a:xfrm rot="5400000">
          <a:off x="2233671" y="117973"/>
          <a:ext cx="973104" cy="33445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b="1" kern="1200" dirty="0" smtClean="0"/>
            <a:t>基于节点度的功率控制</a:t>
          </a:r>
          <a:r>
            <a:rPr lang="en-US" altLang="zh-CN" sz="2800" b="1" kern="1200" dirty="0" smtClean="0"/>
            <a:t>LMN/LMA</a:t>
          </a:r>
          <a:endParaRPr lang="zh-CN" altLang="en-US" sz="2800" b="1" kern="1200" dirty="0"/>
        </a:p>
      </dsp:txBody>
      <dsp:txXfrm rot="-5400000">
        <a:off x="1047960" y="1351188"/>
        <a:ext cx="3297025" cy="878098"/>
      </dsp:txXfrm>
    </dsp:sp>
    <dsp:sp modelId="{CF7E8D00-8F79-41A0-9DDE-ED7EA637C67D}">
      <dsp:nvSpPr>
        <dsp:cNvPr id="0" name=""/>
        <dsp:cNvSpPr/>
      </dsp:nvSpPr>
      <dsp:spPr>
        <a:xfrm rot="5400000">
          <a:off x="-224562" y="2829945"/>
          <a:ext cx="1497084" cy="104795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altLang="zh-CN" sz="2900" kern="1200" dirty="0" smtClean="0"/>
            <a:t>3</a:t>
          </a:r>
          <a:endParaRPr lang="zh-CN" altLang="en-US" sz="2900" kern="1200" dirty="0"/>
        </a:p>
      </dsp:txBody>
      <dsp:txXfrm rot="-5400000">
        <a:off x="1" y="3129363"/>
        <a:ext cx="1047959" cy="449125"/>
      </dsp:txXfrm>
    </dsp:sp>
    <dsp:sp modelId="{539B3575-50F8-47E4-9968-44BE89FB3E73}">
      <dsp:nvSpPr>
        <dsp:cNvPr id="0" name=""/>
        <dsp:cNvSpPr/>
      </dsp:nvSpPr>
      <dsp:spPr>
        <a:xfrm rot="5400000">
          <a:off x="2233671" y="1419670"/>
          <a:ext cx="973104" cy="33445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b="1" kern="1200" dirty="0" smtClean="0"/>
            <a:t>基于邻近图的功率控制</a:t>
          </a:r>
          <a:endParaRPr lang="zh-CN" altLang="en-US" sz="2800" b="1" kern="1200" dirty="0"/>
        </a:p>
      </dsp:txBody>
      <dsp:txXfrm rot="-5400000">
        <a:off x="1047960" y="2652885"/>
        <a:ext cx="3297025" cy="878098"/>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3AD9A1-928D-4709-8FCE-4A563544BF96}">
      <dsp:nvSpPr>
        <dsp:cNvPr id="0" name=""/>
        <dsp:cNvSpPr/>
      </dsp:nvSpPr>
      <dsp:spPr>
        <a:xfrm rot="5400000">
          <a:off x="-224562" y="226551"/>
          <a:ext cx="1497084" cy="104795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altLang="zh-CN" sz="2900" b="1" kern="1200" dirty="0" smtClean="0"/>
            <a:t>1</a:t>
          </a:r>
          <a:endParaRPr lang="zh-CN" altLang="en-US" sz="2900" b="1" kern="1200" dirty="0"/>
        </a:p>
      </dsp:txBody>
      <dsp:txXfrm rot="-5400000">
        <a:off x="1" y="525969"/>
        <a:ext cx="1047959" cy="449125"/>
      </dsp:txXfrm>
    </dsp:sp>
    <dsp:sp modelId="{14E039FE-C03C-4E33-8BFB-C55F85C0F83D}">
      <dsp:nvSpPr>
        <dsp:cNvPr id="0" name=""/>
        <dsp:cNvSpPr/>
      </dsp:nvSpPr>
      <dsp:spPr>
        <a:xfrm rot="5400000">
          <a:off x="2233671" y="-1184910"/>
          <a:ext cx="973104" cy="33445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b="1" kern="1200" dirty="0" smtClean="0"/>
            <a:t>统一功率分配算法</a:t>
          </a:r>
          <a:r>
            <a:rPr lang="en-US" altLang="zh-CN" sz="2800" b="1" kern="1200" dirty="0" smtClean="0"/>
            <a:t>COMPOW</a:t>
          </a:r>
          <a:endParaRPr lang="zh-CN" altLang="en-US" sz="2800" b="1" kern="1200" dirty="0"/>
        </a:p>
      </dsp:txBody>
      <dsp:txXfrm rot="-5400000">
        <a:off x="1047960" y="48304"/>
        <a:ext cx="3297025" cy="878098"/>
      </dsp:txXfrm>
    </dsp:sp>
    <dsp:sp modelId="{B4975B7D-8C31-4640-9F32-8AE76A8FC6A2}">
      <dsp:nvSpPr>
        <dsp:cNvPr id="0" name=""/>
        <dsp:cNvSpPr/>
      </dsp:nvSpPr>
      <dsp:spPr>
        <a:xfrm rot="5400000">
          <a:off x="-224562" y="1528248"/>
          <a:ext cx="1497084" cy="104795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altLang="zh-CN" sz="2900" b="1" kern="1200" dirty="0" smtClean="0"/>
            <a:t>2</a:t>
          </a:r>
          <a:endParaRPr lang="zh-CN" altLang="en-US" sz="2900" b="1" kern="1200" dirty="0"/>
        </a:p>
      </dsp:txBody>
      <dsp:txXfrm rot="-5400000">
        <a:off x="1" y="1827666"/>
        <a:ext cx="1047959" cy="449125"/>
      </dsp:txXfrm>
    </dsp:sp>
    <dsp:sp modelId="{2FE07328-A3EB-46BA-AFC9-0CCA47B99B74}">
      <dsp:nvSpPr>
        <dsp:cNvPr id="0" name=""/>
        <dsp:cNvSpPr/>
      </dsp:nvSpPr>
      <dsp:spPr>
        <a:xfrm rot="5400000">
          <a:off x="2233671" y="117973"/>
          <a:ext cx="973104" cy="33445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b="1" kern="1200" dirty="0" smtClean="0"/>
            <a:t>基于节点度的功率控制</a:t>
          </a:r>
          <a:r>
            <a:rPr lang="en-US" altLang="zh-CN" sz="2800" b="1" kern="1200" dirty="0" smtClean="0"/>
            <a:t>LMN/LMA</a:t>
          </a:r>
          <a:endParaRPr lang="zh-CN" altLang="en-US" sz="2800" b="1" kern="1200" dirty="0"/>
        </a:p>
      </dsp:txBody>
      <dsp:txXfrm rot="-5400000">
        <a:off x="1047960" y="1351188"/>
        <a:ext cx="3297025" cy="878098"/>
      </dsp:txXfrm>
    </dsp:sp>
    <dsp:sp modelId="{CF7E8D00-8F79-41A0-9DDE-ED7EA637C67D}">
      <dsp:nvSpPr>
        <dsp:cNvPr id="0" name=""/>
        <dsp:cNvSpPr/>
      </dsp:nvSpPr>
      <dsp:spPr>
        <a:xfrm rot="5400000">
          <a:off x="-224562" y="2829945"/>
          <a:ext cx="1497084" cy="104795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altLang="zh-CN" sz="2900" b="1" kern="1200" dirty="0" smtClean="0"/>
            <a:t>3</a:t>
          </a:r>
          <a:endParaRPr lang="zh-CN" altLang="en-US" sz="2900" b="1" kern="1200" dirty="0"/>
        </a:p>
      </dsp:txBody>
      <dsp:txXfrm rot="-5400000">
        <a:off x="1" y="3129363"/>
        <a:ext cx="1047959" cy="449125"/>
      </dsp:txXfrm>
    </dsp:sp>
    <dsp:sp modelId="{539B3575-50F8-47E4-9968-44BE89FB3E73}">
      <dsp:nvSpPr>
        <dsp:cNvPr id="0" name=""/>
        <dsp:cNvSpPr/>
      </dsp:nvSpPr>
      <dsp:spPr>
        <a:xfrm rot="5400000">
          <a:off x="2233671" y="1419670"/>
          <a:ext cx="973104" cy="33445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b="1" kern="1200" dirty="0" smtClean="0"/>
            <a:t>基于邻近图的功率控制</a:t>
          </a:r>
          <a:endParaRPr lang="zh-CN" altLang="en-US" sz="2800" b="1" kern="1200" dirty="0"/>
        </a:p>
      </dsp:txBody>
      <dsp:txXfrm rot="-5400000">
        <a:off x="1047960" y="2652885"/>
        <a:ext cx="3297025" cy="878098"/>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3AD9A1-928D-4709-8FCE-4A563544BF96}">
      <dsp:nvSpPr>
        <dsp:cNvPr id="0" name=""/>
        <dsp:cNvSpPr/>
      </dsp:nvSpPr>
      <dsp:spPr>
        <a:xfrm rot="5400000">
          <a:off x="-224562" y="226551"/>
          <a:ext cx="1497084" cy="104795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altLang="zh-CN" sz="2900" kern="1200" dirty="0" smtClean="0"/>
            <a:t>1</a:t>
          </a:r>
          <a:endParaRPr lang="zh-CN" altLang="en-US" sz="2900" kern="1200" dirty="0"/>
        </a:p>
      </dsp:txBody>
      <dsp:txXfrm rot="-5400000">
        <a:off x="1" y="525969"/>
        <a:ext cx="1047959" cy="449125"/>
      </dsp:txXfrm>
    </dsp:sp>
    <dsp:sp modelId="{14E039FE-C03C-4E33-8BFB-C55F85C0F83D}">
      <dsp:nvSpPr>
        <dsp:cNvPr id="0" name=""/>
        <dsp:cNvSpPr/>
      </dsp:nvSpPr>
      <dsp:spPr>
        <a:xfrm rot="5400000">
          <a:off x="2233671" y="-1184910"/>
          <a:ext cx="973104" cy="3344528"/>
        </a:xfrm>
        <a:prstGeom prst="round2SameRect">
          <a:avLst/>
        </a:prstGeom>
        <a:no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b="1" kern="1200" dirty="0" smtClean="0">
              <a:solidFill>
                <a:schemeClr val="tx1"/>
              </a:solidFill>
            </a:rPr>
            <a:t>统一功率分配算法</a:t>
          </a:r>
          <a:r>
            <a:rPr lang="en-US" altLang="zh-CN" sz="2800" b="1" kern="1200" dirty="0" smtClean="0">
              <a:solidFill>
                <a:schemeClr val="tx1"/>
              </a:solidFill>
            </a:rPr>
            <a:t>COMPOW</a:t>
          </a:r>
          <a:endParaRPr lang="zh-CN" altLang="en-US" sz="2800" b="1" kern="1200" dirty="0">
            <a:solidFill>
              <a:schemeClr val="tx1"/>
            </a:solidFill>
          </a:endParaRPr>
        </a:p>
      </dsp:txBody>
      <dsp:txXfrm rot="-5400000">
        <a:off x="1047960" y="48304"/>
        <a:ext cx="3297025" cy="878098"/>
      </dsp:txXfrm>
    </dsp:sp>
    <dsp:sp modelId="{B4975B7D-8C31-4640-9F32-8AE76A8FC6A2}">
      <dsp:nvSpPr>
        <dsp:cNvPr id="0" name=""/>
        <dsp:cNvSpPr/>
      </dsp:nvSpPr>
      <dsp:spPr>
        <a:xfrm rot="5400000">
          <a:off x="-224562" y="1528248"/>
          <a:ext cx="1497084" cy="104795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altLang="zh-CN" sz="2900" kern="1200" dirty="0" smtClean="0"/>
            <a:t>2</a:t>
          </a:r>
          <a:endParaRPr lang="zh-CN" altLang="en-US" sz="2900" kern="1200" dirty="0"/>
        </a:p>
      </dsp:txBody>
      <dsp:txXfrm rot="-5400000">
        <a:off x="1" y="1827666"/>
        <a:ext cx="1047959" cy="449125"/>
      </dsp:txXfrm>
    </dsp:sp>
    <dsp:sp modelId="{2FE07328-A3EB-46BA-AFC9-0CCA47B99B74}">
      <dsp:nvSpPr>
        <dsp:cNvPr id="0" name=""/>
        <dsp:cNvSpPr/>
      </dsp:nvSpPr>
      <dsp:spPr>
        <a:xfrm rot="5400000">
          <a:off x="2233671" y="117973"/>
          <a:ext cx="973104" cy="3344528"/>
        </a:xfrm>
        <a:prstGeom prst="round2SameRect">
          <a:avLst/>
        </a:prstGeom>
        <a:solidFill>
          <a:schemeClr val="accent5">
            <a:lumMod val="40000"/>
            <a:lumOff val="6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b="1" kern="1200" dirty="0" smtClean="0">
              <a:solidFill>
                <a:srgbClr val="FF0000"/>
              </a:solidFill>
            </a:rPr>
            <a:t>基于节点度的功率控制</a:t>
          </a:r>
          <a:r>
            <a:rPr lang="en-US" altLang="zh-CN" sz="2800" b="1" kern="1200" dirty="0" smtClean="0">
              <a:solidFill>
                <a:srgbClr val="FF0000"/>
              </a:solidFill>
            </a:rPr>
            <a:t>LMN/LMA</a:t>
          </a:r>
          <a:endParaRPr lang="zh-CN" altLang="en-US" sz="2800" b="1" kern="1200" dirty="0">
            <a:solidFill>
              <a:srgbClr val="FF0000"/>
            </a:solidFill>
          </a:endParaRPr>
        </a:p>
      </dsp:txBody>
      <dsp:txXfrm rot="-5400000">
        <a:off x="1047960" y="1351188"/>
        <a:ext cx="3297025" cy="878098"/>
      </dsp:txXfrm>
    </dsp:sp>
    <dsp:sp modelId="{CF7E8D00-8F79-41A0-9DDE-ED7EA637C67D}">
      <dsp:nvSpPr>
        <dsp:cNvPr id="0" name=""/>
        <dsp:cNvSpPr/>
      </dsp:nvSpPr>
      <dsp:spPr>
        <a:xfrm rot="5400000">
          <a:off x="-224562" y="2829945"/>
          <a:ext cx="1497084" cy="104795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altLang="zh-CN" sz="2900" kern="1200" dirty="0" smtClean="0"/>
            <a:t>3</a:t>
          </a:r>
          <a:endParaRPr lang="zh-CN" altLang="en-US" sz="2900" kern="1200" dirty="0"/>
        </a:p>
      </dsp:txBody>
      <dsp:txXfrm rot="-5400000">
        <a:off x="1" y="3129363"/>
        <a:ext cx="1047959" cy="449125"/>
      </dsp:txXfrm>
    </dsp:sp>
    <dsp:sp modelId="{539B3575-50F8-47E4-9968-44BE89FB3E73}">
      <dsp:nvSpPr>
        <dsp:cNvPr id="0" name=""/>
        <dsp:cNvSpPr/>
      </dsp:nvSpPr>
      <dsp:spPr>
        <a:xfrm rot="5400000">
          <a:off x="2233671" y="1419670"/>
          <a:ext cx="973104" cy="33445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b="1" kern="1200" dirty="0" smtClean="0"/>
            <a:t>基于邻近图的功率控制</a:t>
          </a:r>
          <a:endParaRPr lang="zh-CN" altLang="en-US" sz="2800" b="1" kern="1200" dirty="0"/>
        </a:p>
      </dsp:txBody>
      <dsp:txXfrm rot="-5400000">
        <a:off x="1047960" y="2652885"/>
        <a:ext cx="3297025" cy="8780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A64552-7C3F-4E59-8908-AD0CF1DF00D2}">
      <dsp:nvSpPr>
        <dsp:cNvPr id="0" name=""/>
        <dsp:cNvSpPr/>
      </dsp:nvSpPr>
      <dsp:spPr>
        <a:xfrm>
          <a:off x="0" y="342787"/>
          <a:ext cx="7039610" cy="529200"/>
        </a:xfrm>
        <a:prstGeom prst="rect">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0">
          <a:scrgbClr r="0" g="0" b="0"/>
        </a:effectRef>
        <a:fontRef idx="minor"/>
      </dsp:style>
    </dsp:sp>
    <dsp:sp modelId="{DB01D1D4-A168-49F1-906E-AC1F68D0A622}">
      <dsp:nvSpPr>
        <dsp:cNvPr id="0" name=""/>
        <dsp:cNvSpPr/>
      </dsp:nvSpPr>
      <dsp:spPr>
        <a:xfrm>
          <a:off x="351636" y="32827"/>
          <a:ext cx="5646189" cy="619920"/>
        </a:xfrm>
        <a:prstGeom prst="roundRect">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glow rad="228600">
            <a:schemeClr val="accent4">
              <a:satMod val="175000"/>
              <a:alpha val="40000"/>
            </a:schemeClr>
          </a:glow>
        </a:effectLst>
        <a:scene3d>
          <a:camera prst="orthographicFront"/>
          <a:lightRig rig="flat" dir="t"/>
        </a:scene3d>
      </dsp:spPr>
      <dsp:style>
        <a:lnRef idx="1">
          <a:schemeClr val="accent4"/>
        </a:lnRef>
        <a:fillRef idx="2">
          <a:schemeClr val="accent4"/>
        </a:fillRef>
        <a:effectRef idx="1">
          <a:schemeClr val="accent4"/>
        </a:effectRef>
        <a:fontRef idx="minor">
          <a:schemeClr val="dk1"/>
        </a:fontRef>
      </dsp:style>
      <dsp:txBody>
        <a:bodyPr spcFirstLastPara="0" vert="horz" wrap="square" lIns="186256" tIns="0" rIns="186256" bIns="0" numCol="1" spcCol="1270" anchor="ctr" anchorCtr="0">
          <a:noAutofit/>
        </a:bodyPr>
        <a:lstStyle/>
        <a:p>
          <a:pPr lvl="0" algn="l" defTabSz="1066800">
            <a:lnSpc>
              <a:spcPct val="100000"/>
            </a:lnSpc>
            <a:spcBef>
              <a:spcPct val="0"/>
            </a:spcBef>
            <a:spcAft>
              <a:spcPct val="35000"/>
            </a:spcAft>
          </a:pPr>
          <a:r>
            <a:rPr lang="zh-CN" altLang="en-US" sz="2400" b="1" kern="1200" dirty="0" smtClean="0"/>
            <a:t>① 影响整个网络的生存时间</a:t>
          </a:r>
        </a:p>
      </dsp:txBody>
      <dsp:txXfrm>
        <a:off x="381898" y="63089"/>
        <a:ext cx="5585665" cy="559396"/>
      </dsp:txXfrm>
    </dsp:sp>
    <dsp:sp modelId="{7E7CFFC2-DA19-43F9-92AE-887E04887906}">
      <dsp:nvSpPr>
        <dsp:cNvPr id="0" name=""/>
        <dsp:cNvSpPr/>
      </dsp:nvSpPr>
      <dsp:spPr>
        <a:xfrm>
          <a:off x="0" y="1295347"/>
          <a:ext cx="7039610" cy="529200"/>
        </a:xfrm>
        <a:prstGeom prst="rect">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0">
          <a:scrgbClr r="0" g="0" b="0"/>
        </a:effectRef>
        <a:fontRef idx="minor"/>
      </dsp:style>
    </dsp:sp>
    <dsp:sp modelId="{AB183C09-EDC7-4B11-9D08-1DA490A5BD62}">
      <dsp:nvSpPr>
        <dsp:cNvPr id="0" name=""/>
        <dsp:cNvSpPr/>
      </dsp:nvSpPr>
      <dsp:spPr>
        <a:xfrm>
          <a:off x="351636" y="985387"/>
          <a:ext cx="5646435" cy="619920"/>
        </a:xfrm>
        <a:prstGeom prst="roundRect">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glow rad="228600">
            <a:schemeClr val="accent4">
              <a:satMod val="175000"/>
              <a:alpha val="40000"/>
            </a:schemeClr>
          </a:glow>
        </a:effectLst>
        <a:scene3d>
          <a:camera prst="orthographicFront"/>
          <a:lightRig rig="flat" dir="t"/>
        </a:scene3d>
      </dsp:spPr>
      <dsp:style>
        <a:lnRef idx="1">
          <a:schemeClr val="accent4"/>
        </a:lnRef>
        <a:fillRef idx="2">
          <a:schemeClr val="accent4"/>
        </a:fillRef>
        <a:effectRef idx="1">
          <a:schemeClr val="accent4"/>
        </a:effectRef>
        <a:fontRef idx="minor">
          <a:schemeClr val="dk1"/>
        </a:fontRef>
      </dsp:style>
      <dsp:txBody>
        <a:bodyPr spcFirstLastPara="0" vert="horz" wrap="square" lIns="186256" tIns="0" rIns="186256" bIns="0" numCol="1" spcCol="1270" anchor="ctr" anchorCtr="0">
          <a:noAutofit/>
        </a:bodyPr>
        <a:lstStyle/>
        <a:p>
          <a:pPr lvl="0" algn="l" defTabSz="933450">
            <a:lnSpc>
              <a:spcPct val="100000"/>
            </a:lnSpc>
            <a:spcBef>
              <a:spcPct val="0"/>
            </a:spcBef>
            <a:spcAft>
              <a:spcPct val="35000"/>
            </a:spcAft>
          </a:pPr>
          <a:r>
            <a:rPr lang="zh-CN" altLang="en-US" sz="2100" b="1" kern="1200" dirty="0" smtClean="0"/>
            <a:t>② 减小节点间通信干扰，提高网络通信效率</a:t>
          </a:r>
          <a:endParaRPr lang="zh-CN" altLang="en-US" sz="2100" b="1" kern="1200" dirty="0"/>
        </a:p>
      </dsp:txBody>
      <dsp:txXfrm>
        <a:off x="381898" y="1015649"/>
        <a:ext cx="5585911" cy="559396"/>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3AD9A1-928D-4709-8FCE-4A563544BF96}">
      <dsp:nvSpPr>
        <dsp:cNvPr id="0" name=""/>
        <dsp:cNvSpPr/>
      </dsp:nvSpPr>
      <dsp:spPr>
        <a:xfrm rot="5400000">
          <a:off x="-224562" y="226551"/>
          <a:ext cx="1497084" cy="104795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altLang="zh-CN" sz="2900" kern="1200" dirty="0" smtClean="0"/>
            <a:t>1</a:t>
          </a:r>
          <a:endParaRPr lang="zh-CN" altLang="en-US" sz="2900" kern="1200" dirty="0"/>
        </a:p>
      </dsp:txBody>
      <dsp:txXfrm rot="-5400000">
        <a:off x="1" y="525969"/>
        <a:ext cx="1047959" cy="449125"/>
      </dsp:txXfrm>
    </dsp:sp>
    <dsp:sp modelId="{14E039FE-C03C-4E33-8BFB-C55F85C0F83D}">
      <dsp:nvSpPr>
        <dsp:cNvPr id="0" name=""/>
        <dsp:cNvSpPr/>
      </dsp:nvSpPr>
      <dsp:spPr>
        <a:xfrm rot="5400000">
          <a:off x="2233671" y="-1184910"/>
          <a:ext cx="973104" cy="3344528"/>
        </a:xfrm>
        <a:prstGeom prst="round2SameRect">
          <a:avLst/>
        </a:prstGeom>
        <a:no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b="1" kern="1200" dirty="0" smtClean="0">
              <a:solidFill>
                <a:schemeClr val="tx1"/>
              </a:solidFill>
            </a:rPr>
            <a:t>统一功率分配算法</a:t>
          </a:r>
          <a:r>
            <a:rPr lang="en-US" altLang="zh-CN" sz="2800" b="1" kern="1200" dirty="0" smtClean="0">
              <a:solidFill>
                <a:schemeClr val="tx1"/>
              </a:solidFill>
            </a:rPr>
            <a:t>COMPOW</a:t>
          </a:r>
          <a:endParaRPr lang="zh-CN" altLang="en-US" sz="2800" b="1" kern="1200" dirty="0">
            <a:solidFill>
              <a:schemeClr val="tx1"/>
            </a:solidFill>
          </a:endParaRPr>
        </a:p>
      </dsp:txBody>
      <dsp:txXfrm rot="-5400000">
        <a:off x="1047960" y="48304"/>
        <a:ext cx="3297025" cy="878098"/>
      </dsp:txXfrm>
    </dsp:sp>
    <dsp:sp modelId="{B4975B7D-8C31-4640-9F32-8AE76A8FC6A2}">
      <dsp:nvSpPr>
        <dsp:cNvPr id="0" name=""/>
        <dsp:cNvSpPr/>
      </dsp:nvSpPr>
      <dsp:spPr>
        <a:xfrm rot="5400000">
          <a:off x="-224562" y="1528248"/>
          <a:ext cx="1497084" cy="104795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altLang="zh-CN" sz="2900" kern="1200" dirty="0" smtClean="0"/>
            <a:t>2</a:t>
          </a:r>
          <a:endParaRPr lang="zh-CN" altLang="en-US" sz="2900" kern="1200" dirty="0"/>
        </a:p>
      </dsp:txBody>
      <dsp:txXfrm rot="-5400000">
        <a:off x="1" y="1827666"/>
        <a:ext cx="1047959" cy="449125"/>
      </dsp:txXfrm>
    </dsp:sp>
    <dsp:sp modelId="{2FE07328-A3EB-46BA-AFC9-0CCA47B99B74}">
      <dsp:nvSpPr>
        <dsp:cNvPr id="0" name=""/>
        <dsp:cNvSpPr/>
      </dsp:nvSpPr>
      <dsp:spPr>
        <a:xfrm rot="5400000">
          <a:off x="2233671" y="117973"/>
          <a:ext cx="973104" cy="334452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b="1" kern="1200" dirty="0" smtClean="0"/>
            <a:t>基于节点度的功率控制</a:t>
          </a:r>
          <a:r>
            <a:rPr lang="en-US" altLang="zh-CN" sz="2800" b="1" kern="1200" dirty="0" smtClean="0"/>
            <a:t>LMN/LMA</a:t>
          </a:r>
          <a:endParaRPr lang="zh-CN" altLang="en-US" sz="2800" b="1" kern="1200" dirty="0"/>
        </a:p>
      </dsp:txBody>
      <dsp:txXfrm rot="-5400000">
        <a:off x="1047960" y="1351188"/>
        <a:ext cx="3297025" cy="878098"/>
      </dsp:txXfrm>
    </dsp:sp>
    <dsp:sp modelId="{CF7E8D00-8F79-41A0-9DDE-ED7EA637C67D}">
      <dsp:nvSpPr>
        <dsp:cNvPr id="0" name=""/>
        <dsp:cNvSpPr/>
      </dsp:nvSpPr>
      <dsp:spPr>
        <a:xfrm rot="5400000">
          <a:off x="-224562" y="2829945"/>
          <a:ext cx="1497084" cy="104795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altLang="zh-CN" sz="2900" kern="1200" dirty="0" smtClean="0"/>
            <a:t>3</a:t>
          </a:r>
          <a:endParaRPr lang="zh-CN" altLang="en-US" sz="2900" kern="1200" dirty="0"/>
        </a:p>
      </dsp:txBody>
      <dsp:txXfrm rot="-5400000">
        <a:off x="1" y="3129363"/>
        <a:ext cx="1047959" cy="449125"/>
      </dsp:txXfrm>
    </dsp:sp>
    <dsp:sp modelId="{539B3575-50F8-47E4-9968-44BE89FB3E73}">
      <dsp:nvSpPr>
        <dsp:cNvPr id="0" name=""/>
        <dsp:cNvSpPr/>
      </dsp:nvSpPr>
      <dsp:spPr>
        <a:xfrm rot="5400000">
          <a:off x="2233671" y="1419670"/>
          <a:ext cx="973104" cy="3344528"/>
        </a:xfrm>
        <a:prstGeom prst="round2SameRect">
          <a:avLst/>
        </a:prstGeom>
        <a:solidFill>
          <a:schemeClr val="accent5">
            <a:lumMod val="40000"/>
            <a:lumOff val="6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b="1" kern="1200" dirty="0" smtClean="0">
              <a:solidFill>
                <a:srgbClr val="FF0000"/>
              </a:solidFill>
            </a:rPr>
            <a:t>基于邻近图的功率控制</a:t>
          </a:r>
          <a:endParaRPr lang="zh-CN" altLang="en-US" sz="2800" b="1" kern="1200" dirty="0">
            <a:solidFill>
              <a:srgbClr val="FF0000"/>
            </a:solidFill>
          </a:endParaRPr>
        </a:p>
      </dsp:txBody>
      <dsp:txXfrm rot="-5400000">
        <a:off x="1047960" y="2652885"/>
        <a:ext cx="3297025" cy="878098"/>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F229A1-48DF-4582-BFAC-2FF2FFCF07A8}">
      <dsp:nvSpPr>
        <dsp:cNvPr id="0" name=""/>
        <dsp:cNvSpPr/>
      </dsp:nvSpPr>
      <dsp:spPr>
        <a:xfrm>
          <a:off x="2304255" y="0"/>
          <a:ext cx="3456384" cy="3456384"/>
        </a:xfrm>
        <a:prstGeom prst="quadArrow">
          <a:avLst>
            <a:gd name="adj1" fmla="val 2000"/>
            <a:gd name="adj2" fmla="val 4000"/>
            <a:gd name="adj3" fmla="val 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376AB1-5DD7-495C-B4A3-8DC5C64A40AD}">
      <dsp:nvSpPr>
        <dsp:cNvPr id="0" name=""/>
        <dsp:cNvSpPr/>
      </dsp:nvSpPr>
      <dsp:spPr>
        <a:xfrm>
          <a:off x="2528920" y="224664"/>
          <a:ext cx="1382553" cy="138255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altLang="zh-CN" sz="2600" kern="1200" dirty="0" smtClean="0"/>
            <a:t>LEACH</a:t>
          </a:r>
          <a:endParaRPr lang="zh-CN" altLang="en-US" sz="2600" kern="1200" dirty="0"/>
        </a:p>
      </dsp:txBody>
      <dsp:txXfrm>
        <a:off x="2596411" y="292155"/>
        <a:ext cx="1247571" cy="1247571"/>
      </dsp:txXfrm>
    </dsp:sp>
    <dsp:sp modelId="{61184C40-7B12-4F4E-AD5A-D195FD55F5A3}">
      <dsp:nvSpPr>
        <dsp:cNvPr id="0" name=""/>
        <dsp:cNvSpPr/>
      </dsp:nvSpPr>
      <dsp:spPr>
        <a:xfrm>
          <a:off x="4153421" y="224664"/>
          <a:ext cx="1382553" cy="138255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altLang="zh-CN" sz="2600" kern="1200" dirty="0" smtClean="0"/>
            <a:t>HEED</a:t>
          </a:r>
          <a:endParaRPr lang="zh-CN" altLang="en-US" sz="2600" kern="1200" dirty="0"/>
        </a:p>
      </dsp:txBody>
      <dsp:txXfrm>
        <a:off x="4220912" y="292155"/>
        <a:ext cx="1247571" cy="1247571"/>
      </dsp:txXfrm>
    </dsp:sp>
    <dsp:sp modelId="{B307FAA4-2242-4274-A6EF-7C9AD3476B2B}">
      <dsp:nvSpPr>
        <dsp:cNvPr id="0" name=""/>
        <dsp:cNvSpPr/>
      </dsp:nvSpPr>
      <dsp:spPr>
        <a:xfrm>
          <a:off x="2528920" y="1849165"/>
          <a:ext cx="1382553" cy="138255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altLang="zh-CN" sz="2600" kern="1200" dirty="0" smtClean="0"/>
            <a:t>GAF</a:t>
          </a:r>
          <a:endParaRPr lang="zh-CN" altLang="en-US" sz="2600" kern="1200" dirty="0"/>
        </a:p>
      </dsp:txBody>
      <dsp:txXfrm>
        <a:off x="2596411" y="1916656"/>
        <a:ext cx="1247571" cy="1247571"/>
      </dsp:txXfrm>
    </dsp:sp>
    <dsp:sp modelId="{CE3F81F2-A8FE-4796-89E4-31D31FEDBB33}">
      <dsp:nvSpPr>
        <dsp:cNvPr id="0" name=""/>
        <dsp:cNvSpPr/>
      </dsp:nvSpPr>
      <dsp:spPr>
        <a:xfrm>
          <a:off x="4153421" y="1849165"/>
          <a:ext cx="1382553" cy="138255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altLang="en-US" sz="2600" kern="1200" dirty="0" err="1" smtClean="0"/>
            <a:t>TopDisc</a:t>
          </a:r>
          <a:endParaRPr lang="zh-CN" altLang="en-US" sz="2600" kern="1200" dirty="0"/>
        </a:p>
      </dsp:txBody>
      <dsp:txXfrm>
        <a:off x="4220912" y="1916656"/>
        <a:ext cx="1247571" cy="1247571"/>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BAB7E2-92E8-49E8-95F9-F1FFE704CE83}">
      <dsp:nvSpPr>
        <dsp:cNvPr id="0" name=""/>
        <dsp:cNvSpPr/>
      </dsp:nvSpPr>
      <dsp:spPr>
        <a:xfrm>
          <a:off x="1190442" y="261"/>
          <a:ext cx="2438049" cy="1020293"/>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t" anchorCtr="0">
          <a:noAutofit/>
        </a:bodyPr>
        <a:lstStyle/>
        <a:p>
          <a:pPr marL="285750" lvl="1" indent="-285750" algn="l" defTabSz="1778000">
            <a:lnSpc>
              <a:spcPct val="90000"/>
            </a:lnSpc>
            <a:spcBef>
              <a:spcPct val="0"/>
            </a:spcBef>
            <a:spcAft>
              <a:spcPct val="15000"/>
            </a:spcAft>
            <a:buChar char="••"/>
          </a:pPr>
          <a:r>
            <a:rPr lang="en-US" altLang="zh-CN" sz="4000" kern="1200" dirty="0" smtClean="0"/>
            <a:t>STEM</a:t>
          </a:r>
          <a:endParaRPr lang="zh-CN" altLang="en-US" sz="4000" kern="1200" dirty="0"/>
        </a:p>
      </dsp:txBody>
      <dsp:txXfrm>
        <a:off x="1190442" y="127798"/>
        <a:ext cx="2055439" cy="765219"/>
      </dsp:txXfrm>
    </dsp:sp>
    <dsp:sp modelId="{5AD6D762-979A-4AA1-A53F-3CF8E0F67CB3}">
      <dsp:nvSpPr>
        <dsp:cNvPr id="0" name=""/>
        <dsp:cNvSpPr/>
      </dsp:nvSpPr>
      <dsp:spPr>
        <a:xfrm>
          <a:off x="434923" y="261"/>
          <a:ext cx="755518" cy="102029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zh-CN" altLang="en-US" sz="3200" kern="1200" dirty="0" smtClean="0"/>
            <a:t>①</a:t>
          </a:r>
          <a:endParaRPr lang="zh-CN" altLang="en-US" sz="3200" kern="1200" dirty="0"/>
        </a:p>
      </dsp:txBody>
      <dsp:txXfrm>
        <a:off x="471804" y="37142"/>
        <a:ext cx="681756" cy="946531"/>
      </dsp:txXfrm>
    </dsp:sp>
    <dsp:sp modelId="{B7715CCA-2933-427C-9705-7DDF68D7072B}">
      <dsp:nvSpPr>
        <dsp:cNvPr id="0" name=""/>
        <dsp:cNvSpPr/>
      </dsp:nvSpPr>
      <dsp:spPr>
        <a:xfrm>
          <a:off x="1190442" y="1122584"/>
          <a:ext cx="2438049" cy="1020293"/>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t" anchorCtr="0">
          <a:noAutofit/>
        </a:bodyPr>
        <a:lstStyle/>
        <a:p>
          <a:pPr marL="285750" lvl="1" indent="-285750" algn="l" defTabSz="1778000">
            <a:lnSpc>
              <a:spcPct val="90000"/>
            </a:lnSpc>
            <a:spcBef>
              <a:spcPct val="0"/>
            </a:spcBef>
            <a:spcAft>
              <a:spcPct val="15000"/>
            </a:spcAft>
            <a:buChar char="••"/>
          </a:pPr>
          <a:r>
            <a:rPr lang="en-US" altLang="zh-CN" sz="4000" kern="1200" dirty="0" smtClean="0"/>
            <a:t>ASCENT</a:t>
          </a:r>
          <a:endParaRPr lang="zh-CN" altLang="en-US" sz="4000" kern="1200" dirty="0"/>
        </a:p>
      </dsp:txBody>
      <dsp:txXfrm>
        <a:off x="1190442" y="1250121"/>
        <a:ext cx="2055439" cy="765219"/>
      </dsp:txXfrm>
    </dsp:sp>
    <dsp:sp modelId="{9368EC99-91C6-4A23-8589-329B6FCCFA64}">
      <dsp:nvSpPr>
        <dsp:cNvPr id="0" name=""/>
        <dsp:cNvSpPr/>
      </dsp:nvSpPr>
      <dsp:spPr>
        <a:xfrm>
          <a:off x="434923" y="1122584"/>
          <a:ext cx="755518" cy="102029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zh-CN" altLang="en-US" sz="3200" kern="1200" dirty="0" smtClean="0"/>
            <a:t>②</a:t>
          </a:r>
          <a:endParaRPr lang="zh-CN" altLang="en-US" sz="3200" kern="1200" dirty="0"/>
        </a:p>
      </dsp:txBody>
      <dsp:txXfrm>
        <a:off x="471804" y="1159465"/>
        <a:ext cx="681756" cy="946531"/>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BAB7E2-92E8-49E8-95F9-F1FFE704CE83}">
      <dsp:nvSpPr>
        <dsp:cNvPr id="0" name=""/>
        <dsp:cNvSpPr/>
      </dsp:nvSpPr>
      <dsp:spPr>
        <a:xfrm>
          <a:off x="1169346" y="261"/>
          <a:ext cx="2394844" cy="1020293"/>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285750" lvl="1" indent="-285750" algn="l" defTabSz="2000250">
            <a:lnSpc>
              <a:spcPct val="90000"/>
            </a:lnSpc>
            <a:spcBef>
              <a:spcPct val="0"/>
            </a:spcBef>
            <a:spcAft>
              <a:spcPct val="15000"/>
            </a:spcAft>
            <a:buChar char="••"/>
          </a:pPr>
          <a:r>
            <a:rPr lang="en-US" altLang="zh-CN" sz="4500" kern="1200" dirty="0" smtClean="0"/>
            <a:t>CCP</a:t>
          </a:r>
          <a:endParaRPr lang="zh-CN" altLang="en-US" sz="4500" kern="1200" dirty="0"/>
        </a:p>
      </dsp:txBody>
      <dsp:txXfrm>
        <a:off x="1169346" y="127798"/>
        <a:ext cx="2012234" cy="765219"/>
      </dsp:txXfrm>
    </dsp:sp>
    <dsp:sp modelId="{5AD6D762-979A-4AA1-A53F-3CF8E0F67CB3}">
      <dsp:nvSpPr>
        <dsp:cNvPr id="0" name=""/>
        <dsp:cNvSpPr/>
      </dsp:nvSpPr>
      <dsp:spPr>
        <a:xfrm>
          <a:off x="427216" y="261"/>
          <a:ext cx="742130" cy="102029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zh-CN" altLang="en-US" sz="3200" kern="1200" dirty="0" smtClean="0"/>
            <a:t>③</a:t>
          </a:r>
          <a:endParaRPr lang="zh-CN" altLang="en-US" sz="3200" kern="1200" dirty="0"/>
        </a:p>
      </dsp:txBody>
      <dsp:txXfrm>
        <a:off x="463444" y="36489"/>
        <a:ext cx="669674" cy="947837"/>
      </dsp:txXfrm>
    </dsp:sp>
    <dsp:sp modelId="{B7715CCA-2933-427C-9705-7DDF68D7072B}">
      <dsp:nvSpPr>
        <dsp:cNvPr id="0" name=""/>
        <dsp:cNvSpPr/>
      </dsp:nvSpPr>
      <dsp:spPr>
        <a:xfrm>
          <a:off x="1169346" y="1122584"/>
          <a:ext cx="2394844" cy="1020293"/>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285750" lvl="1" indent="-285750" algn="l" defTabSz="2000250">
            <a:lnSpc>
              <a:spcPct val="90000"/>
            </a:lnSpc>
            <a:spcBef>
              <a:spcPct val="0"/>
            </a:spcBef>
            <a:spcAft>
              <a:spcPct val="15000"/>
            </a:spcAft>
            <a:buChar char="••"/>
          </a:pPr>
          <a:r>
            <a:rPr lang="en-US" altLang="zh-CN" sz="4500" kern="1200" dirty="0" smtClean="0"/>
            <a:t>SPAN</a:t>
          </a:r>
          <a:endParaRPr lang="zh-CN" altLang="en-US" sz="4500" kern="1200" dirty="0"/>
        </a:p>
      </dsp:txBody>
      <dsp:txXfrm>
        <a:off x="1169346" y="1250121"/>
        <a:ext cx="2012234" cy="765219"/>
      </dsp:txXfrm>
    </dsp:sp>
    <dsp:sp modelId="{9368EC99-91C6-4A23-8589-329B6FCCFA64}">
      <dsp:nvSpPr>
        <dsp:cNvPr id="0" name=""/>
        <dsp:cNvSpPr/>
      </dsp:nvSpPr>
      <dsp:spPr>
        <a:xfrm>
          <a:off x="427216" y="1122584"/>
          <a:ext cx="742130" cy="102029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zh-CN" altLang="en-US" sz="3200" kern="1200" dirty="0" smtClean="0"/>
            <a:t>④</a:t>
          </a:r>
          <a:endParaRPr lang="zh-CN" altLang="en-US" sz="3200" kern="1200" dirty="0"/>
        </a:p>
      </dsp:txBody>
      <dsp:txXfrm>
        <a:off x="463444" y="1158812"/>
        <a:ext cx="669674" cy="947837"/>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BAB7E2-92E8-49E8-95F9-F1FFE704CE83}">
      <dsp:nvSpPr>
        <dsp:cNvPr id="0" name=""/>
        <dsp:cNvSpPr/>
      </dsp:nvSpPr>
      <dsp:spPr>
        <a:xfrm>
          <a:off x="1190442" y="261"/>
          <a:ext cx="2438049" cy="1020293"/>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a:glow rad="139700">
            <a:schemeClr val="accent2">
              <a:satMod val="175000"/>
              <a:alpha val="40000"/>
            </a:schemeClr>
          </a:glow>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t" anchorCtr="0">
          <a:noAutofit/>
        </a:bodyPr>
        <a:lstStyle/>
        <a:p>
          <a:pPr marL="285750" lvl="1" indent="-285750" algn="l" defTabSz="1778000">
            <a:lnSpc>
              <a:spcPct val="90000"/>
            </a:lnSpc>
            <a:spcBef>
              <a:spcPct val="0"/>
            </a:spcBef>
            <a:spcAft>
              <a:spcPct val="15000"/>
            </a:spcAft>
            <a:buChar char="••"/>
          </a:pPr>
          <a:r>
            <a:rPr lang="en-US" altLang="zh-CN" sz="4000" kern="1200" dirty="0" smtClean="0"/>
            <a:t>STEM</a:t>
          </a:r>
          <a:endParaRPr lang="zh-CN" altLang="en-US" sz="4000" kern="1200" dirty="0"/>
        </a:p>
      </dsp:txBody>
      <dsp:txXfrm>
        <a:off x="1190442" y="127798"/>
        <a:ext cx="2055439" cy="765219"/>
      </dsp:txXfrm>
    </dsp:sp>
    <dsp:sp modelId="{5AD6D762-979A-4AA1-A53F-3CF8E0F67CB3}">
      <dsp:nvSpPr>
        <dsp:cNvPr id="0" name=""/>
        <dsp:cNvSpPr/>
      </dsp:nvSpPr>
      <dsp:spPr>
        <a:xfrm>
          <a:off x="434923" y="261"/>
          <a:ext cx="755518" cy="102029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zh-CN" altLang="en-US" sz="3200" kern="1200" dirty="0" smtClean="0"/>
            <a:t>①</a:t>
          </a:r>
          <a:endParaRPr lang="zh-CN" altLang="en-US" sz="3200" kern="1200" dirty="0"/>
        </a:p>
      </dsp:txBody>
      <dsp:txXfrm>
        <a:off x="471804" y="37142"/>
        <a:ext cx="681756" cy="946531"/>
      </dsp:txXfrm>
    </dsp:sp>
    <dsp:sp modelId="{B7715CCA-2933-427C-9705-7DDF68D7072B}">
      <dsp:nvSpPr>
        <dsp:cNvPr id="0" name=""/>
        <dsp:cNvSpPr/>
      </dsp:nvSpPr>
      <dsp:spPr>
        <a:xfrm>
          <a:off x="1190442" y="1122584"/>
          <a:ext cx="2438049" cy="1020293"/>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t" anchorCtr="0">
          <a:noAutofit/>
        </a:bodyPr>
        <a:lstStyle/>
        <a:p>
          <a:pPr marL="285750" lvl="1" indent="-285750" algn="l" defTabSz="1778000">
            <a:lnSpc>
              <a:spcPct val="90000"/>
            </a:lnSpc>
            <a:spcBef>
              <a:spcPct val="0"/>
            </a:spcBef>
            <a:spcAft>
              <a:spcPct val="15000"/>
            </a:spcAft>
            <a:buChar char="••"/>
          </a:pPr>
          <a:r>
            <a:rPr lang="en-US" altLang="zh-CN" sz="4000" kern="1200" dirty="0" smtClean="0"/>
            <a:t>ASCENT</a:t>
          </a:r>
          <a:endParaRPr lang="zh-CN" altLang="en-US" sz="4000" kern="1200" dirty="0"/>
        </a:p>
      </dsp:txBody>
      <dsp:txXfrm>
        <a:off x="1190442" y="1250121"/>
        <a:ext cx="2055439" cy="765219"/>
      </dsp:txXfrm>
    </dsp:sp>
    <dsp:sp modelId="{9368EC99-91C6-4A23-8589-329B6FCCFA64}">
      <dsp:nvSpPr>
        <dsp:cNvPr id="0" name=""/>
        <dsp:cNvSpPr/>
      </dsp:nvSpPr>
      <dsp:spPr>
        <a:xfrm>
          <a:off x="434923" y="1122584"/>
          <a:ext cx="755518" cy="102029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zh-CN" altLang="en-US" sz="3200" kern="1200" dirty="0" smtClean="0"/>
            <a:t>②</a:t>
          </a:r>
          <a:endParaRPr lang="zh-CN" altLang="en-US" sz="3200" kern="1200" dirty="0"/>
        </a:p>
      </dsp:txBody>
      <dsp:txXfrm>
        <a:off x="471804" y="1159465"/>
        <a:ext cx="681756" cy="946531"/>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BAB7E2-92E8-49E8-95F9-F1FFE704CE83}">
      <dsp:nvSpPr>
        <dsp:cNvPr id="0" name=""/>
        <dsp:cNvSpPr/>
      </dsp:nvSpPr>
      <dsp:spPr>
        <a:xfrm>
          <a:off x="1169346" y="261"/>
          <a:ext cx="2394844" cy="1020293"/>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285750" lvl="1" indent="-285750" algn="l" defTabSz="2000250">
            <a:lnSpc>
              <a:spcPct val="90000"/>
            </a:lnSpc>
            <a:spcBef>
              <a:spcPct val="0"/>
            </a:spcBef>
            <a:spcAft>
              <a:spcPct val="15000"/>
            </a:spcAft>
            <a:buChar char="••"/>
          </a:pPr>
          <a:r>
            <a:rPr lang="en-US" altLang="zh-CN" sz="4500" kern="1200" dirty="0" smtClean="0"/>
            <a:t>CCP</a:t>
          </a:r>
          <a:endParaRPr lang="zh-CN" altLang="en-US" sz="4500" kern="1200" dirty="0"/>
        </a:p>
      </dsp:txBody>
      <dsp:txXfrm>
        <a:off x="1169346" y="127798"/>
        <a:ext cx="2012234" cy="765219"/>
      </dsp:txXfrm>
    </dsp:sp>
    <dsp:sp modelId="{5AD6D762-979A-4AA1-A53F-3CF8E0F67CB3}">
      <dsp:nvSpPr>
        <dsp:cNvPr id="0" name=""/>
        <dsp:cNvSpPr/>
      </dsp:nvSpPr>
      <dsp:spPr>
        <a:xfrm>
          <a:off x="427216" y="261"/>
          <a:ext cx="742130" cy="102029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zh-CN" altLang="en-US" sz="3200" kern="1200" dirty="0" smtClean="0"/>
            <a:t>③</a:t>
          </a:r>
          <a:endParaRPr lang="zh-CN" altLang="en-US" sz="3200" kern="1200" dirty="0"/>
        </a:p>
      </dsp:txBody>
      <dsp:txXfrm>
        <a:off x="463444" y="36489"/>
        <a:ext cx="669674" cy="947837"/>
      </dsp:txXfrm>
    </dsp:sp>
    <dsp:sp modelId="{B7715CCA-2933-427C-9705-7DDF68D7072B}">
      <dsp:nvSpPr>
        <dsp:cNvPr id="0" name=""/>
        <dsp:cNvSpPr/>
      </dsp:nvSpPr>
      <dsp:spPr>
        <a:xfrm>
          <a:off x="1169346" y="1122584"/>
          <a:ext cx="2394844" cy="1020293"/>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285750" lvl="1" indent="-285750" algn="l" defTabSz="2000250">
            <a:lnSpc>
              <a:spcPct val="90000"/>
            </a:lnSpc>
            <a:spcBef>
              <a:spcPct val="0"/>
            </a:spcBef>
            <a:spcAft>
              <a:spcPct val="15000"/>
            </a:spcAft>
            <a:buChar char="••"/>
          </a:pPr>
          <a:r>
            <a:rPr lang="en-US" altLang="zh-CN" sz="4500" kern="1200" dirty="0" smtClean="0"/>
            <a:t>SPAN</a:t>
          </a:r>
          <a:endParaRPr lang="zh-CN" altLang="en-US" sz="4500" kern="1200" dirty="0"/>
        </a:p>
      </dsp:txBody>
      <dsp:txXfrm>
        <a:off x="1169346" y="1250121"/>
        <a:ext cx="2012234" cy="765219"/>
      </dsp:txXfrm>
    </dsp:sp>
    <dsp:sp modelId="{9368EC99-91C6-4A23-8589-329B6FCCFA64}">
      <dsp:nvSpPr>
        <dsp:cNvPr id="0" name=""/>
        <dsp:cNvSpPr/>
      </dsp:nvSpPr>
      <dsp:spPr>
        <a:xfrm>
          <a:off x="427216" y="1122584"/>
          <a:ext cx="742130" cy="102029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zh-CN" altLang="en-US" sz="3200" kern="1200" dirty="0" smtClean="0"/>
            <a:t>④</a:t>
          </a:r>
          <a:endParaRPr lang="zh-CN" altLang="en-US" sz="3200" kern="1200" dirty="0"/>
        </a:p>
      </dsp:txBody>
      <dsp:txXfrm>
        <a:off x="463444" y="1158812"/>
        <a:ext cx="669674" cy="947837"/>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BAB7E2-92E8-49E8-95F9-F1FFE704CE83}">
      <dsp:nvSpPr>
        <dsp:cNvPr id="0" name=""/>
        <dsp:cNvSpPr/>
      </dsp:nvSpPr>
      <dsp:spPr>
        <a:xfrm>
          <a:off x="1190442" y="261"/>
          <a:ext cx="2438049" cy="1020293"/>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a:glow rad="139700">
            <a:schemeClr val="accent2">
              <a:satMod val="175000"/>
              <a:alpha val="40000"/>
            </a:schemeClr>
          </a:glow>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t" anchorCtr="0">
          <a:noAutofit/>
        </a:bodyPr>
        <a:lstStyle/>
        <a:p>
          <a:pPr marL="285750" lvl="1" indent="-285750" algn="l" defTabSz="1778000">
            <a:lnSpc>
              <a:spcPct val="90000"/>
            </a:lnSpc>
            <a:spcBef>
              <a:spcPct val="0"/>
            </a:spcBef>
            <a:spcAft>
              <a:spcPct val="15000"/>
            </a:spcAft>
            <a:buChar char="••"/>
          </a:pPr>
          <a:r>
            <a:rPr lang="en-US" altLang="zh-CN" sz="4000" kern="1200" dirty="0" smtClean="0"/>
            <a:t>STEM</a:t>
          </a:r>
          <a:endParaRPr lang="zh-CN" altLang="en-US" sz="4000" kern="1200" dirty="0"/>
        </a:p>
      </dsp:txBody>
      <dsp:txXfrm>
        <a:off x="1190442" y="127798"/>
        <a:ext cx="2055439" cy="765219"/>
      </dsp:txXfrm>
    </dsp:sp>
    <dsp:sp modelId="{5AD6D762-979A-4AA1-A53F-3CF8E0F67CB3}">
      <dsp:nvSpPr>
        <dsp:cNvPr id="0" name=""/>
        <dsp:cNvSpPr/>
      </dsp:nvSpPr>
      <dsp:spPr>
        <a:xfrm>
          <a:off x="434923" y="261"/>
          <a:ext cx="755518" cy="102029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zh-CN" altLang="en-US" sz="3200" kern="1200" dirty="0" smtClean="0"/>
            <a:t>①</a:t>
          </a:r>
          <a:endParaRPr lang="zh-CN" altLang="en-US" sz="3200" kern="1200" dirty="0"/>
        </a:p>
      </dsp:txBody>
      <dsp:txXfrm>
        <a:off x="471804" y="37142"/>
        <a:ext cx="681756" cy="946531"/>
      </dsp:txXfrm>
    </dsp:sp>
    <dsp:sp modelId="{B7715CCA-2933-427C-9705-7DDF68D7072B}">
      <dsp:nvSpPr>
        <dsp:cNvPr id="0" name=""/>
        <dsp:cNvSpPr/>
      </dsp:nvSpPr>
      <dsp:spPr>
        <a:xfrm>
          <a:off x="1190442" y="1122584"/>
          <a:ext cx="2438049" cy="1020293"/>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t" anchorCtr="0">
          <a:noAutofit/>
        </a:bodyPr>
        <a:lstStyle/>
        <a:p>
          <a:pPr marL="285750" lvl="1" indent="-285750" algn="l" defTabSz="1778000">
            <a:lnSpc>
              <a:spcPct val="90000"/>
            </a:lnSpc>
            <a:spcBef>
              <a:spcPct val="0"/>
            </a:spcBef>
            <a:spcAft>
              <a:spcPct val="15000"/>
            </a:spcAft>
            <a:buChar char="••"/>
          </a:pPr>
          <a:r>
            <a:rPr lang="en-US" altLang="zh-CN" sz="4000" kern="1200" dirty="0" smtClean="0"/>
            <a:t>ASCENT</a:t>
          </a:r>
          <a:endParaRPr lang="zh-CN" altLang="en-US" sz="4000" kern="1200" dirty="0"/>
        </a:p>
      </dsp:txBody>
      <dsp:txXfrm>
        <a:off x="1190442" y="1250121"/>
        <a:ext cx="2055439" cy="765219"/>
      </dsp:txXfrm>
    </dsp:sp>
    <dsp:sp modelId="{9368EC99-91C6-4A23-8589-329B6FCCFA64}">
      <dsp:nvSpPr>
        <dsp:cNvPr id="0" name=""/>
        <dsp:cNvSpPr/>
      </dsp:nvSpPr>
      <dsp:spPr>
        <a:xfrm>
          <a:off x="434923" y="1122584"/>
          <a:ext cx="755518" cy="102029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zh-CN" altLang="en-US" sz="3200" kern="1200" dirty="0" smtClean="0"/>
            <a:t>②</a:t>
          </a:r>
          <a:endParaRPr lang="zh-CN" altLang="en-US" sz="3200" kern="1200" dirty="0"/>
        </a:p>
      </dsp:txBody>
      <dsp:txXfrm>
        <a:off x="471804" y="1159465"/>
        <a:ext cx="681756" cy="946531"/>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BAB7E2-92E8-49E8-95F9-F1FFE704CE83}">
      <dsp:nvSpPr>
        <dsp:cNvPr id="0" name=""/>
        <dsp:cNvSpPr/>
      </dsp:nvSpPr>
      <dsp:spPr>
        <a:xfrm>
          <a:off x="1169346" y="261"/>
          <a:ext cx="2394844" cy="1020293"/>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285750" lvl="1" indent="-285750" algn="l" defTabSz="2000250">
            <a:lnSpc>
              <a:spcPct val="90000"/>
            </a:lnSpc>
            <a:spcBef>
              <a:spcPct val="0"/>
            </a:spcBef>
            <a:spcAft>
              <a:spcPct val="15000"/>
            </a:spcAft>
            <a:buChar char="••"/>
          </a:pPr>
          <a:r>
            <a:rPr lang="en-US" altLang="zh-CN" sz="4500" kern="1200" dirty="0" smtClean="0"/>
            <a:t>CCP</a:t>
          </a:r>
          <a:endParaRPr lang="zh-CN" altLang="en-US" sz="4500" kern="1200" dirty="0"/>
        </a:p>
      </dsp:txBody>
      <dsp:txXfrm>
        <a:off x="1169346" y="127798"/>
        <a:ext cx="2012234" cy="765219"/>
      </dsp:txXfrm>
    </dsp:sp>
    <dsp:sp modelId="{5AD6D762-979A-4AA1-A53F-3CF8E0F67CB3}">
      <dsp:nvSpPr>
        <dsp:cNvPr id="0" name=""/>
        <dsp:cNvSpPr/>
      </dsp:nvSpPr>
      <dsp:spPr>
        <a:xfrm>
          <a:off x="427216" y="261"/>
          <a:ext cx="742130" cy="102029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zh-CN" altLang="en-US" sz="3200" kern="1200" dirty="0" smtClean="0"/>
            <a:t>③</a:t>
          </a:r>
          <a:endParaRPr lang="zh-CN" altLang="en-US" sz="3200" kern="1200" dirty="0"/>
        </a:p>
      </dsp:txBody>
      <dsp:txXfrm>
        <a:off x="463444" y="36489"/>
        <a:ext cx="669674" cy="947837"/>
      </dsp:txXfrm>
    </dsp:sp>
    <dsp:sp modelId="{B7715CCA-2933-427C-9705-7DDF68D7072B}">
      <dsp:nvSpPr>
        <dsp:cNvPr id="0" name=""/>
        <dsp:cNvSpPr/>
      </dsp:nvSpPr>
      <dsp:spPr>
        <a:xfrm>
          <a:off x="1169346" y="1122584"/>
          <a:ext cx="2394844" cy="1020293"/>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285750" lvl="1" indent="-285750" algn="l" defTabSz="2000250">
            <a:lnSpc>
              <a:spcPct val="90000"/>
            </a:lnSpc>
            <a:spcBef>
              <a:spcPct val="0"/>
            </a:spcBef>
            <a:spcAft>
              <a:spcPct val="15000"/>
            </a:spcAft>
            <a:buChar char="••"/>
          </a:pPr>
          <a:r>
            <a:rPr lang="en-US" altLang="zh-CN" sz="4500" kern="1200" dirty="0" smtClean="0"/>
            <a:t>SPAN</a:t>
          </a:r>
          <a:endParaRPr lang="zh-CN" altLang="en-US" sz="4500" kern="1200" dirty="0"/>
        </a:p>
      </dsp:txBody>
      <dsp:txXfrm>
        <a:off x="1169346" y="1250121"/>
        <a:ext cx="2012234" cy="765219"/>
      </dsp:txXfrm>
    </dsp:sp>
    <dsp:sp modelId="{9368EC99-91C6-4A23-8589-329B6FCCFA64}">
      <dsp:nvSpPr>
        <dsp:cNvPr id="0" name=""/>
        <dsp:cNvSpPr/>
      </dsp:nvSpPr>
      <dsp:spPr>
        <a:xfrm>
          <a:off x="427216" y="1122584"/>
          <a:ext cx="742130" cy="102029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zh-CN" altLang="en-US" sz="3200" kern="1200" dirty="0" smtClean="0"/>
            <a:t>④</a:t>
          </a:r>
          <a:endParaRPr lang="zh-CN" altLang="en-US" sz="3200" kern="1200" dirty="0"/>
        </a:p>
      </dsp:txBody>
      <dsp:txXfrm>
        <a:off x="463444" y="1158812"/>
        <a:ext cx="669674" cy="947837"/>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BAB7E2-92E8-49E8-95F9-F1FFE704CE83}">
      <dsp:nvSpPr>
        <dsp:cNvPr id="0" name=""/>
        <dsp:cNvSpPr/>
      </dsp:nvSpPr>
      <dsp:spPr>
        <a:xfrm>
          <a:off x="1190442" y="261"/>
          <a:ext cx="2438049" cy="1020293"/>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a:glow rad="139700">
            <a:schemeClr val="accent2">
              <a:satMod val="175000"/>
              <a:alpha val="40000"/>
            </a:schemeClr>
          </a:glow>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t" anchorCtr="0">
          <a:noAutofit/>
        </a:bodyPr>
        <a:lstStyle/>
        <a:p>
          <a:pPr marL="285750" lvl="1" indent="-285750" algn="l" defTabSz="1778000">
            <a:lnSpc>
              <a:spcPct val="90000"/>
            </a:lnSpc>
            <a:spcBef>
              <a:spcPct val="0"/>
            </a:spcBef>
            <a:spcAft>
              <a:spcPct val="15000"/>
            </a:spcAft>
            <a:buChar char="••"/>
          </a:pPr>
          <a:r>
            <a:rPr lang="en-US" altLang="zh-CN" sz="4000" kern="1200" dirty="0" smtClean="0"/>
            <a:t>STEM</a:t>
          </a:r>
          <a:endParaRPr lang="zh-CN" altLang="en-US" sz="4000" kern="1200" dirty="0"/>
        </a:p>
      </dsp:txBody>
      <dsp:txXfrm>
        <a:off x="1190442" y="127798"/>
        <a:ext cx="2055439" cy="765219"/>
      </dsp:txXfrm>
    </dsp:sp>
    <dsp:sp modelId="{5AD6D762-979A-4AA1-A53F-3CF8E0F67CB3}">
      <dsp:nvSpPr>
        <dsp:cNvPr id="0" name=""/>
        <dsp:cNvSpPr/>
      </dsp:nvSpPr>
      <dsp:spPr>
        <a:xfrm>
          <a:off x="434923" y="261"/>
          <a:ext cx="755518" cy="102029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zh-CN" altLang="en-US" sz="3200" kern="1200" dirty="0" smtClean="0"/>
            <a:t>①</a:t>
          </a:r>
          <a:endParaRPr lang="zh-CN" altLang="en-US" sz="3200" kern="1200" dirty="0"/>
        </a:p>
      </dsp:txBody>
      <dsp:txXfrm>
        <a:off x="471804" y="37142"/>
        <a:ext cx="681756" cy="946531"/>
      </dsp:txXfrm>
    </dsp:sp>
    <dsp:sp modelId="{B7715CCA-2933-427C-9705-7DDF68D7072B}">
      <dsp:nvSpPr>
        <dsp:cNvPr id="0" name=""/>
        <dsp:cNvSpPr/>
      </dsp:nvSpPr>
      <dsp:spPr>
        <a:xfrm>
          <a:off x="1190442" y="1122584"/>
          <a:ext cx="2438049" cy="1020293"/>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t" anchorCtr="0">
          <a:noAutofit/>
        </a:bodyPr>
        <a:lstStyle/>
        <a:p>
          <a:pPr marL="285750" lvl="1" indent="-285750" algn="l" defTabSz="1778000">
            <a:lnSpc>
              <a:spcPct val="90000"/>
            </a:lnSpc>
            <a:spcBef>
              <a:spcPct val="0"/>
            </a:spcBef>
            <a:spcAft>
              <a:spcPct val="15000"/>
            </a:spcAft>
            <a:buChar char="••"/>
          </a:pPr>
          <a:r>
            <a:rPr lang="en-US" altLang="zh-CN" sz="4000" kern="1200" dirty="0" smtClean="0"/>
            <a:t>ASCENT</a:t>
          </a:r>
          <a:endParaRPr lang="zh-CN" altLang="en-US" sz="4000" kern="1200" dirty="0"/>
        </a:p>
      </dsp:txBody>
      <dsp:txXfrm>
        <a:off x="1190442" y="1250121"/>
        <a:ext cx="2055439" cy="765219"/>
      </dsp:txXfrm>
    </dsp:sp>
    <dsp:sp modelId="{9368EC99-91C6-4A23-8589-329B6FCCFA64}">
      <dsp:nvSpPr>
        <dsp:cNvPr id="0" name=""/>
        <dsp:cNvSpPr/>
      </dsp:nvSpPr>
      <dsp:spPr>
        <a:xfrm>
          <a:off x="434923" y="1122584"/>
          <a:ext cx="755518" cy="102029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zh-CN" altLang="en-US" sz="3200" kern="1200" dirty="0" smtClean="0"/>
            <a:t>②</a:t>
          </a:r>
          <a:endParaRPr lang="zh-CN" altLang="en-US" sz="3200" kern="1200" dirty="0"/>
        </a:p>
      </dsp:txBody>
      <dsp:txXfrm>
        <a:off x="471804" y="1159465"/>
        <a:ext cx="681756" cy="946531"/>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BAB7E2-92E8-49E8-95F9-F1FFE704CE83}">
      <dsp:nvSpPr>
        <dsp:cNvPr id="0" name=""/>
        <dsp:cNvSpPr/>
      </dsp:nvSpPr>
      <dsp:spPr>
        <a:xfrm>
          <a:off x="1169346" y="261"/>
          <a:ext cx="2394844" cy="1020293"/>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285750" lvl="1" indent="-285750" algn="l" defTabSz="2000250">
            <a:lnSpc>
              <a:spcPct val="90000"/>
            </a:lnSpc>
            <a:spcBef>
              <a:spcPct val="0"/>
            </a:spcBef>
            <a:spcAft>
              <a:spcPct val="15000"/>
            </a:spcAft>
            <a:buChar char="••"/>
          </a:pPr>
          <a:r>
            <a:rPr lang="en-US" altLang="zh-CN" sz="4500" kern="1200" dirty="0" smtClean="0"/>
            <a:t>CCP</a:t>
          </a:r>
          <a:endParaRPr lang="zh-CN" altLang="en-US" sz="4500" kern="1200" dirty="0"/>
        </a:p>
      </dsp:txBody>
      <dsp:txXfrm>
        <a:off x="1169346" y="127798"/>
        <a:ext cx="2012234" cy="765219"/>
      </dsp:txXfrm>
    </dsp:sp>
    <dsp:sp modelId="{5AD6D762-979A-4AA1-A53F-3CF8E0F67CB3}">
      <dsp:nvSpPr>
        <dsp:cNvPr id="0" name=""/>
        <dsp:cNvSpPr/>
      </dsp:nvSpPr>
      <dsp:spPr>
        <a:xfrm>
          <a:off x="427216" y="261"/>
          <a:ext cx="742130" cy="102029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zh-CN" altLang="en-US" sz="3200" kern="1200" dirty="0" smtClean="0"/>
            <a:t>③</a:t>
          </a:r>
          <a:endParaRPr lang="zh-CN" altLang="en-US" sz="3200" kern="1200" dirty="0"/>
        </a:p>
      </dsp:txBody>
      <dsp:txXfrm>
        <a:off x="463444" y="36489"/>
        <a:ext cx="669674" cy="947837"/>
      </dsp:txXfrm>
    </dsp:sp>
    <dsp:sp modelId="{B7715CCA-2933-427C-9705-7DDF68D7072B}">
      <dsp:nvSpPr>
        <dsp:cNvPr id="0" name=""/>
        <dsp:cNvSpPr/>
      </dsp:nvSpPr>
      <dsp:spPr>
        <a:xfrm>
          <a:off x="1169346" y="1122584"/>
          <a:ext cx="2394844" cy="1020293"/>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285750" lvl="1" indent="-285750" algn="l" defTabSz="2000250">
            <a:lnSpc>
              <a:spcPct val="90000"/>
            </a:lnSpc>
            <a:spcBef>
              <a:spcPct val="0"/>
            </a:spcBef>
            <a:spcAft>
              <a:spcPct val="15000"/>
            </a:spcAft>
            <a:buChar char="••"/>
          </a:pPr>
          <a:r>
            <a:rPr lang="en-US" altLang="zh-CN" sz="4500" kern="1200" dirty="0" smtClean="0"/>
            <a:t>SPAN</a:t>
          </a:r>
          <a:endParaRPr lang="zh-CN" altLang="en-US" sz="4500" kern="1200" dirty="0"/>
        </a:p>
      </dsp:txBody>
      <dsp:txXfrm>
        <a:off x="1169346" y="1250121"/>
        <a:ext cx="2012234" cy="765219"/>
      </dsp:txXfrm>
    </dsp:sp>
    <dsp:sp modelId="{9368EC99-91C6-4A23-8589-329B6FCCFA64}">
      <dsp:nvSpPr>
        <dsp:cNvPr id="0" name=""/>
        <dsp:cNvSpPr/>
      </dsp:nvSpPr>
      <dsp:spPr>
        <a:xfrm>
          <a:off x="427216" y="1122584"/>
          <a:ext cx="742130" cy="102029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zh-CN" altLang="en-US" sz="3200" kern="1200" dirty="0" smtClean="0"/>
            <a:t>④</a:t>
          </a:r>
          <a:endParaRPr lang="zh-CN" altLang="en-US" sz="3200" kern="1200" dirty="0"/>
        </a:p>
      </dsp:txBody>
      <dsp:txXfrm>
        <a:off x="463444" y="1158812"/>
        <a:ext cx="669674" cy="94783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ABC56A-0A6E-4DA1-B926-3BEA919D6343}">
      <dsp:nvSpPr>
        <dsp:cNvPr id="0" name=""/>
        <dsp:cNvSpPr/>
      </dsp:nvSpPr>
      <dsp:spPr>
        <a:xfrm>
          <a:off x="0" y="320116"/>
          <a:ext cx="7039610" cy="504000"/>
        </a:xfrm>
        <a:prstGeom prst="rect">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0">
          <a:scrgbClr r="0" g="0" b="0"/>
        </a:effectRef>
        <a:fontRef idx="minor"/>
      </dsp:style>
    </dsp:sp>
    <dsp:sp modelId="{7B4CF5E1-6148-48A0-8A53-7D5011DE90F3}">
      <dsp:nvSpPr>
        <dsp:cNvPr id="0" name=""/>
        <dsp:cNvSpPr/>
      </dsp:nvSpPr>
      <dsp:spPr>
        <a:xfrm>
          <a:off x="351980" y="14952"/>
          <a:ext cx="5631702" cy="590400"/>
        </a:xfrm>
        <a:prstGeom prst="roundRect">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glow rad="228600">
            <a:schemeClr val="accent4">
              <a:satMod val="175000"/>
              <a:alpha val="40000"/>
            </a:schemeClr>
          </a:glow>
        </a:effectLst>
        <a:scene3d>
          <a:camera prst="orthographicFront"/>
          <a:lightRig rig="flat" dir="t"/>
        </a:scene3d>
      </dsp:spPr>
      <dsp:style>
        <a:lnRef idx="1">
          <a:schemeClr val="accent4"/>
        </a:lnRef>
        <a:fillRef idx="2">
          <a:schemeClr val="accent4"/>
        </a:fillRef>
        <a:effectRef idx="1">
          <a:schemeClr val="accent4"/>
        </a:effectRef>
        <a:fontRef idx="minor">
          <a:schemeClr val="dk1"/>
        </a:fontRef>
      </dsp:style>
      <dsp:txBody>
        <a:bodyPr spcFirstLastPara="0" vert="horz" wrap="square" lIns="186256" tIns="0" rIns="186256" bIns="0" numCol="1" spcCol="1270" anchor="ctr" anchorCtr="0">
          <a:noAutofit/>
        </a:bodyPr>
        <a:lstStyle/>
        <a:p>
          <a:pPr lvl="0" algn="l" defTabSz="889000">
            <a:lnSpc>
              <a:spcPct val="100000"/>
            </a:lnSpc>
            <a:spcBef>
              <a:spcPct val="0"/>
            </a:spcBef>
            <a:spcAft>
              <a:spcPct val="35000"/>
            </a:spcAft>
          </a:pPr>
          <a:r>
            <a:rPr lang="zh-CN" altLang="en-US" sz="2000" b="1" kern="1200" dirty="0" smtClean="0"/>
            <a:t>③为路由协议、时间同步提供基础</a:t>
          </a:r>
          <a:endParaRPr lang="zh-CN" altLang="en-US" sz="2000" b="1" kern="1200" dirty="0"/>
        </a:p>
      </dsp:txBody>
      <dsp:txXfrm>
        <a:off x="380801" y="43773"/>
        <a:ext cx="5574060" cy="532758"/>
      </dsp:txXfrm>
    </dsp:sp>
    <dsp:sp modelId="{06F032AF-4CFE-455B-A005-BB25B85DD8B5}">
      <dsp:nvSpPr>
        <dsp:cNvPr id="0" name=""/>
        <dsp:cNvSpPr/>
      </dsp:nvSpPr>
      <dsp:spPr>
        <a:xfrm>
          <a:off x="0" y="1217352"/>
          <a:ext cx="7039610" cy="504000"/>
        </a:xfrm>
        <a:prstGeom prst="rect">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0">
          <a:scrgbClr r="0" g="0" b="0"/>
        </a:effectRef>
        <a:fontRef idx="minor"/>
      </dsp:style>
    </dsp:sp>
    <dsp:sp modelId="{61684A82-C02E-46F5-A043-4A893069C814}">
      <dsp:nvSpPr>
        <dsp:cNvPr id="0" name=""/>
        <dsp:cNvSpPr/>
      </dsp:nvSpPr>
      <dsp:spPr>
        <a:xfrm>
          <a:off x="351980" y="922152"/>
          <a:ext cx="5631702" cy="590400"/>
        </a:xfrm>
        <a:prstGeom prst="roundRect">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glow rad="228600">
            <a:schemeClr val="accent4">
              <a:satMod val="175000"/>
              <a:alpha val="40000"/>
            </a:schemeClr>
          </a:glow>
        </a:effectLst>
        <a:scene3d>
          <a:camera prst="orthographicFront"/>
          <a:lightRig rig="flat" dir="t"/>
        </a:scene3d>
      </dsp:spPr>
      <dsp:style>
        <a:lnRef idx="1">
          <a:schemeClr val="accent4"/>
        </a:lnRef>
        <a:fillRef idx="2">
          <a:schemeClr val="accent4"/>
        </a:fillRef>
        <a:effectRef idx="1">
          <a:schemeClr val="accent4"/>
        </a:effectRef>
        <a:fontRef idx="minor">
          <a:schemeClr val="dk1"/>
        </a:fontRef>
      </dsp:style>
      <dsp:txBody>
        <a:bodyPr spcFirstLastPara="0" vert="horz" wrap="square" lIns="186256" tIns="0" rIns="186256" bIns="0" numCol="1" spcCol="1270" anchor="ctr" anchorCtr="0">
          <a:noAutofit/>
        </a:bodyPr>
        <a:lstStyle/>
        <a:p>
          <a:pPr lvl="0" algn="l" defTabSz="889000">
            <a:lnSpc>
              <a:spcPct val="100000"/>
            </a:lnSpc>
            <a:spcBef>
              <a:spcPct val="0"/>
            </a:spcBef>
            <a:spcAft>
              <a:spcPct val="35000"/>
            </a:spcAft>
          </a:pPr>
          <a:r>
            <a:rPr lang="zh-CN" altLang="en-US" sz="2000" b="1" kern="1200" dirty="0" smtClean="0"/>
            <a:t>④ 影响数据融合</a:t>
          </a:r>
          <a:endParaRPr lang="zh-CN" altLang="en-US" sz="2000" b="1" kern="1200" dirty="0"/>
        </a:p>
      </dsp:txBody>
      <dsp:txXfrm>
        <a:off x="380801" y="950973"/>
        <a:ext cx="5574060" cy="532758"/>
      </dsp:txXfrm>
    </dsp:sp>
    <dsp:sp modelId="{A5F85856-D497-4A57-9E74-8611F2D80E7D}">
      <dsp:nvSpPr>
        <dsp:cNvPr id="0" name=""/>
        <dsp:cNvSpPr/>
      </dsp:nvSpPr>
      <dsp:spPr>
        <a:xfrm>
          <a:off x="0" y="2124552"/>
          <a:ext cx="7039610" cy="504000"/>
        </a:xfrm>
        <a:prstGeom prst="rect">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0">
          <a:scrgbClr r="0" g="0" b="0"/>
        </a:effectRef>
        <a:fontRef idx="minor"/>
      </dsp:style>
    </dsp:sp>
    <dsp:sp modelId="{034D200E-7311-4E18-B13A-BDCA428CC7B7}">
      <dsp:nvSpPr>
        <dsp:cNvPr id="0" name=""/>
        <dsp:cNvSpPr/>
      </dsp:nvSpPr>
      <dsp:spPr>
        <a:xfrm>
          <a:off x="351980" y="1829352"/>
          <a:ext cx="5631702" cy="590400"/>
        </a:xfrm>
        <a:prstGeom prst="roundRect">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glow rad="228600">
            <a:schemeClr val="accent4">
              <a:satMod val="175000"/>
              <a:alpha val="40000"/>
            </a:schemeClr>
          </a:glow>
        </a:effectLst>
        <a:scene3d>
          <a:camera prst="orthographicFront"/>
          <a:lightRig rig="flat" dir="t"/>
        </a:scene3d>
      </dsp:spPr>
      <dsp:style>
        <a:lnRef idx="1">
          <a:schemeClr val="accent4"/>
        </a:lnRef>
        <a:fillRef idx="2">
          <a:schemeClr val="accent4"/>
        </a:fillRef>
        <a:effectRef idx="1">
          <a:schemeClr val="accent4"/>
        </a:effectRef>
        <a:fontRef idx="minor">
          <a:schemeClr val="dk1"/>
        </a:fontRef>
      </dsp:style>
      <dsp:txBody>
        <a:bodyPr spcFirstLastPara="0" vert="horz" wrap="square" lIns="186256" tIns="0" rIns="186256" bIns="0" numCol="1" spcCol="1270" anchor="ctr" anchorCtr="0">
          <a:noAutofit/>
        </a:bodyPr>
        <a:lstStyle/>
        <a:p>
          <a:pPr lvl="0" algn="l" defTabSz="889000">
            <a:lnSpc>
              <a:spcPct val="100000"/>
            </a:lnSpc>
            <a:spcBef>
              <a:spcPct val="0"/>
            </a:spcBef>
            <a:spcAft>
              <a:spcPct val="35000"/>
            </a:spcAft>
          </a:pPr>
          <a:r>
            <a:rPr lang="zh-CN" altLang="en-US" sz="2000" b="1" kern="1200" dirty="0" smtClean="0"/>
            <a:t>⑤ 弥补节点失效的影响</a:t>
          </a:r>
          <a:endParaRPr lang="zh-CN" altLang="en-US" sz="2000" b="1" kern="1200" dirty="0"/>
        </a:p>
      </dsp:txBody>
      <dsp:txXfrm>
        <a:off x="380801" y="1858173"/>
        <a:ext cx="5574060" cy="532758"/>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BAB7E2-92E8-49E8-95F9-F1FFE704CE83}">
      <dsp:nvSpPr>
        <dsp:cNvPr id="0" name=""/>
        <dsp:cNvSpPr/>
      </dsp:nvSpPr>
      <dsp:spPr>
        <a:xfrm>
          <a:off x="1190442" y="261"/>
          <a:ext cx="2438049" cy="1020293"/>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a:glow rad="139700">
            <a:schemeClr val="accent2">
              <a:satMod val="175000"/>
              <a:alpha val="40000"/>
            </a:schemeClr>
          </a:glow>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t" anchorCtr="0">
          <a:noAutofit/>
        </a:bodyPr>
        <a:lstStyle/>
        <a:p>
          <a:pPr marL="285750" lvl="1" indent="-285750" algn="l" defTabSz="1778000">
            <a:lnSpc>
              <a:spcPct val="90000"/>
            </a:lnSpc>
            <a:spcBef>
              <a:spcPct val="0"/>
            </a:spcBef>
            <a:spcAft>
              <a:spcPct val="15000"/>
            </a:spcAft>
            <a:buChar char="••"/>
          </a:pPr>
          <a:r>
            <a:rPr lang="en-US" altLang="zh-CN" sz="4000" kern="1200" dirty="0" smtClean="0"/>
            <a:t>STEM</a:t>
          </a:r>
          <a:endParaRPr lang="zh-CN" altLang="en-US" sz="4000" kern="1200" dirty="0"/>
        </a:p>
      </dsp:txBody>
      <dsp:txXfrm>
        <a:off x="1190442" y="127798"/>
        <a:ext cx="2055439" cy="765219"/>
      </dsp:txXfrm>
    </dsp:sp>
    <dsp:sp modelId="{5AD6D762-979A-4AA1-A53F-3CF8E0F67CB3}">
      <dsp:nvSpPr>
        <dsp:cNvPr id="0" name=""/>
        <dsp:cNvSpPr/>
      </dsp:nvSpPr>
      <dsp:spPr>
        <a:xfrm>
          <a:off x="434923" y="261"/>
          <a:ext cx="755518" cy="102029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zh-CN" altLang="en-US" sz="3200" kern="1200" dirty="0" smtClean="0"/>
            <a:t>①</a:t>
          </a:r>
          <a:endParaRPr lang="zh-CN" altLang="en-US" sz="3200" kern="1200" dirty="0"/>
        </a:p>
      </dsp:txBody>
      <dsp:txXfrm>
        <a:off x="471804" y="37142"/>
        <a:ext cx="681756" cy="946531"/>
      </dsp:txXfrm>
    </dsp:sp>
    <dsp:sp modelId="{B7715CCA-2933-427C-9705-7DDF68D7072B}">
      <dsp:nvSpPr>
        <dsp:cNvPr id="0" name=""/>
        <dsp:cNvSpPr/>
      </dsp:nvSpPr>
      <dsp:spPr>
        <a:xfrm>
          <a:off x="1190442" y="1122584"/>
          <a:ext cx="2438049" cy="1020293"/>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t" anchorCtr="0">
          <a:noAutofit/>
        </a:bodyPr>
        <a:lstStyle/>
        <a:p>
          <a:pPr marL="285750" lvl="1" indent="-285750" algn="l" defTabSz="1778000">
            <a:lnSpc>
              <a:spcPct val="90000"/>
            </a:lnSpc>
            <a:spcBef>
              <a:spcPct val="0"/>
            </a:spcBef>
            <a:spcAft>
              <a:spcPct val="15000"/>
            </a:spcAft>
            <a:buChar char="••"/>
          </a:pPr>
          <a:r>
            <a:rPr lang="en-US" altLang="zh-CN" sz="4000" kern="1200" dirty="0" smtClean="0"/>
            <a:t>ASCENT</a:t>
          </a:r>
          <a:endParaRPr lang="zh-CN" altLang="en-US" sz="4000" kern="1200" dirty="0"/>
        </a:p>
      </dsp:txBody>
      <dsp:txXfrm>
        <a:off x="1190442" y="1250121"/>
        <a:ext cx="2055439" cy="765219"/>
      </dsp:txXfrm>
    </dsp:sp>
    <dsp:sp modelId="{9368EC99-91C6-4A23-8589-329B6FCCFA64}">
      <dsp:nvSpPr>
        <dsp:cNvPr id="0" name=""/>
        <dsp:cNvSpPr/>
      </dsp:nvSpPr>
      <dsp:spPr>
        <a:xfrm>
          <a:off x="434923" y="1122584"/>
          <a:ext cx="755518" cy="102029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zh-CN" altLang="en-US" sz="3200" kern="1200" dirty="0" smtClean="0"/>
            <a:t>②</a:t>
          </a:r>
          <a:endParaRPr lang="zh-CN" altLang="en-US" sz="3200" kern="1200" dirty="0"/>
        </a:p>
      </dsp:txBody>
      <dsp:txXfrm>
        <a:off x="471804" y="1159465"/>
        <a:ext cx="681756" cy="946531"/>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BAB7E2-92E8-49E8-95F9-F1FFE704CE83}">
      <dsp:nvSpPr>
        <dsp:cNvPr id="0" name=""/>
        <dsp:cNvSpPr/>
      </dsp:nvSpPr>
      <dsp:spPr>
        <a:xfrm>
          <a:off x="1169346" y="261"/>
          <a:ext cx="2394844" cy="1020293"/>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285750" lvl="1" indent="-285750" algn="l" defTabSz="2000250">
            <a:lnSpc>
              <a:spcPct val="90000"/>
            </a:lnSpc>
            <a:spcBef>
              <a:spcPct val="0"/>
            </a:spcBef>
            <a:spcAft>
              <a:spcPct val="15000"/>
            </a:spcAft>
            <a:buChar char="••"/>
          </a:pPr>
          <a:r>
            <a:rPr lang="en-US" altLang="zh-CN" sz="4500" kern="1200" dirty="0" smtClean="0"/>
            <a:t>CCP</a:t>
          </a:r>
          <a:endParaRPr lang="zh-CN" altLang="en-US" sz="4500" kern="1200" dirty="0"/>
        </a:p>
      </dsp:txBody>
      <dsp:txXfrm>
        <a:off x="1169346" y="127798"/>
        <a:ext cx="2012234" cy="765219"/>
      </dsp:txXfrm>
    </dsp:sp>
    <dsp:sp modelId="{5AD6D762-979A-4AA1-A53F-3CF8E0F67CB3}">
      <dsp:nvSpPr>
        <dsp:cNvPr id="0" name=""/>
        <dsp:cNvSpPr/>
      </dsp:nvSpPr>
      <dsp:spPr>
        <a:xfrm>
          <a:off x="427216" y="261"/>
          <a:ext cx="742130" cy="102029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zh-CN" altLang="en-US" sz="3200" kern="1200" dirty="0" smtClean="0"/>
            <a:t>③</a:t>
          </a:r>
          <a:endParaRPr lang="zh-CN" altLang="en-US" sz="3200" kern="1200" dirty="0"/>
        </a:p>
      </dsp:txBody>
      <dsp:txXfrm>
        <a:off x="463444" y="36489"/>
        <a:ext cx="669674" cy="947837"/>
      </dsp:txXfrm>
    </dsp:sp>
    <dsp:sp modelId="{B7715CCA-2933-427C-9705-7DDF68D7072B}">
      <dsp:nvSpPr>
        <dsp:cNvPr id="0" name=""/>
        <dsp:cNvSpPr/>
      </dsp:nvSpPr>
      <dsp:spPr>
        <a:xfrm>
          <a:off x="1169346" y="1122584"/>
          <a:ext cx="2394844" cy="1020293"/>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285750" lvl="1" indent="-285750" algn="l" defTabSz="2000250">
            <a:lnSpc>
              <a:spcPct val="90000"/>
            </a:lnSpc>
            <a:spcBef>
              <a:spcPct val="0"/>
            </a:spcBef>
            <a:spcAft>
              <a:spcPct val="15000"/>
            </a:spcAft>
            <a:buChar char="••"/>
          </a:pPr>
          <a:r>
            <a:rPr lang="en-US" altLang="zh-CN" sz="4500" kern="1200" dirty="0" smtClean="0"/>
            <a:t>SPAN</a:t>
          </a:r>
          <a:endParaRPr lang="zh-CN" altLang="en-US" sz="4500" kern="1200" dirty="0"/>
        </a:p>
      </dsp:txBody>
      <dsp:txXfrm>
        <a:off x="1169346" y="1250121"/>
        <a:ext cx="2012234" cy="765219"/>
      </dsp:txXfrm>
    </dsp:sp>
    <dsp:sp modelId="{9368EC99-91C6-4A23-8589-329B6FCCFA64}">
      <dsp:nvSpPr>
        <dsp:cNvPr id="0" name=""/>
        <dsp:cNvSpPr/>
      </dsp:nvSpPr>
      <dsp:spPr>
        <a:xfrm>
          <a:off x="427216" y="1122584"/>
          <a:ext cx="742130" cy="102029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zh-CN" altLang="en-US" sz="3200" kern="1200" dirty="0" smtClean="0"/>
            <a:t>④</a:t>
          </a:r>
          <a:endParaRPr lang="zh-CN" altLang="en-US" sz="3200" kern="1200" dirty="0"/>
        </a:p>
      </dsp:txBody>
      <dsp:txXfrm>
        <a:off x="463444" y="1158812"/>
        <a:ext cx="669674" cy="947837"/>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BAB7E2-92E8-49E8-95F9-F1FFE704CE83}">
      <dsp:nvSpPr>
        <dsp:cNvPr id="0" name=""/>
        <dsp:cNvSpPr/>
      </dsp:nvSpPr>
      <dsp:spPr>
        <a:xfrm>
          <a:off x="1190442" y="261"/>
          <a:ext cx="2438049" cy="1020293"/>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t" anchorCtr="0">
          <a:noAutofit/>
        </a:bodyPr>
        <a:lstStyle/>
        <a:p>
          <a:pPr marL="285750" lvl="1" indent="-285750" algn="l" defTabSz="1778000">
            <a:lnSpc>
              <a:spcPct val="90000"/>
            </a:lnSpc>
            <a:spcBef>
              <a:spcPct val="0"/>
            </a:spcBef>
            <a:spcAft>
              <a:spcPct val="15000"/>
            </a:spcAft>
            <a:buChar char="••"/>
          </a:pPr>
          <a:r>
            <a:rPr lang="en-US" altLang="zh-CN" sz="4000" kern="1200" dirty="0" smtClean="0"/>
            <a:t>STEM</a:t>
          </a:r>
          <a:endParaRPr lang="zh-CN" altLang="en-US" sz="4000" kern="1200" dirty="0"/>
        </a:p>
      </dsp:txBody>
      <dsp:txXfrm>
        <a:off x="1190442" y="127798"/>
        <a:ext cx="2055439" cy="765219"/>
      </dsp:txXfrm>
    </dsp:sp>
    <dsp:sp modelId="{5AD6D762-979A-4AA1-A53F-3CF8E0F67CB3}">
      <dsp:nvSpPr>
        <dsp:cNvPr id="0" name=""/>
        <dsp:cNvSpPr/>
      </dsp:nvSpPr>
      <dsp:spPr>
        <a:xfrm>
          <a:off x="434923" y="261"/>
          <a:ext cx="755518" cy="102029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zh-CN" altLang="en-US" sz="3200" kern="1200" dirty="0" smtClean="0"/>
            <a:t>①</a:t>
          </a:r>
          <a:endParaRPr lang="zh-CN" altLang="en-US" sz="3200" kern="1200" dirty="0"/>
        </a:p>
      </dsp:txBody>
      <dsp:txXfrm>
        <a:off x="471804" y="37142"/>
        <a:ext cx="681756" cy="946531"/>
      </dsp:txXfrm>
    </dsp:sp>
    <dsp:sp modelId="{B7715CCA-2933-427C-9705-7DDF68D7072B}">
      <dsp:nvSpPr>
        <dsp:cNvPr id="0" name=""/>
        <dsp:cNvSpPr/>
      </dsp:nvSpPr>
      <dsp:spPr>
        <a:xfrm>
          <a:off x="1190442" y="1122584"/>
          <a:ext cx="2438049" cy="1020293"/>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a:glow rad="139700">
            <a:schemeClr val="accent2">
              <a:satMod val="175000"/>
              <a:alpha val="40000"/>
            </a:schemeClr>
          </a:glow>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t" anchorCtr="0">
          <a:noAutofit/>
        </a:bodyPr>
        <a:lstStyle/>
        <a:p>
          <a:pPr marL="285750" lvl="1" indent="-285750" algn="l" defTabSz="1778000">
            <a:lnSpc>
              <a:spcPct val="90000"/>
            </a:lnSpc>
            <a:spcBef>
              <a:spcPct val="0"/>
            </a:spcBef>
            <a:spcAft>
              <a:spcPct val="15000"/>
            </a:spcAft>
            <a:buChar char="••"/>
          </a:pPr>
          <a:r>
            <a:rPr lang="en-US" altLang="zh-CN" sz="4000" kern="1200" dirty="0" smtClean="0"/>
            <a:t>ASCENT</a:t>
          </a:r>
          <a:endParaRPr lang="zh-CN" altLang="en-US" sz="4000" kern="1200" dirty="0"/>
        </a:p>
      </dsp:txBody>
      <dsp:txXfrm>
        <a:off x="1190442" y="1250121"/>
        <a:ext cx="2055439" cy="765219"/>
      </dsp:txXfrm>
    </dsp:sp>
    <dsp:sp modelId="{9368EC99-91C6-4A23-8589-329B6FCCFA64}">
      <dsp:nvSpPr>
        <dsp:cNvPr id="0" name=""/>
        <dsp:cNvSpPr/>
      </dsp:nvSpPr>
      <dsp:spPr>
        <a:xfrm>
          <a:off x="434923" y="1122584"/>
          <a:ext cx="755518" cy="102029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zh-CN" altLang="en-US" sz="3200" kern="1200" dirty="0" smtClean="0"/>
            <a:t>②</a:t>
          </a:r>
          <a:endParaRPr lang="zh-CN" altLang="en-US" sz="3200" kern="1200" dirty="0"/>
        </a:p>
      </dsp:txBody>
      <dsp:txXfrm>
        <a:off x="471804" y="1159465"/>
        <a:ext cx="681756" cy="946531"/>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BAB7E2-92E8-49E8-95F9-F1FFE704CE83}">
      <dsp:nvSpPr>
        <dsp:cNvPr id="0" name=""/>
        <dsp:cNvSpPr/>
      </dsp:nvSpPr>
      <dsp:spPr>
        <a:xfrm>
          <a:off x="1169346" y="261"/>
          <a:ext cx="2394844" cy="1020293"/>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285750" lvl="1" indent="-285750" algn="l" defTabSz="2000250">
            <a:lnSpc>
              <a:spcPct val="90000"/>
            </a:lnSpc>
            <a:spcBef>
              <a:spcPct val="0"/>
            </a:spcBef>
            <a:spcAft>
              <a:spcPct val="15000"/>
            </a:spcAft>
            <a:buChar char="••"/>
          </a:pPr>
          <a:r>
            <a:rPr lang="en-US" altLang="zh-CN" sz="4500" kern="1200" dirty="0" smtClean="0"/>
            <a:t>CCP</a:t>
          </a:r>
          <a:endParaRPr lang="zh-CN" altLang="en-US" sz="4500" kern="1200" dirty="0"/>
        </a:p>
      </dsp:txBody>
      <dsp:txXfrm>
        <a:off x="1169346" y="127798"/>
        <a:ext cx="2012234" cy="765219"/>
      </dsp:txXfrm>
    </dsp:sp>
    <dsp:sp modelId="{5AD6D762-979A-4AA1-A53F-3CF8E0F67CB3}">
      <dsp:nvSpPr>
        <dsp:cNvPr id="0" name=""/>
        <dsp:cNvSpPr/>
      </dsp:nvSpPr>
      <dsp:spPr>
        <a:xfrm>
          <a:off x="427216" y="261"/>
          <a:ext cx="742130" cy="102029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zh-CN" altLang="zh-CN" sz="3200" kern="1200" dirty="0" smtClean="0"/>
            <a:t>③</a:t>
          </a:r>
          <a:endParaRPr lang="zh-CN" altLang="en-US" sz="3200" kern="1200" dirty="0"/>
        </a:p>
      </dsp:txBody>
      <dsp:txXfrm>
        <a:off x="463444" y="36489"/>
        <a:ext cx="669674" cy="947837"/>
      </dsp:txXfrm>
    </dsp:sp>
    <dsp:sp modelId="{B7715CCA-2933-427C-9705-7DDF68D7072B}">
      <dsp:nvSpPr>
        <dsp:cNvPr id="0" name=""/>
        <dsp:cNvSpPr/>
      </dsp:nvSpPr>
      <dsp:spPr>
        <a:xfrm>
          <a:off x="1169346" y="1122584"/>
          <a:ext cx="2394844" cy="1020293"/>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285750" lvl="1" indent="-285750" algn="l" defTabSz="2000250">
            <a:lnSpc>
              <a:spcPct val="90000"/>
            </a:lnSpc>
            <a:spcBef>
              <a:spcPct val="0"/>
            </a:spcBef>
            <a:spcAft>
              <a:spcPct val="15000"/>
            </a:spcAft>
            <a:buChar char="••"/>
          </a:pPr>
          <a:r>
            <a:rPr lang="en-US" altLang="zh-CN" sz="4500" kern="1200" dirty="0" smtClean="0"/>
            <a:t>SPAN</a:t>
          </a:r>
          <a:endParaRPr lang="zh-CN" altLang="en-US" sz="4500" kern="1200" dirty="0"/>
        </a:p>
      </dsp:txBody>
      <dsp:txXfrm>
        <a:off x="1169346" y="1250121"/>
        <a:ext cx="2012234" cy="765219"/>
      </dsp:txXfrm>
    </dsp:sp>
    <dsp:sp modelId="{9368EC99-91C6-4A23-8589-329B6FCCFA64}">
      <dsp:nvSpPr>
        <dsp:cNvPr id="0" name=""/>
        <dsp:cNvSpPr/>
      </dsp:nvSpPr>
      <dsp:spPr>
        <a:xfrm>
          <a:off x="427216" y="1122584"/>
          <a:ext cx="742130" cy="102029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zh-CN" altLang="zh-CN" sz="3200" kern="1200" dirty="0" smtClean="0"/>
            <a:t>④</a:t>
          </a:r>
          <a:endParaRPr lang="zh-CN" altLang="en-US" sz="3200" kern="1200" dirty="0"/>
        </a:p>
      </dsp:txBody>
      <dsp:txXfrm>
        <a:off x="463444" y="1158812"/>
        <a:ext cx="669674" cy="947837"/>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BAB7E2-92E8-49E8-95F9-F1FFE704CE83}">
      <dsp:nvSpPr>
        <dsp:cNvPr id="0" name=""/>
        <dsp:cNvSpPr/>
      </dsp:nvSpPr>
      <dsp:spPr>
        <a:xfrm>
          <a:off x="1190442" y="261"/>
          <a:ext cx="2438049" cy="1020293"/>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t" anchorCtr="0">
          <a:noAutofit/>
        </a:bodyPr>
        <a:lstStyle/>
        <a:p>
          <a:pPr marL="285750" lvl="1" indent="-285750" algn="l" defTabSz="1778000">
            <a:lnSpc>
              <a:spcPct val="90000"/>
            </a:lnSpc>
            <a:spcBef>
              <a:spcPct val="0"/>
            </a:spcBef>
            <a:spcAft>
              <a:spcPct val="15000"/>
            </a:spcAft>
            <a:buChar char="••"/>
          </a:pPr>
          <a:r>
            <a:rPr lang="en-US" altLang="zh-CN" sz="4000" kern="1200" dirty="0" smtClean="0"/>
            <a:t>STEM</a:t>
          </a:r>
          <a:endParaRPr lang="zh-CN" altLang="en-US" sz="4000" kern="1200" dirty="0"/>
        </a:p>
      </dsp:txBody>
      <dsp:txXfrm>
        <a:off x="1190442" y="127798"/>
        <a:ext cx="2055439" cy="765219"/>
      </dsp:txXfrm>
    </dsp:sp>
    <dsp:sp modelId="{5AD6D762-979A-4AA1-A53F-3CF8E0F67CB3}">
      <dsp:nvSpPr>
        <dsp:cNvPr id="0" name=""/>
        <dsp:cNvSpPr/>
      </dsp:nvSpPr>
      <dsp:spPr>
        <a:xfrm>
          <a:off x="434923" y="261"/>
          <a:ext cx="755518" cy="102029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zh-CN" altLang="en-US" sz="3200" kern="1200" dirty="0" smtClean="0"/>
            <a:t>①</a:t>
          </a:r>
          <a:endParaRPr lang="zh-CN" altLang="en-US" sz="3200" kern="1200" dirty="0"/>
        </a:p>
      </dsp:txBody>
      <dsp:txXfrm>
        <a:off x="471804" y="37142"/>
        <a:ext cx="681756" cy="946531"/>
      </dsp:txXfrm>
    </dsp:sp>
    <dsp:sp modelId="{B7715CCA-2933-427C-9705-7DDF68D7072B}">
      <dsp:nvSpPr>
        <dsp:cNvPr id="0" name=""/>
        <dsp:cNvSpPr/>
      </dsp:nvSpPr>
      <dsp:spPr>
        <a:xfrm>
          <a:off x="1190442" y="1122584"/>
          <a:ext cx="2438049" cy="1020293"/>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a:glow rad="139700">
            <a:schemeClr val="accent2">
              <a:satMod val="175000"/>
              <a:alpha val="40000"/>
            </a:schemeClr>
          </a:glow>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t" anchorCtr="0">
          <a:noAutofit/>
        </a:bodyPr>
        <a:lstStyle/>
        <a:p>
          <a:pPr marL="285750" lvl="1" indent="-285750" algn="l" defTabSz="1778000">
            <a:lnSpc>
              <a:spcPct val="90000"/>
            </a:lnSpc>
            <a:spcBef>
              <a:spcPct val="0"/>
            </a:spcBef>
            <a:spcAft>
              <a:spcPct val="15000"/>
            </a:spcAft>
            <a:buChar char="••"/>
          </a:pPr>
          <a:r>
            <a:rPr lang="en-US" altLang="zh-CN" sz="4000" kern="1200" dirty="0" smtClean="0"/>
            <a:t>ASCENT</a:t>
          </a:r>
          <a:endParaRPr lang="zh-CN" altLang="en-US" sz="4000" kern="1200" dirty="0"/>
        </a:p>
      </dsp:txBody>
      <dsp:txXfrm>
        <a:off x="1190442" y="1250121"/>
        <a:ext cx="2055439" cy="765219"/>
      </dsp:txXfrm>
    </dsp:sp>
    <dsp:sp modelId="{9368EC99-91C6-4A23-8589-329B6FCCFA64}">
      <dsp:nvSpPr>
        <dsp:cNvPr id="0" name=""/>
        <dsp:cNvSpPr/>
      </dsp:nvSpPr>
      <dsp:spPr>
        <a:xfrm>
          <a:off x="434923" y="1122584"/>
          <a:ext cx="755518" cy="102029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zh-CN" altLang="en-US" sz="3200" kern="1200" dirty="0" smtClean="0"/>
            <a:t>②</a:t>
          </a:r>
          <a:endParaRPr lang="zh-CN" altLang="en-US" sz="3200" kern="1200" dirty="0"/>
        </a:p>
      </dsp:txBody>
      <dsp:txXfrm>
        <a:off x="471804" y="1159465"/>
        <a:ext cx="681756" cy="946531"/>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BAB7E2-92E8-49E8-95F9-F1FFE704CE83}">
      <dsp:nvSpPr>
        <dsp:cNvPr id="0" name=""/>
        <dsp:cNvSpPr/>
      </dsp:nvSpPr>
      <dsp:spPr>
        <a:xfrm>
          <a:off x="1169346" y="261"/>
          <a:ext cx="2394844" cy="1020293"/>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285750" lvl="1" indent="-285750" algn="l" defTabSz="2000250">
            <a:lnSpc>
              <a:spcPct val="90000"/>
            </a:lnSpc>
            <a:spcBef>
              <a:spcPct val="0"/>
            </a:spcBef>
            <a:spcAft>
              <a:spcPct val="15000"/>
            </a:spcAft>
            <a:buChar char="••"/>
          </a:pPr>
          <a:r>
            <a:rPr lang="en-US" altLang="zh-CN" sz="4500" kern="1200" dirty="0" smtClean="0"/>
            <a:t>CCP</a:t>
          </a:r>
          <a:endParaRPr lang="zh-CN" altLang="en-US" sz="4500" kern="1200" dirty="0"/>
        </a:p>
      </dsp:txBody>
      <dsp:txXfrm>
        <a:off x="1169346" y="127798"/>
        <a:ext cx="2012234" cy="765219"/>
      </dsp:txXfrm>
    </dsp:sp>
    <dsp:sp modelId="{5AD6D762-979A-4AA1-A53F-3CF8E0F67CB3}">
      <dsp:nvSpPr>
        <dsp:cNvPr id="0" name=""/>
        <dsp:cNvSpPr/>
      </dsp:nvSpPr>
      <dsp:spPr>
        <a:xfrm>
          <a:off x="427216" y="261"/>
          <a:ext cx="742130" cy="102029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zh-CN" altLang="zh-CN" sz="3200" kern="1200" dirty="0" smtClean="0"/>
            <a:t>③</a:t>
          </a:r>
          <a:endParaRPr lang="zh-CN" altLang="en-US" sz="3200" kern="1200" dirty="0"/>
        </a:p>
      </dsp:txBody>
      <dsp:txXfrm>
        <a:off x="463444" y="36489"/>
        <a:ext cx="669674" cy="947837"/>
      </dsp:txXfrm>
    </dsp:sp>
    <dsp:sp modelId="{B7715CCA-2933-427C-9705-7DDF68D7072B}">
      <dsp:nvSpPr>
        <dsp:cNvPr id="0" name=""/>
        <dsp:cNvSpPr/>
      </dsp:nvSpPr>
      <dsp:spPr>
        <a:xfrm>
          <a:off x="1169346" y="1122584"/>
          <a:ext cx="2394844" cy="1020293"/>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285750" lvl="1" indent="-285750" algn="l" defTabSz="2000250">
            <a:lnSpc>
              <a:spcPct val="90000"/>
            </a:lnSpc>
            <a:spcBef>
              <a:spcPct val="0"/>
            </a:spcBef>
            <a:spcAft>
              <a:spcPct val="15000"/>
            </a:spcAft>
            <a:buChar char="••"/>
          </a:pPr>
          <a:r>
            <a:rPr lang="en-US" altLang="zh-CN" sz="4500" kern="1200" dirty="0" smtClean="0"/>
            <a:t>SPAN</a:t>
          </a:r>
          <a:endParaRPr lang="zh-CN" altLang="en-US" sz="4500" kern="1200" dirty="0"/>
        </a:p>
      </dsp:txBody>
      <dsp:txXfrm>
        <a:off x="1169346" y="1250121"/>
        <a:ext cx="2012234" cy="765219"/>
      </dsp:txXfrm>
    </dsp:sp>
    <dsp:sp modelId="{9368EC99-91C6-4A23-8589-329B6FCCFA64}">
      <dsp:nvSpPr>
        <dsp:cNvPr id="0" name=""/>
        <dsp:cNvSpPr/>
      </dsp:nvSpPr>
      <dsp:spPr>
        <a:xfrm>
          <a:off x="427216" y="1122584"/>
          <a:ext cx="742130" cy="102029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zh-CN" altLang="zh-CN" sz="3200" kern="1200" dirty="0" smtClean="0"/>
            <a:t>④</a:t>
          </a:r>
          <a:endParaRPr lang="zh-CN" altLang="en-US" sz="3200" kern="1200" dirty="0"/>
        </a:p>
      </dsp:txBody>
      <dsp:txXfrm>
        <a:off x="463444" y="1158812"/>
        <a:ext cx="669674" cy="947837"/>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BAB7E2-92E8-49E8-95F9-F1FFE704CE83}">
      <dsp:nvSpPr>
        <dsp:cNvPr id="0" name=""/>
        <dsp:cNvSpPr/>
      </dsp:nvSpPr>
      <dsp:spPr>
        <a:xfrm>
          <a:off x="1190442" y="261"/>
          <a:ext cx="2438049" cy="1020293"/>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t" anchorCtr="0">
          <a:noAutofit/>
        </a:bodyPr>
        <a:lstStyle/>
        <a:p>
          <a:pPr marL="285750" lvl="1" indent="-285750" algn="l" defTabSz="1778000">
            <a:lnSpc>
              <a:spcPct val="90000"/>
            </a:lnSpc>
            <a:spcBef>
              <a:spcPct val="0"/>
            </a:spcBef>
            <a:spcAft>
              <a:spcPct val="15000"/>
            </a:spcAft>
            <a:buChar char="••"/>
          </a:pPr>
          <a:r>
            <a:rPr lang="en-US" altLang="zh-CN" sz="4000" kern="1200" dirty="0" smtClean="0"/>
            <a:t>STEM</a:t>
          </a:r>
          <a:endParaRPr lang="zh-CN" altLang="en-US" sz="4000" kern="1200" dirty="0"/>
        </a:p>
      </dsp:txBody>
      <dsp:txXfrm>
        <a:off x="1190442" y="127798"/>
        <a:ext cx="2055439" cy="765219"/>
      </dsp:txXfrm>
    </dsp:sp>
    <dsp:sp modelId="{5AD6D762-979A-4AA1-A53F-3CF8E0F67CB3}">
      <dsp:nvSpPr>
        <dsp:cNvPr id="0" name=""/>
        <dsp:cNvSpPr/>
      </dsp:nvSpPr>
      <dsp:spPr>
        <a:xfrm>
          <a:off x="434923" y="261"/>
          <a:ext cx="755518" cy="102029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zh-CN" altLang="en-US" sz="3200" kern="1200" dirty="0" smtClean="0"/>
            <a:t>①</a:t>
          </a:r>
          <a:endParaRPr lang="zh-CN" altLang="en-US" sz="3200" kern="1200" dirty="0"/>
        </a:p>
      </dsp:txBody>
      <dsp:txXfrm>
        <a:off x="471804" y="37142"/>
        <a:ext cx="681756" cy="946531"/>
      </dsp:txXfrm>
    </dsp:sp>
    <dsp:sp modelId="{B7715CCA-2933-427C-9705-7DDF68D7072B}">
      <dsp:nvSpPr>
        <dsp:cNvPr id="0" name=""/>
        <dsp:cNvSpPr/>
      </dsp:nvSpPr>
      <dsp:spPr>
        <a:xfrm>
          <a:off x="1190442" y="1122584"/>
          <a:ext cx="2438049" cy="1020293"/>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a:glow rad="139700">
            <a:schemeClr val="accent2">
              <a:satMod val="175000"/>
              <a:alpha val="40000"/>
            </a:schemeClr>
          </a:glow>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t" anchorCtr="0">
          <a:noAutofit/>
        </a:bodyPr>
        <a:lstStyle/>
        <a:p>
          <a:pPr marL="285750" lvl="1" indent="-285750" algn="l" defTabSz="1778000">
            <a:lnSpc>
              <a:spcPct val="90000"/>
            </a:lnSpc>
            <a:spcBef>
              <a:spcPct val="0"/>
            </a:spcBef>
            <a:spcAft>
              <a:spcPct val="15000"/>
            </a:spcAft>
            <a:buChar char="••"/>
          </a:pPr>
          <a:r>
            <a:rPr lang="en-US" altLang="zh-CN" sz="4000" kern="1200" dirty="0" smtClean="0"/>
            <a:t>ASCENT</a:t>
          </a:r>
          <a:endParaRPr lang="zh-CN" altLang="en-US" sz="4000" kern="1200" dirty="0"/>
        </a:p>
      </dsp:txBody>
      <dsp:txXfrm>
        <a:off x="1190442" y="1250121"/>
        <a:ext cx="2055439" cy="765219"/>
      </dsp:txXfrm>
    </dsp:sp>
    <dsp:sp modelId="{9368EC99-91C6-4A23-8589-329B6FCCFA64}">
      <dsp:nvSpPr>
        <dsp:cNvPr id="0" name=""/>
        <dsp:cNvSpPr/>
      </dsp:nvSpPr>
      <dsp:spPr>
        <a:xfrm>
          <a:off x="434923" y="1122584"/>
          <a:ext cx="755518" cy="102029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zh-CN" altLang="en-US" sz="3200" kern="1200" dirty="0" smtClean="0"/>
            <a:t>②</a:t>
          </a:r>
          <a:endParaRPr lang="zh-CN" altLang="en-US" sz="3200" kern="1200" dirty="0"/>
        </a:p>
      </dsp:txBody>
      <dsp:txXfrm>
        <a:off x="471804" y="1159465"/>
        <a:ext cx="681756" cy="946531"/>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BAB7E2-92E8-49E8-95F9-F1FFE704CE83}">
      <dsp:nvSpPr>
        <dsp:cNvPr id="0" name=""/>
        <dsp:cNvSpPr/>
      </dsp:nvSpPr>
      <dsp:spPr>
        <a:xfrm>
          <a:off x="1169346" y="261"/>
          <a:ext cx="2394844" cy="1020293"/>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285750" lvl="1" indent="-285750" algn="l" defTabSz="2000250">
            <a:lnSpc>
              <a:spcPct val="90000"/>
            </a:lnSpc>
            <a:spcBef>
              <a:spcPct val="0"/>
            </a:spcBef>
            <a:spcAft>
              <a:spcPct val="15000"/>
            </a:spcAft>
            <a:buChar char="••"/>
          </a:pPr>
          <a:r>
            <a:rPr lang="en-US" altLang="zh-CN" sz="4500" kern="1200" dirty="0" smtClean="0"/>
            <a:t>CCP</a:t>
          </a:r>
          <a:endParaRPr lang="zh-CN" altLang="en-US" sz="4500" kern="1200" dirty="0"/>
        </a:p>
      </dsp:txBody>
      <dsp:txXfrm>
        <a:off x="1169346" y="127798"/>
        <a:ext cx="2012234" cy="765219"/>
      </dsp:txXfrm>
    </dsp:sp>
    <dsp:sp modelId="{5AD6D762-979A-4AA1-A53F-3CF8E0F67CB3}">
      <dsp:nvSpPr>
        <dsp:cNvPr id="0" name=""/>
        <dsp:cNvSpPr/>
      </dsp:nvSpPr>
      <dsp:spPr>
        <a:xfrm>
          <a:off x="427216" y="261"/>
          <a:ext cx="742130" cy="102029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zh-CN" altLang="zh-CN" sz="3200" kern="1200" dirty="0" smtClean="0"/>
            <a:t>③</a:t>
          </a:r>
          <a:endParaRPr lang="zh-CN" altLang="en-US" sz="3200" kern="1200" dirty="0"/>
        </a:p>
      </dsp:txBody>
      <dsp:txXfrm>
        <a:off x="463444" y="36489"/>
        <a:ext cx="669674" cy="947837"/>
      </dsp:txXfrm>
    </dsp:sp>
    <dsp:sp modelId="{B7715CCA-2933-427C-9705-7DDF68D7072B}">
      <dsp:nvSpPr>
        <dsp:cNvPr id="0" name=""/>
        <dsp:cNvSpPr/>
      </dsp:nvSpPr>
      <dsp:spPr>
        <a:xfrm>
          <a:off x="1169346" y="1122584"/>
          <a:ext cx="2394844" cy="1020293"/>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285750" lvl="1" indent="-285750" algn="l" defTabSz="2000250">
            <a:lnSpc>
              <a:spcPct val="90000"/>
            </a:lnSpc>
            <a:spcBef>
              <a:spcPct val="0"/>
            </a:spcBef>
            <a:spcAft>
              <a:spcPct val="15000"/>
            </a:spcAft>
            <a:buChar char="••"/>
          </a:pPr>
          <a:r>
            <a:rPr lang="en-US" altLang="zh-CN" sz="4500" kern="1200" dirty="0" smtClean="0"/>
            <a:t>SPAN</a:t>
          </a:r>
          <a:endParaRPr lang="zh-CN" altLang="en-US" sz="4500" kern="1200" dirty="0"/>
        </a:p>
      </dsp:txBody>
      <dsp:txXfrm>
        <a:off x="1169346" y="1250121"/>
        <a:ext cx="2012234" cy="765219"/>
      </dsp:txXfrm>
    </dsp:sp>
    <dsp:sp modelId="{9368EC99-91C6-4A23-8589-329B6FCCFA64}">
      <dsp:nvSpPr>
        <dsp:cNvPr id="0" name=""/>
        <dsp:cNvSpPr/>
      </dsp:nvSpPr>
      <dsp:spPr>
        <a:xfrm>
          <a:off x="427216" y="1122584"/>
          <a:ext cx="742130" cy="102029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zh-CN" altLang="zh-CN" sz="3200" kern="1200" dirty="0" smtClean="0"/>
            <a:t>④</a:t>
          </a:r>
          <a:endParaRPr lang="zh-CN" altLang="en-US" sz="3200" kern="1200" dirty="0"/>
        </a:p>
      </dsp:txBody>
      <dsp:txXfrm>
        <a:off x="463444" y="1158812"/>
        <a:ext cx="669674" cy="947837"/>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BAB7E2-92E8-49E8-95F9-F1FFE704CE83}">
      <dsp:nvSpPr>
        <dsp:cNvPr id="0" name=""/>
        <dsp:cNvSpPr/>
      </dsp:nvSpPr>
      <dsp:spPr>
        <a:xfrm>
          <a:off x="1190442" y="261"/>
          <a:ext cx="2438049" cy="1020293"/>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t" anchorCtr="0">
          <a:noAutofit/>
        </a:bodyPr>
        <a:lstStyle/>
        <a:p>
          <a:pPr marL="285750" lvl="1" indent="-285750" algn="l" defTabSz="1778000">
            <a:lnSpc>
              <a:spcPct val="90000"/>
            </a:lnSpc>
            <a:spcBef>
              <a:spcPct val="0"/>
            </a:spcBef>
            <a:spcAft>
              <a:spcPct val="15000"/>
            </a:spcAft>
            <a:buChar char="••"/>
          </a:pPr>
          <a:r>
            <a:rPr lang="en-US" altLang="zh-CN" sz="4000" kern="1200" dirty="0" smtClean="0"/>
            <a:t>STEM</a:t>
          </a:r>
          <a:endParaRPr lang="zh-CN" altLang="en-US" sz="4000" kern="1200" dirty="0"/>
        </a:p>
      </dsp:txBody>
      <dsp:txXfrm>
        <a:off x="1190442" y="127798"/>
        <a:ext cx="2055439" cy="765219"/>
      </dsp:txXfrm>
    </dsp:sp>
    <dsp:sp modelId="{5AD6D762-979A-4AA1-A53F-3CF8E0F67CB3}">
      <dsp:nvSpPr>
        <dsp:cNvPr id="0" name=""/>
        <dsp:cNvSpPr/>
      </dsp:nvSpPr>
      <dsp:spPr>
        <a:xfrm>
          <a:off x="434923" y="261"/>
          <a:ext cx="755518" cy="102029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zh-CN" altLang="en-US" sz="3200" kern="1200" dirty="0" smtClean="0"/>
            <a:t>①</a:t>
          </a:r>
          <a:endParaRPr lang="zh-CN" altLang="en-US" sz="3200" kern="1200" dirty="0"/>
        </a:p>
      </dsp:txBody>
      <dsp:txXfrm>
        <a:off x="471804" y="37142"/>
        <a:ext cx="681756" cy="946531"/>
      </dsp:txXfrm>
    </dsp:sp>
    <dsp:sp modelId="{B7715CCA-2933-427C-9705-7DDF68D7072B}">
      <dsp:nvSpPr>
        <dsp:cNvPr id="0" name=""/>
        <dsp:cNvSpPr/>
      </dsp:nvSpPr>
      <dsp:spPr>
        <a:xfrm>
          <a:off x="1190442" y="1122584"/>
          <a:ext cx="2438049" cy="1020293"/>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t" anchorCtr="0">
          <a:noAutofit/>
        </a:bodyPr>
        <a:lstStyle/>
        <a:p>
          <a:pPr marL="285750" lvl="1" indent="-285750" algn="l" defTabSz="1778000">
            <a:lnSpc>
              <a:spcPct val="90000"/>
            </a:lnSpc>
            <a:spcBef>
              <a:spcPct val="0"/>
            </a:spcBef>
            <a:spcAft>
              <a:spcPct val="15000"/>
            </a:spcAft>
            <a:buChar char="••"/>
          </a:pPr>
          <a:r>
            <a:rPr lang="en-US" altLang="zh-CN" sz="4000" kern="1200" dirty="0" smtClean="0"/>
            <a:t>ASCENT</a:t>
          </a:r>
          <a:endParaRPr lang="zh-CN" altLang="en-US" sz="4000" kern="1200" dirty="0"/>
        </a:p>
      </dsp:txBody>
      <dsp:txXfrm>
        <a:off x="1190442" y="1250121"/>
        <a:ext cx="2055439" cy="765219"/>
      </dsp:txXfrm>
    </dsp:sp>
    <dsp:sp modelId="{9368EC99-91C6-4A23-8589-329B6FCCFA64}">
      <dsp:nvSpPr>
        <dsp:cNvPr id="0" name=""/>
        <dsp:cNvSpPr/>
      </dsp:nvSpPr>
      <dsp:spPr>
        <a:xfrm>
          <a:off x="434923" y="1122584"/>
          <a:ext cx="755518" cy="102029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zh-CN" altLang="en-US" sz="3200" kern="1200" dirty="0" smtClean="0"/>
            <a:t>②</a:t>
          </a:r>
          <a:endParaRPr lang="zh-CN" altLang="en-US" sz="3200" kern="1200" dirty="0"/>
        </a:p>
      </dsp:txBody>
      <dsp:txXfrm>
        <a:off x="471804" y="1159465"/>
        <a:ext cx="681756" cy="946531"/>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BAB7E2-92E8-49E8-95F9-F1FFE704CE83}">
      <dsp:nvSpPr>
        <dsp:cNvPr id="0" name=""/>
        <dsp:cNvSpPr/>
      </dsp:nvSpPr>
      <dsp:spPr>
        <a:xfrm>
          <a:off x="1169346" y="261"/>
          <a:ext cx="2394844" cy="1020293"/>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a:glow rad="139700">
            <a:schemeClr val="accent2">
              <a:satMod val="175000"/>
              <a:alpha val="40000"/>
            </a:schemeClr>
          </a:glow>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285750" lvl="1" indent="-285750" algn="l" defTabSz="2000250">
            <a:lnSpc>
              <a:spcPct val="90000"/>
            </a:lnSpc>
            <a:spcBef>
              <a:spcPct val="0"/>
            </a:spcBef>
            <a:spcAft>
              <a:spcPct val="15000"/>
            </a:spcAft>
            <a:buChar char="••"/>
          </a:pPr>
          <a:r>
            <a:rPr lang="en-US" altLang="zh-CN" sz="4500" kern="1200" dirty="0" smtClean="0"/>
            <a:t>CCP</a:t>
          </a:r>
          <a:endParaRPr lang="zh-CN" altLang="en-US" sz="4500" kern="1200" dirty="0"/>
        </a:p>
      </dsp:txBody>
      <dsp:txXfrm>
        <a:off x="1169346" y="127798"/>
        <a:ext cx="2012234" cy="765219"/>
      </dsp:txXfrm>
    </dsp:sp>
    <dsp:sp modelId="{5AD6D762-979A-4AA1-A53F-3CF8E0F67CB3}">
      <dsp:nvSpPr>
        <dsp:cNvPr id="0" name=""/>
        <dsp:cNvSpPr/>
      </dsp:nvSpPr>
      <dsp:spPr>
        <a:xfrm>
          <a:off x="427216" y="261"/>
          <a:ext cx="742130" cy="102029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zh-CN" altLang="zh-CN" sz="3200" kern="1200" dirty="0" smtClean="0"/>
            <a:t>③</a:t>
          </a:r>
          <a:endParaRPr lang="zh-CN" altLang="en-US" sz="3200" kern="1200" dirty="0"/>
        </a:p>
      </dsp:txBody>
      <dsp:txXfrm>
        <a:off x="463444" y="36489"/>
        <a:ext cx="669674" cy="947837"/>
      </dsp:txXfrm>
    </dsp:sp>
    <dsp:sp modelId="{B7715CCA-2933-427C-9705-7DDF68D7072B}">
      <dsp:nvSpPr>
        <dsp:cNvPr id="0" name=""/>
        <dsp:cNvSpPr/>
      </dsp:nvSpPr>
      <dsp:spPr>
        <a:xfrm>
          <a:off x="1169346" y="1122584"/>
          <a:ext cx="2394844" cy="1020293"/>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285750" lvl="1" indent="-285750" algn="l" defTabSz="2000250">
            <a:lnSpc>
              <a:spcPct val="90000"/>
            </a:lnSpc>
            <a:spcBef>
              <a:spcPct val="0"/>
            </a:spcBef>
            <a:spcAft>
              <a:spcPct val="15000"/>
            </a:spcAft>
            <a:buChar char="••"/>
          </a:pPr>
          <a:r>
            <a:rPr lang="en-US" altLang="zh-CN" sz="4500" kern="1200" dirty="0" smtClean="0"/>
            <a:t>SPAN</a:t>
          </a:r>
          <a:endParaRPr lang="zh-CN" altLang="en-US" sz="4500" kern="1200" dirty="0"/>
        </a:p>
      </dsp:txBody>
      <dsp:txXfrm>
        <a:off x="1169346" y="1250121"/>
        <a:ext cx="2012234" cy="765219"/>
      </dsp:txXfrm>
    </dsp:sp>
    <dsp:sp modelId="{9368EC99-91C6-4A23-8589-329B6FCCFA64}">
      <dsp:nvSpPr>
        <dsp:cNvPr id="0" name=""/>
        <dsp:cNvSpPr/>
      </dsp:nvSpPr>
      <dsp:spPr>
        <a:xfrm>
          <a:off x="427216" y="1122584"/>
          <a:ext cx="742130" cy="102029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zh-CN" altLang="zh-CN" sz="3200" kern="1200" dirty="0" smtClean="0"/>
            <a:t>④</a:t>
          </a:r>
          <a:endParaRPr lang="zh-CN" altLang="en-US" sz="3200" kern="1200" dirty="0"/>
        </a:p>
      </dsp:txBody>
      <dsp:txXfrm>
        <a:off x="463444" y="1158812"/>
        <a:ext cx="669674" cy="94783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A64552-7C3F-4E59-8908-AD0CF1DF00D2}">
      <dsp:nvSpPr>
        <dsp:cNvPr id="0" name=""/>
        <dsp:cNvSpPr/>
      </dsp:nvSpPr>
      <dsp:spPr>
        <a:xfrm>
          <a:off x="0" y="342787"/>
          <a:ext cx="7039610" cy="529200"/>
        </a:xfrm>
        <a:prstGeom prst="rect">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0">
          <a:scrgbClr r="0" g="0" b="0"/>
        </a:effectRef>
        <a:fontRef idx="minor"/>
      </dsp:style>
    </dsp:sp>
    <dsp:sp modelId="{DB01D1D4-A168-49F1-906E-AC1F68D0A622}">
      <dsp:nvSpPr>
        <dsp:cNvPr id="0" name=""/>
        <dsp:cNvSpPr/>
      </dsp:nvSpPr>
      <dsp:spPr>
        <a:xfrm>
          <a:off x="351636" y="32827"/>
          <a:ext cx="5646189" cy="619920"/>
        </a:xfrm>
        <a:prstGeom prst="roundRect">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glow rad="228600">
            <a:schemeClr val="accent4">
              <a:satMod val="175000"/>
              <a:alpha val="40000"/>
            </a:schemeClr>
          </a:glow>
        </a:effectLst>
        <a:scene3d>
          <a:camera prst="orthographicFront"/>
          <a:lightRig rig="flat" dir="t"/>
        </a:scene3d>
      </dsp:spPr>
      <dsp:style>
        <a:lnRef idx="1">
          <a:schemeClr val="accent4"/>
        </a:lnRef>
        <a:fillRef idx="2">
          <a:schemeClr val="accent4"/>
        </a:fillRef>
        <a:effectRef idx="1">
          <a:schemeClr val="accent4"/>
        </a:effectRef>
        <a:fontRef idx="minor">
          <a:schemeClr val="dk1"/>
        </a:fontRef>
      </dsp:style>
      <dsp:txBody>
        <a:bodyPr spcFirstLastPara="0" vert="horz" wrap="square" lIns="186256" tIns="0" rIns="186256" bIns="0" numCol="1" spcCol="1270" anchor="ctr" anchorCtr="0">
          <a:noAutofit/>
        </a:bodyPr>
        <a:lstStyle/>
        <a:p>
          <a:pPr lvl="0" algn="l" defTabSz="1066800">
            <a:lnSpc>
              <a:spcPct val="100000"/>
            </a:lnSpc>
            <a:spcBef>
              <a:spcPct val="0"/>
            </a:spcBef>
            <a:spcAft>
              <a:spcPct val="35000"/>
            </a:spcAft>
          </a:pPr>
          <a:r>
            <a:rPr lang="zh-CN" altLang="en-US" sz="2400" b="1" kern="1200" dirty="0" smtClean="0"/>
            <a:t>① 影响整个网络的生存时间</a:t>
          </a:r>
        </a:p>
      </dsp:txBody>
      <dsp:txXfrm>
        <a:off x="381898" y="63089"/>
        <a:ext cx="5585665" cy="559396"/>
      </dsp:txXfrm>
    </dsp:sp>
    <dsp:sp modelId="{7E7CFFC2-DA19-43F9-92AE-887E04887906}">
      <dsp:nvSpPr>
        <dsp:cNvPr id="0" name=""/>
        <dsp:cNvSpPr/>
      </dsp:nvSpPr>
      <dsp:spPr>
        <a:xfrm>
          <a:off x="0" y="1295347"/>
          <a:ext cx="7039610" cy="529200"/>
        </a:xfrm>
        <a:prstGeom prst="rect">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0">
          <a:scrgbClr r="0" g="0" b="0"/>
        </a:effectRef>
        <a:fontRef idx="minor"/>
      </dsp:style>
    </dsp:sp>
    <dsp:sp modelId="{AB183C09-EDC7-4B11-9D08-1DA490A5BD62}">
      <dsp:nvSpPr>
        <dsp:cNvPr id="0" name=""/>
        <dsp:cNvSpPr/>
      </dsp:nvSpPr>
      <dsp:spPr>
        <a:xfrm>
          <a:off x="351636" y="985387"/>
          <a:ext cx="5646435" cy="619920"/>
        </a:xfrm>
        <a:prstGeom prst="roundRect">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glow rad="228600">
            <a:schemeClr val="accent4">
              <a:satMod val="175000"/>
              <a:alpha val="40000"/>
            </a:schemeClr>
          </a:glow>
        </a:effectLst>
        <a:scene3d>
          <a:camera prst="orthographicFront"/>
          <a:lightRig rig="flat" dir="t"/>
        </a:scene3d>
      </dsp:spPr>
      <dsp:style>
        <a:lnRef idx="1">
          <a:schemeClr val="accent4"/>
        </a:lnRef>
        <a:fillRef idx="2">
          <a:schemeClr val="accent4"/>
        </a:fillRef>
        <a:effectRef idx="1">
          <a:schemeClr val="accent4"/>
        </a:effectRef>
        <a:fontRef idx="minor">
          <a:schemeClr val="dk1"/>
        </a:fontRef>
      </dsp:style>
      <dsp:txBody>
        <a:bodyPr spcFirstLastPara="0" vert="horz" wrap="square" lIns="186256" tIns="0" rIns="186256" bIns="0" numCol="1" spcCol="1270" anchor="ctr" anchorCtr="0">
          <a:noAutofit/>
        </a:bodyPr>
        <a:lstStyle/>
        <a:p>
          <a:pPr lvl="0" algn="l" defTabSz="933450">
            <a:lnSpc>
              <a:spcPct val="100000"/>
            </a:lnSpc>
            <a:spcBef>
              <a:spcPct val="0"/>
            </a:spcBef>
            <a:spcAft>
              <a:spcPct val="35000"/>
            </a:spcAft>
          </a:pPr>
          <a:r>
            <a:rPr lang="zh-CN" altLang="en-US" sz="2100" b="1" kern="1200" dirty="0" smtClean="0"/>
            <a:t>② 减小节点间通信干扰，提高网络通信效率</a:t>
          </a:r>
          <a:endParaRPr lang="zh-CN" altLang="en-US" sz="2100" b="1" kern="1200" dirty="0"/>
        </a:p>
      </dsp:txBody>
      <dsp:txXfrm>
        <a:off x="381898" y="1015649"/>
        <a:ext cx="5585911" cy="559396"/>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BAB7E2-92E8-49E8-95F9-F1FFE704CE83}">
      <dsp:nvSpPr>
        <dsp:cNvPr id="0" name=""/>
        <dsp:cNvSpPr/>
      </dsp:nvSpPr>
      <dsp:spPr>
        <a:xfrm>
          <a:off x="1190442" y="261"/>
          <a:ext cx="2438049" cy="1020293"/>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t" anchorCtr="0">
          <a:noAutofit/>
        </a:bodyPr>
        <a:lstStyle/>
        <a:p>
          <a:pPr marL="285750" lvl="1" indent="-285750" algn="l" defTabSz="1778000">
            <a:lnSpc>
              <a:spcPct val="90000"/>
            </a:lnSpc>
            <a:spcBef>
              <a:spcPct val="0"/>
            </a:spcBef>
            <a:spcAft>
              <a:spcPct val="15000"/>
            </a:spcAft>
            <a:buChar char="••"/>
          </a:pPr>
          <a:r>
            <a:rPr lang="en-US" altLang="zh-CN" sz="4000" kern="1200" dirty="0" smtClean="0"/>
            <a:t>STEM</a:t>
          </a:r>
          <a:endParaRPr lang="zh-CN" altLang="en-US" sz="4000" kern="1200" dirty="0"/>
        </a:p>
      </dsp:txBody>
      <dsp:txXfrm>
        <a:off x="1190442" y="127798"/>
        <a:ext cx="2055439" cy="765219"/>
      </dsp:txXfrm>
    </dsp:sp>
    <dsp:sp modelId="{5AD6D762-979A-4AA1-A53F-3CF8E0F67CB3}">
      <dsp:nvSpPr>
        <dsp:cNvPr id="0" name=""/>
        <dsp:cNvSpPr/>
      </dsp:nvSpPr>
      <dsp:spPr>
        <a:xfrm>
          <a:off x="434923" y="261"/>
          <a:ext cx="755518" cy="102029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zh-CN" altLang="en-US" sz="3200" kern="1200" dirty="0" smtClean="0"/>
            <a:t>①</a:t>
          </a:r>
          <a:endParaRPr lang="zh-CN" altLang="en-US" sz="3200" kern="1200" dirty="0"/>
        </a:p>
      </dsp:txBody>
      <dsp:txXfrm>
        <a:off x="471804" y="37142"/>
        <a:ext cx="681756" cy="946531"/>
      </dsp:txXfrm>
    </dsp:sp>
    <dsp:sp modelId="{B7715CCA-2933-427C-9705-7DDF68D7072B}">
      <dsp:nvSpPr>
        <dsp:cNvPr id="0" name=""/>
        <dsp:cNvSpPr/>
      </dsp:nvSpPr>
      <dsp:spPr>
        <a:xfrm>
          <a:off x="1190442" y="1122584"/>
          <a:ext cx="2438049" cy="1020293"/>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t" anchorCtr="0">
          <a:noAutofit/>
        </a:bodyPr>
        <a:lstStyle/>
        <a:p>
          <a:pPr marL="285750" lvl="1" indent="-285750" algn="l" defTabSz="1778000">
            <a:lnSpc>
              <a:spcPct val="90000"/>
            </a:lnSpc>
            <a:spcBef>
              <a:spcPct val="0"/>
            </a:spcBef>
            <a:spcAft>
              <a:spcPct val="15000"/>
            </a:spcAft>
            <a:buChar char="••"/>
          </a:pPr>
          <a:r>
            <a:rPr lang="en-US" altLang="zh-CN" sz="4000" kern="1200" dirty="0" smtClean="0"/>
            <a:t>ASCENT</a:t>
          </a:r>
          <a:endParaRPr lang="zh-CN" altLang="en-US" sz="4000" kern="1200" dirty="0"/>
        </a:p>
      </dsp:txBody>
      <dsp:txXfrm>
        <a:off x="1190442" y="1250121"/>
        <a:ext cx="2055439" cy="765219"/>
      </dsp:txXfrm>
    </dsp:sp>
    <dsp:sp modelId="{9368EC99-91C6-4A23-8589-329B6FCCFA64}">
      <dsp:nvSpPr>
        <dsp:cNvPr id="0" name=""/>
        <dsp:cNvSpPr/>
      </dsp:nvSpPr>
      <dsp:spPr>
        <a:xfrm>
          <a:off x="434923" y="1122584"/>
          <a:ext cx="755518" cy="102029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zh-CN" altLang="en-US" sz="3200" kern="1200" dirty="0" smtClean="0"/>
            <a:t>②</a:t>
          </a:r>
          <a:endParaRPr lang="zh-CN" altLang="en-US" sz="3200" kern="1200" dirty="0"/>
        </a:p>
      </dsp:txBody>
      <dsp:txXfrm>
        <a:off x="471804" y="1159465"/>
        <a:ext cx="681756" cy="946531"/>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BAB7E2-92E8-49E8-95F9-F1FFE704CE83}">
      <dsp:nvSpPr>
        <dsp:cNvPr id="0" name=""/>
        <dsp:cNvSpPr/>
      </dsp:nvSpPr>
      <dsp:spPr>
        <a:xfrm>
          <a:off x="1169346" y="261"/>
          <a:ext cx="2394844" cy="1020293"/>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285750" lvl="1" indent="-285750" algn="l" defTabSz="2000250">
            <a:lnSpc>
              <a:spcPct val="90000"/>
            </a:lnSpc>
            <a:spcBef>
              <a:spcPct val="0"/>
            </a:spcBef>
            <a:spcAft>
              <a:spcPct val="15000"/>
            </a:spcAft>
            <a:buChar char="••"/>
          </a:pPr>
          <a:r>
            <a:rPr lang="en-US" altLang="zh-CN" sz="4500" kern="1200" dirty="0" smtClean="0"/>
            <a:t>CCP</a:t>
          </a:r>
          <a:endParaRPr lang="zh-CN" altLang="en-US" sz="4500" kern="1200" dirty="0"/>
        </a:p>
      </dsp:txBody>
      <dsp:txXfrm>
        <a:off x="1169346" y="127798"/>
        <a:ext cx="2012234" cy="765219"/>
      </dsp:txXfrm>
    </dsp:sp>
    <dsp:sp modelId="{5AD6D762-979A-4AA1-A53F-3CF8E0F67CB3}">
      <dsp:nvSpPr>
        <dsp:cNvPr id="0" name=""/>
        <dsp:cNvSpPr/>
      </dsp:nvSpPr>
      <dsp:spPr>
        <a:xfrm>
          <a:off x="427216" y="261"/>
          <a:ext cx="742130" cy="102029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zh-CN" altLang="zh-CN" sz="3200" kern="1200" dirty="0" smtClean="0"/>
            <a:t>③</a:t>
          </a:r>
          <a:endParaRPr lang="zh-CN" altLang="en-US" sz="3200" kern="1200" dirty="0"/>
        </a:p>
      </dsp:txBody>
      <dsp:txXfrm>
        <a:off x="463444" y="36489"/>
        <a:ext cx="669674" cy="947837"/>
      </dsp:txXfrm>
    </dsp:sp>
    <dsp:sp modelId="{B7715CCA-2933-427C-9705-7DDF68D7072B}">
      <dsp:nvSpPr>
        <dsp:cNvPr id="0" name=""/>
        <dsp:cNvSpPr/>
      </dsp:nvSpPr>
      <dsp:spPr>
        <a:xfrm>
          <a:off x="1169346" y="1122584"/>
          <a:ext cx="2394844" cy="1020293"/>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285750" lvl="1" indent="-285750" algn="l" defTabSz="2000250">
            <a:lnSpc>
              <a:spcPct val="90000"/>
            </a:lnSpc>
            <a:spcBef>
              <a:spcPct val="0"/>
            </a:spcBef>
            <a:spcAft>
              <a:spcPct val="15000"/>
            </a:spcAft>
            <a:buChar char="••"/>
          </a:pPr>
          <a:r>
            <a:rPr lang="en-US" altLang="zh-CN" sz="4500" kern="1200" dirty="0" smtClean="0"/>
            <a:t>SPAN</a:t>
          </a:r>
          <a:endParaRPr lang="zh-CN" altLang="en-US" sz="4500" kern="1200" dirty="0"/>
        </a:p>
      </dsp:txBody>
      <dsp:txXfrm>
        <a:off x="1169346" y="1250121"/>
        <a:ext cx="2012234" cy="765219"/>
      </dsp:txXfrm>
    </dsp:sp>
    <dsp:sp modelId="{9368EC99-91C6-4A23-8589-329B6FCCFA64}">
      <dsp:nvSpPr>
        <dsp:cNvPr id="0" name=""/>
        <dsp:cNvSpPr/>
      </dsp:nvSpPr>
      <dsp:spPr>
        <a:xfrm>
          <a:off x="427216" y="1122584"/>
          <a:ext cx="742130" cy="102029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zh-CN" altLang="zh-CN" sz="3200" kern="1200" dirty="0" smtClean="0"/>
            <a:t>④</a:t>
          </a:r>
          <a:endParaRPr lang="zh-CN" altLang="en-US" sz="3200" kern="1200" dirty="0"/>
        </a:p>
      </dsp:txBody>
      <dsp:txXfrm>
        <a:off x="463444" y="1158812"/>
        <a:ext cx="669674" cy="947837"/>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CFCB64-6A98-48A8-9170-66F0C018BF2E}">
      <dsp:nvSpPr>
        <dsp:cNvPr id="0" name=""/>
        <dsp:cNvSpPr/>
      </dsp:nvSpPr>
      <dsp:spPr>
        <a:xfrm>
          <a:off x="1762121" y="0"/>
          <a:ext cx="3657599" cy="967382"/>
        </a:xfrm>
        <a:prstGeom prst="rightArrow">
          <a:avLst>
            <a:gd name="adj1" fmla="val 75000"/>
            <a:gd name="adj2" fmla="val 50000"/>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285750" lvl="1" indent="-285750" algn="l" defTabSz="1466850">
            <a:lnSpc>
              <a:spcPct val="130000"/>
            </a:lnSpc>
            <a:spcBef>
              <a:spcPct val="0"/>
            </a:spcBef>
            <a:spcAft>
              <a:spcPct val="15000"/>
            </a:spcAft>
            <a:buChar char="••"/>
          </a:pPr>
          <a:r>
            <a:rPr lang="zh-CN" altLang="en-US" sz="3300" b="1" kern="1200" dirty="0" smtClean="0"/>
            <a:t>节点部署方式</a:t>
          </a:r>
          <a:endParaRPr lang="zh-CN" altLang="en-US" sz="3300" b="1" kern="1200" dirty="0"/>
        </a:p>
      </dsp:txBody>
      <dsp:txXfrm>
        <a:off x="1762121" y="120923"/>
        <a:ext cx="3294831" cy="725536"/>
      </dsp:txXfrm>
    </dsp:sp>
    <dsp:sp modelId="{6D6A4612-A059-4755-9516-21E3EFC8C8DB}">
      <dsp:nvSpPr>
        <dsp:cNvPr id="0" name=""/>
        <dsp:cNvSpPr/>
      </dsp:nvSpPr>
      <dsp:spPr>
        <a:xfrm>
          <a:off x="676277" y="248"/>
          <a:ext cx="1085843" cy="967382"/>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130000"/>
            </a:lnSpc>
            <a:spcBef>
              <a:spcPct val="0"/>
            </a:spcBef>
            <a:spcAft>
              <a:spcPct val="35000"/>
            </a:spcAft>
          </a:pPr>
          <a:r>
            <a:rPr lang="zh-CN" altLang="en-US" sz="3500" b="1" kern="1200" dirty="0" smtClean="0"/>
            <a:t>①</a:t>
          </a:r>
          <a:endParaRPr lang="zh-CN" altLang="en-US" sz="3500" b="1" kern="1200" dirty="0"/>
        </a:p>
      </dsp:txBody>
      <dsp:txXfrm>
        <a:off x="723501" y="47472"/>
        <a:ext cx="991395" cy="872934"/>
      </dsp:txXfrm>
    </dsp:sp>
    <dsp:sp modelId="{9EE24D72-A91F-40C8-B26D-4D45A9F3FC90}">
      <dsp:nvSpPr>
        <dsp:cNvPr id="0" name=""/>
        <dsp:cNvSpPr/>
      </dsp:nvSpPr>
      <dsp:spPr>
        <a:xfrm>
          <a:off x="1762121" y="1064369"/>
          <a:ext cx="3657599" cy="967382"/>
        </a:xfrm>
        <a:prstGeom prst="rightArrow">
          <a:avLst>
            <a:gd name="adj1" fmla="val 75000"/>
            <a:gd name="adj2" fmla="val 50000"/>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285750" lvl="1" indent="-285750" algn="l" defTabSz="1466850">
            <a:lnSpc>
              <a:spcPct val="130000"/>
            </a:lnSpc>
            <a:spcBef>
              <a:spcPct val="0"/>
            </a:spcBef>
            <a:spcAft>
              <a:spcPct val="15000"/>
            </a:spcAft>
            <a:buChar char="••"/>
          </a:pPr>
          <a:r>
            <a:rPr lang="zh-CN" altLang="en-US" sz="3300" b="1" kern="1200" dirty="0" smtClean="0"/>
            <a:t>网络节能</a:t>
          </a:r>
          <a:endParaRPr lang="zh-CN" altLang="en-US" sz="3300" b="1" kern="1200" dirty="0"/>
        </a:p>
      </dsp:txBody>
      <dsp:txXfrm>
        <a:off x="1762121" y="1185292"/>
        <a:ext cx="3294831" cy="725536"/>
      </dsp:txXfrm>
    </dsp:sp>
    <dsp:sp modelId="{3AF883FB-F5DE-4FAA-A979-E729C0A69BB0}">
      <dsp:nvSpPr>
        <dsp:cNvPr id="0" name=""/>
        <dsp:cNvSpPr/>
      </dsp:nvSpPr>
      <dsp:spPr>
        <a:xfrm>
          <a:off x="676277" y="1064369"/>
          <a:ext cx="1085843" cy="967382"/>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130000"/>
            </a:lnSpc>
            <a:spcBef>
              <a:spcPct val="0"/>
            </a:spcBef>
            <a:spcAft>
              <a:spcPct val="35000"/>
            </a:spcAft>
          </a:pPr>
          <a:r>
            <a:rPr lang="zh-CN" altLang="en-US" sz="3500" b="1" kern="1200" dirty="0" smtClean="0"/>
            <a:t>②</a:t>
          </a:r>
          <a:endParaRPr lang="zh-CN" altLang="en-US" sz="3500" b="1" kern="1200" dirty="0"/>
        </a:p>
      </dsp:txBody>
      <dsp:txXfrm>
        <a:off x="723501" y="1111593"/>
        <a:ext cx="991395" cy="872934"/>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CFCB64-6A98-48A8-9170-66F0C018BF2E}">
      <dsp:nvSpPr>
        <dsp:cNvPr id="0" name=""/>
        <dsp:cNvSpPr/>
      </dsp:nvSpPr>
      <dsp:spPr>
        <a:xfrm>
          <a:off x="1762121" y="248"/>
          <a:ext cx="3657599" cy="967382"/>
        </a:xfrm>
        <a:prstGeom prst="rightArrow">
          <a:avLst>
            <a:gd name="adj1" fmla="val 75000"/>
            <a:gd name="adj2" fmla="val 50000"/>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285750" lvl="1" indent="-285750" algn="l" defTabSz="1466850">
            <a:lnSpc>
              <a:spcPct val="130000"/>
            </a:lnSpc>
            <a:spcBef>
              <a:spcPct val="0"/>
            </a:spcBef>
            <a:spcAft>
              <a:spcPct val="15000"/>
            </a:spcAft>
            <a:buChar char="••"/>
          </a:pPr>
          <a:r>
            <a:rPr lang="zh-CN" altLang="en-US" sz="3300" b="1" kern="1200" dirty="0" smtClean="0"/>
            <a:t>传感与通信距离</a:t>
          </a:r>
          <a:endParaRPr lang="zh-CN" altLang="en-US" sz="3300" b="1" kern="1200" dirty="0"/>
        </a:p>
      </dsp:txBody>
      <dsp:txXfrm>
        <a:off x="1762121" y="121171"/>
        <a:ext cx="3294831" cy="725536"/>
      </dsp:txXfrm>
    </dsp:sp>
    <dsp:sp modelId="{6D6A4612-A059-4755-9516-21E3EFC8C8DB}">
      <dsp:nvSpPr>
        <dsp:cNvPr id="0" name=""/>
        <dsp:cNvSpPr/>
      </dsp:nvSpPr>
      <dsp:spPr>
        <a:xfrm>
          <a:off x="676277" y="248"/>
          <a:ext cx="1085843" cy="967382"/>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130000"/>
            </a:lnSpc>
            <a:spcBef>
              <a:spcPct val="0"/>
            </a:spcBef>
            <a:spcAft>
              <a:spcPct val="35000"/>
            </a:spcAft>
          </a:pPr>
          <a:r>
            <a:rPr lang="zh-CN" altLang="en-US" sz="3500" b="1" kern="1200" dirty="0" smtClean="0"/>
            <a:t>③</a:t>
          </a:r>
          <a:endParaRPr lang="zh-CN" altLang="en-US" sz="3500" b="1" kern="1200" dirty="0"/>
        </a:p>
      </dsp:txBody>
      <dsp:txXfrm>
        <a:off x="723501" y="47472"/>
        <a:ext cx="991395" cy="872934"/>
      </dsp:txXfrm>
    </dsp:sp>
    <dsp:sp modelId="{9EE24D72-A91F-40C8-B26D-4D45A9F3FC90}">
      <dsp:nvSpPr>
        <dsp:cNvPr id="0" name=""/>
        <dsp:cNvSpPr/>
      </dsp:nvSpPr>
      <dsp:spPr>
        <a:xfrm>
          <a:off x="1762121" y="1064369"/>
          <a:ext cx="3657599" cy="967382"/>
        </a:xfrm>
        <a:prstGeom prst="rightArrow">
          <a:avLst>
            <a:gd name="adj1" fmla="val 75000"/>
            <a:gd name="adj2" fmla="val 50000"/>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285750" lvl="1" indent="-285750" algn="l" defTabSz="1466850">
            <a:lnSpc>
              <a:spcPct val="130000"/>
            </a:lnSpc>
            <a:spcBef>
              <a:spcPct val="0"/>
            </a:spcBef>
            <a:spcAft>
              <a:spcPct val="15000"/>
            </a:spcAft>
            <a:buChar char="••"/>
          </a:pPr>
          <a:r>
            <a:rPr lang="zh-CN" altLang="en-US" sz="3300" b="1" kern="1200" dirty="0" smtClean="0"/>
            <a:t>网络可扩展</a:t>
          </a:r>
          <a:endParaRPr lang="zh-CN" altLang="en-US" sz="3300" b="1" kern="1200" dirty="0"/>
        </a:p>
      </dsp:txBody>
      <dsp:txXfrm>
        <a:off x="1762121" y="1185292"/>
        <a:ext cx="3294831" cy="725536"/>
      </dsp:txXfrm>
    </dsp:sp>
    <dsp:sp modelId="{3AF883FB-F5DE-4FAA-A979-E729C0A69BB0}">
      <dsp:nvSpPr>
        <dsp:cNvPr id="0" name=""/>
        <dsp:cNvSpPr/>
      </dsp:nvSpPr>
      <dsp:spPr>
        <a:xfrm>
          <a:off x="676277" y="1064369"/>
          <a:ext cx="1085843" cy="967382"/>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130000"/>
            </a:lnSpc>
            <a:spcBef>
              <a:spcPct val="0"/>
            </a:spcBef>
            <a:spcAft>
              <a:spcPct val="35000"/>
            </a:spcAft>
          </a:pPr>
          <a:r>
            <a:rPr lang="zh-CN" altLang="en-US" sz="3500" b="1" kern="1200" dirty="0" smtClean="0"/>
            <a:t>④</a:t>
          </a:r>
          <a:endParaRPr lang="zh-CN" altLang="en-US" sz="3500" b="1" kern="1200" dirty="0"/>
        </a:p>
      </dsp:txBody>
      <dsp:txXfrm>
        <a:off x="723501" y="1111593"/>
        <a:ext cx="991395" cy="872934"/>
      </dsp:txXfrm>
    </dsp:sp>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16D452-458D-4AAE-8784-9E01FC539D2D}">
      <dsp:nvSpPr>
        <dsp:cNvPr id="0" name=""/>
        <dsp:cNvSpPr/>
      </dsp:nvSpPr>
      <dsp:spPr>
        <a:xfrm>
          <a:off x="93337" y="1745"/>
          <a:ext cx="3451903" cy="1243579"/>
        </a:xfrm>
        <a:prstGeom prst="roundRect">
          <a:avLst>
            <a:gd name="adj" fmla="val 10000"/>
          </a:avLst>
        </a:prstGeom>
        <a:solidFill>
          <a:schemeClr val="accent3">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lvl="0" algn="ctr" defTabSz="1244600">
            <a:lnSpc>
              <a:spcPct val="90000"/>
            </a:lnSpc>
            <a:spcBef>
              <a:spcPct val="0"/>
            </a:spcBef>
            <a:spcAft>
              <a:spcPct val="35000"/>
            </a:spcAft>
          </a:pPr>
          <a:r>
            <a:rPr lang="zh-CN" altLang="en-US" sz="2800" b="1" kern="1200" dirty="0" smtClean="0">
              <a:latin typeface="微软雅黑" pitchFamily="34" charset="-122"/>
              <a:ea typeface="微软雅黑" pitchFamily="34" charset="-122"/>
            </a:rPr>
            <a:t>按照配置</a:t>
          </a:r>
          <a:r>
            <a:rPr lang="zh-CN" altLang="en-US" sz="2800" b="1" kern="1200" dirty="0" smtClean="0">
              <a:latin typeface="微软雅黑" pitchFamily="34" charset="-122"/>
              <a:ea typeface="微软雅黑" pitchFamily="34" charset="-122"/>
            </a:rPr>
            <a:t>方式</a:t>
          </a:r>
          <a:endParaRPr lang="zh-CN" altLang="en-US" sz="2800" b="1" kern="1200" dirty="0">
            <a:latin typeface="微软雅黑" pitchFamily="34" charset="-122"/>
            <a:ea typeface="微软雅黑" pitchFamily="34" charset="-122"/>
          </a:endParaRPr>
        </a:p>
      </dsp:txBody>
      <dsp:txXfrm>
        <a:off x="129760" y="38168"/>
        <a:ext cx="3379057" cy="1170733"/>
      </dsp:txXfrm>
    </dsp:sp>
    <dsp:sp modelId="{CB6730F4-8D46-466D-91FD-B2879FE9C0BA}">
      <dsp:nvSpPr>
        <dsp:cNvPr id="0" name=""/>
        <dsp:cNvSpPr/>
      </dsp:nvSpPr>
      <dsp:spPr>
        <a:xfrm>
          <a:off x="438527" y="1245324"/>
          <a:ext cx="345190" cy="844558"/>
        </a:xfrm>
        <a:custGeom>
          <a:avLst/>
          <a:gdLst/>
          <a:ahLst/>
          <a:cxnLst/>
          <a:rect l="0" t="0" r="0" b="0"/>
          <a:pathLst>
            <a:path>
              <a:moveTo>
                <a:pt x="0" y="0"/>
              </a:moveTo>
              <a:lnTo>
                <a:pt x="0" y="844558"/>
              </a:lnTo>
              <a:lnTo>
                <a:pt x="345190" y="84455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8C88FA-2392-40A2-88CF-85B4B58C2698}">
      <dsp:nvSpPr>
        <dsp:cNvPr id="0" name=""/>
        <dsp:cNvSpPr/>
      </dsp:nvSpPr>
      <dsp:spPr>
        <a:xfrm>
          <a:off x="783718" y="1556219"/>
          <a:ext cx="2454169" cy="1067327"/>
        </a:xfrm>
        <a:prstGeom prst="roundRect">
          <a:avLst>
            <a:gd name="adj" fmla="val 10000"/>
          </a:avLst>
        </a:prstGeom>
        <a:solidFill>
          <a:schemeClr val="accent5">
            <a:lumMod val="20000"/>
            <a:lumOff val="80000"/>
          </a:schemeClr>
        </a:soli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53340" tIns="35560" rIns="53340" bIns="3556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微软雅黑" pitchFamily="34" charset="-122"/>
              <a:ea typeface="微软雅黑" pitchFamily="34" charset="-122"/>
            </a:rPr>
            <a:t>确定性覆盖</a:t>
          </a:r>
          <a:endParaRPr lang="zh-CN" altLang="en-US" sz="2800" kern="1200" dirty="0">
            <a:latin typeface="微软雅黑" pitchFamily="34" charset="-122"/>
            <a:ea typeface="微软雅黑" pitchFamily="34" charset="-122"/>
          </a:endParaRPr>
        </a:p>
      </dsp:txBody>
      <dsp:txXfrm>
        <a:off x="814979" y="1587480"/>
        <a:ext cx="2391647" cy="1004805"/>
      </dsp:txXfrm>
    </dsp:sp>
    <dsp:sp modelId="{F24AA565-285D-40C4-AD0F-5372FA4B84F9}">
      <dsp:nvSpPr>
        <dsp:cNvPr id="0" name=""/>
        <dsp:cNvSpPr/>
      </dsp:nvSpPr>
      <dsp:spPr>
        <a:xfrm>
          <a:off x="438527" y="1245324"/>
          <a:ext cx="345190" cy="2165333"/>
        </a:xfrm>
        <a:custGeom>
          <a:avLst/>
          <a:gdLst/>
          <a:ahLst/>
          <a:cxnLst/>
          <a:rect l="0" t="0" r="0" b="0"/>
          <a:pathLst>
            <a:path>
              <a:moveTo>
                <a:pt x="0" y="0"/>
              </a:moveTo>
              <a:lnTo>
                <a:pt x="0" y="2165333"/>
              </a:lnTo>
              <a:lnTo>
                <a:pt x="345190" y="216533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3B5BB6-E97C-4B19-BD0F-8B248DD371AC}">
      <dsp:nvSpPr>
        <dsp:cNvPr id="0" name=""/>
        <dsp:cNvSpPr/>
      </dsp:nvSpPr>
      <dsp:spPr>
        <a:xfrm>
          <a:off x="783718" y="2934441"/>
          <a:ext cx="2454149" cy="952432"/>
        </a:xfrm>
        <a:prstGeom prst="roundRect">
          <a:avLst>
            <a:gd name="adj" fmla="val 10000"/>
          </a:avLst>
        </a:prstGeom>
        <a:solidFill>
          <a:schemeClr val="accent5">
            <a:lumMod val="20000"/>
            <a:lumOff val="80000"/>
          </a:schemeClr>
        </a:soli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53340" tIns="35560" rIns="53340" bIns="3556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微软雅黑" pitchFamily="34" charset="-122"/>
              <a:ea typeface="微软雅黑" pitchFamily="34" charset="-122"/>
            </a:rPr>
            <a:t>随机性覆盖</a:t>
          </a:r>
          <a:endParaRPr lang="zh-CN" altLang="en-US" sz="2800" kern="1200" dirty="0">
            <a:latin typeface="微软雅黑" pitchFamily="34" charset="-122"/>
            <a:ea typeface="微软雅黑" pitchFamily="34" charset="-122"/>
          </a:endParaRPr>
        </a:p>
      </dsp:txBody>
      <dsp:txXfrm>
        <a:off x="811614" y="2962337"/>
        <a:ext cx="2398357" cy="896640"/>
      </dsp:txXfrm>
    </dsp:sp>
    <dsp:sp modelId="{BE5E64FD-F13A-4F66-8F06-A1465EA2AA70}">
      <dsp:nvSpPr>
        <dsp:cNvPr id="0" name=""/>
        <dsp:cNvSpPr/>
      </dsp:nvSpPr>
      <dsp:spPr>
        <a:xfrm>
          <a:off x="4167030" y="1745"/>
          <a:ext cx="3876535" cy="1243579"/>
        </a:xfrm>
        <a:prstGeom prst="roundRect">
          <a:avLst>
            <a:gd name="adj" fmla="val 10000"/>
          </a:avLst>
        </a:prstGeom>
        <a:solidFill>
          <a:schemeClr val="accent3">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lvl="0" algn="ctr" defTabSz="1244600">
            <a:lnSpc>
              <a:spcPct val="90000"/>
            </a:lnSpc>
            <a:spcBef>
              <a:spcPct val="0"/>
            </a:spcBef>
            <a:spcAft>
              <a:spcPct val="35000"/>
            </a:spcAft>
          </a:pPr>
          <a:r>
            <a:rPr lang="zh-CN" altLang="en-US" sz="2800" b="1" kern="1200" dirty="0" smtClean="0">
              <a:latin typeface="微软雅黑" pitchFamily="34" charset="-122"/>
              <a:ea typeface="微软雅黑" pitchFamily="34" charset="-122"/>
            </a:rPr>
            <a:t>根据覆盖目标</a:t>
          </a:r>
          <a:endParaRPr lang="zh-CN" altLang="en-US" sz="2800" b="1" kern="1200" dirty="0">
            <a:latin typeface="微软雅黑" pitchFamily="34" charset="-122"/>
            <a:ea typeface="微软雅黑" pitchFamily="34" charset="-122"/>
          </a:endParaRPr>
        </a:p>
      </dsp:txBody>
      <dsp:txXfrm>
        <a:off x="4203453" y="38168"/>
        <a:ext cx="3803689" cy="1170733"/>
      </dsp:txXfrm>
    </dsp:sp>
    <dsp:sp modelId="{A9529B21-6F8D-48A9-8C65-7B1FD739B07D}">
      <dsp:nvSpPr>
        <dsp:cNvPr id="0" name=""/>
        <dsp:cNvSpPr/>
      </dsp:nvSpPr>
      <dsp:spPr>
        <a:xfrm>
          <a:off x="4554684" y="1245324"/>
          <a:ext cx="387653" cy="659538"/>
        </a:xfrm>
        <a:custGeom>
          <a:avLst/>
          <a:gdLst/>
          <a:ahLst/>
          <a:cxnLst/>
          <a:rect l="0" t="0" r="0" b="0"/>
          <a:pathLst>
            <a:path>
              <a:moveTo>
                <a:pt x="0" y="0"/>
              </a:moveTo>
              <a:lnTo>
                <a:pt x="0" y="659538"/>
              </a:lnTo>
              <a:lnTo>
                <a:pt x="387653" y="65953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A3AC85-1ECD-4D01-8AF3-33FC45D51B8A}">
      <dsp:nvSpPr>
        <dsp:cNvPr id="0" name=""/>
        <dsp:cNvSpPr/>
      </dsp:nvSpPr>
      <dsp:spPr>
        <a:xfrm>
          <a:off x="4942337" y="1556219"/>
          <a:ext cx="1989727" cy="697287"/>
        </a:xfrm>
        <a:prstGeom prst="roundRect">
          <a:avLst>
            <a:gd name="adj" fmla="val 10000"/>
          </a:avLst>
        </a:prstGeom>
        <a:solidFill>
          <a:schemeClr val="accent5">
            <a:lumMod val="20000"/>
            <a:lumOff val="80000"/>
          </a:schemeClr>
        </a:soli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53340" tIns="35560" rIns="53340" bIns="3556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微软雅黑" pitchFamily="34" charset="-122"/>
              <a:ea typeface="微软雅黑" pitchFamily="34" charset="-122"/>
            </a:rPr>
            <a:t>面覆盖</a:t>
          </a:r>
          <a:endParaRPr lang="zh-CN" altLang="en-US" sz="2800" kern="1200" dirty="0">
            <a:latin typeface="微软雅黑" pitchFamily="34" charset="-122"/>
            <a:ea typeface="微软雅黑" pitchFamily="34" charset="-122"/>
          </a:endParaRPr>
        </a:p>
      </dsp:txBody>
      <dsp:txXfrm>
        <a:off x="4962760" y="1576642"/>
        <a:ext cx="1948881" cy="656441"/>
      </dsp:txXfrm>
    </dsp:sp>
    <dsp:sp modelId="{FF789767-D03B-404E-B22C-91A541033150}">
      <dsp:nvSpPr>
        <dsp:cNvPr id="0" name=""/>
        <dsp:cNvSpPr/>
      </dsp:nvSpPr>
      <dsp:spPr>
        <a:xfrm>
          <a:off x="4554684" y="1245324"/>
          <a:ext cx="387653" cy="1654414"/>
        </a:xfrm>
        <a:custGeom>
          <a:avLst/>
          <a:gdLst/>
          <a:ahLst/>
          <a:cxnLst/>
          <a:rect l="0" t="0" r="0" b="0"/>
          <a:pathLst>
            <a:path>
              <a:moveTo>
                <a:pt x="0" y="0"/>
              </a:moveTo>
              <a:lnTo>
                <a:pt x="0" y="1654414"/>
              </a:lnTo>
              <a:lnTo>
                <a:pt x="387653" y="165441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02C9A4-7ADF-47C1-8C6A-29D4353D340C}">
      <dsp:nvSpPr>
        <dsp:cNvPr id="0" name=""/>
        <dsp:cNvSpPr/>
      </dsp:nvSpPr>
      <dsp:spPr>
        <a:xfrm>
          <a:off x="4942337" y="2564402"/>
          <a:ext cx="1989727" cy="670674"/>
        </a:xfrm>
        <a:prstGeom prst="roundRect">
          <a:avLst>
            <a:gd name="adj" fmla="val 10000"/>
          </a:avLst>
        </a:prstGeom>
        <a:solidFill>
          <a:schemeClr val="accent5">
            <a:lumMod val="20000"/>
            <a:lumOff val="80000"/>
          </a:schemeClr>
        </a:soli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53340" tIns="35560" rIns="53340" bIns="3556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微软雅黑" pitchFamily="34" charset="-122"/>
              <a:ea typeface="微软雅黑" pitchFamily="34" charset="-122"/>
            </a:rPr>
            <a:t>点覆盖</a:t>
          </a:r>
          <a:endParaRPr lang="zh-CN" altLang="en-US" sz="2800" kern="1200" dirty="0">
            <a:latin typeface="微软雅黑" pitchFamily="34" charset="-122"/>
            <a:ea typeface="微软雅黑" pitchFamily="34" charset="-122"/>
          </a:endParaRPr>
        </a:p>
      </dsp:txBody>
      <dsp:txXfrm>
        <a:off x="4961980" y="2584045"/>
        <a:ext cx="1950441" cy="631388"/>
      </dsp:txXfrm>
    </dsp:sp>
    <dsp:sp modelId="{A4EE5629-C708-45BC-8426-9AF63051A67B}">
      <dsp:nvSpPr>
        <dsp:cNvPr id="0" name=""/>
        <dsp:cNvSpPr/>
      </dsp:nvSpPr>
      <dsp:spPr>
        <a:xfrm>
          <a:off x="4554684" y="1245324"/>
          <a:ext cx="387653" cy="2666800"/>
        </a:xfrm>
        <a:custGeom>
          <a:avLst/>
          <a:gdLst/>
          <a:ahLst/>
          <a:cxnLst/>
          <a:rect l="0" t="0" r="0" b="0"/>
          <a:pathLst>
            <a:path>
              <a:moveTo>
                <a:pt x="0" y="0"/>
              </a:moveTo>
              <a:lnTo>
                <a:pt x="0" y="2666800"/>
              </a:lnTo>
              <a:lnTo>
                <a:pt x="387653" y="266680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89013F-5016-479C-9697-CF87EFB0EA0B}">
      <dsp:nvSpPr>
        <dsp:cNvPr id="0" name=""/>
        <dsp:cNvSpPr/>
      </dsp:nvSpPr>
      <dsp:spPr>
        <a:xfrm>
          <a:off x="4942337" y="3545971"/>
          <a:ext cx="1989727" cy="732306"/>
        </a:xfrm>
        <a:prstGeom prst="roundRect">
          <a:avLst>
            <a:gd name="adj" fmla="val 10000"/>
          </a:avLst>
        </a:prstGeom>
        <a:solidFill>
          <a:schemeClr val="accent5">
            <a:lumMod val="20000"/>
            <a:lumOff val="8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微软雅黑" pitchFamily="34" charset="-122"/>
              <a:ea typeface="微软雅黑" pitchFamily="34" charset="-122"/>
            </a:rPr>
            <a:t>栅栏覆盖</a:t>
          </a:r>
          <a:endParaRPr lang="zh-CN" altLang="en-US" sz="2800" kern="1200" dirty="0">
            <a:latin typeface="微软雅黑" pitchFamily="34" charset="-122"/>
            <a:ea typeface="微软雅黑" pitchFamily="34" charset="-122"/>
          </a:endParaRPr>
        </a:p>
      </dsp:txBody>
      <dsp:txXfrm>
        <a:off x="4963786" y="3567420"/>
        <a:ext cx="1946829" cy="689408"/>
      </dsp:txXfrm>
    </dsp:sp>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16D452-458D-4AAE-8784-9E01FC539D2D}">
      <dsp:nvSpPr>
        <dsp:cNvPr id="0" name=""/>
        <dsp:cNvSpPr/>
      </dsp:nvSpPr>
      <dsp:spPr>
        <a:xfrm>
          <a:off x="93337" y="1745"/>
          <a:ext cx="3451903" cy="1243579"/>
        </a:xfrm>
        <a:prstGeom prst="roundRect">
          <a:avLst>
            <a:gd name="adj" fmla="val 10000"/>
          </a:avLst>
        </a:prstGeom>
        <a:solidFill>
          <a:schemeClr val="accent3">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lvl="0" algn="ctr" defTabSz="1244600">
            <a:lnSpc>
              <a:spcPct val="90000"/>
            </a:lnSpc>
            <a:spcBef>
              <a:spcPct val="0"/>
            </a:spcBef>
            <a:spcAft>
              <a:spcPct val="35000"/>
            </a:spcAft>
          </a:pPr>
          <a:r>
            <a:rPr lang="zh-CN" altLang="en-US" sz="2800" b="1" kern="1200" dirty="0" smtClean="0">
              <a:latin typeface="微软雅黑" pitchFamily="34" charset="-122"/>
              <a:ea typeface="微软雅黑" pitchFamily="34" charset="-122"/>
            </a:rPr>
            <a:t>按照配置</a:t>
          </a:r>
          <a:r>
            <a:rPr lang="zh-CN" altLang="en-US" sz="2800" b="1" kern="1200" dirty="0" smtClean="0">
              <a:latin typeface="微软雅黑" pitchFamily="34" charset="-122"/>
              <a:ea typeface="微软雅黑" pitchFamily="34" charset="-122"/>
            </a:rPr>
            <a:t>方式</a:t>
          </a:r>
          <a:endParaRPr lang="zh-CN" altLang="en-US" sz="2800" b="1" kern="1200" dirty="0">
            <a:latin typeface="微软雅黑" pitchFamily="34" charset="-122"/>
            <a:ea typeface="微软雅黑" pitchFamily="34" charset="-122"/>
          </a:endParaRPr>
        </a:p>
      </dsp:txBody>
      <dsp:txXfrm>
        <a:off x="129760" y="38168"/>
        <a:ext cx="3379057" cy="1170733"/>
      </dsp:txXfrm>
    </dsp:sp>
    <dsp:sp modelId="{CB6730F4-8D46-466D-91FD-B2879FE9C0BA}">
      <dsp:nvSpPr>
        <dsp:cNvPr id="0" name=""/>
        <dsp:cNvSpPr/>
      </dsp:nvSpPr>
      <dsp:spPr>
        <a:xfrm>
          <a:off x="438527" y="1245324"/>
          <a:ext cx="345190" cy="844558"/>
        </a:xfrm>
        <a:custGeom>
          <a:avLst/>
          <a:gdLst/>
          <a:ahLst/>
          <a:cxnLst/>
          <a:rect l="0" t="0" r="0" b="0"/>
          <a:pathLst>
            <a:path>
              <a:moveTo>
                <a:pt x="0" y="0"/>
              </a:moveTo>
              <a:lnTo>
                <a:pt x="0" y="844558"/>
              </a:lnTo>
              <a:lnTo>
                <a:pt x="345190" y="84455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8C88FA-2392-40A2-88CF-85B4B58C2698}">
      <dsp:nvSpPr>
        <dsp:cNvPr id="0" name=""/>
        <dsp:cNvSpPr/>
      </dsp:nvSpPr>
      <dsp:spPr>
        <a:xfrm>
          <a:off x="783718" y="1556219"/>
          <a:ext cx="2454169" cy="1067327"/>
        </a:xfrm>
        <a:prstGeom prst="roundRect">
          <a:avLst>
            <a:gd name="adj" fmla="val 10000"/>
          </a:avLst>
        </a:prstGeom>
        <a:solidFill>
          <a:schemeClr val="accent5">
            <a:lumMod val="20000"/>
            <a:lumOff val="80000"/>
          </a:schemeClr>
        </a:soli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53340" tIns="35560" rIns="53340" bIns="3556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微软雅黑" pitchFamily="34" charset="-122"/>
              <a:ea typeface="微软雅黑" pitchFamily="34" charset="-122"/>
            </a:rPr>
            <a:t>确定性覆盖</a:t>
          </a:r>
          <a:endParaRPr lang="zh-CN" altLang="en-US" sz="2800" kern="1200" dirty="0">
            <a:latin typeface="微软雅黑" pitchFamily="34" charset="-122"/>
            <a:ea typeface="微软雅黑" pitchFamily="34" charset="-122"/>
          </a:endParaRPr>
        </a:p>
      </dsp:txBody>
      <dsp:txXfrm>
        <a:off x="814979" y="1587480"/>
        <a:ext cx="2391647" cy="1004805"/>
      </dsp:txXfrm>
    </dsp:sp>
    <dsp:sp modelId="{F24AA565-285D-40C4-AD0F-5372FA4B84F9}">
      <dsp:nvSpPr>
        <dsp:cNvPr id="0" name=""/>
        <dsp:cNvSpPr/>
      </dsp:nvSpPr>
      <dsp:spPr>
        <a:xfrm>
          <a:off x="438527" y="1245324"/>
          <a:ext cx="345190" cy="2165333"/>
        </a:xfrm>
        <a:custGeom>
          <a:avLst/>
          <a:gdLst/>
          <a:ahLst/>
          <a:cxnLst/>
          <a:rect l="0" t="0" r="0" b="0"/>
          <a:pathLst>
            <a:path>
              <a:moveTo>
                <a:pt x="0" y="0"/>
              </a:moveTo>
              <a:lnTo>
                <a:pt x="0" y="2165333"/>
              </a:lnTo>
              <a:lnTo>
                <a:pt x="345190" y="216533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3B5BB6-E97C-4B19-BD0F-8B248DD371AC}">
      <dsp:nvSpPr>
        <dsp:cNvPr id="0" name=""/>
        <dsp:cNvSpPr/>
      </dsp:nvSpPr>
      <dsp:spPr>
        <a:xfrm>
          <a:off x="783718" y="2934441"/>
          <a:ext cx="2454149" cy="952432"/>
        </a:xfrm>
        <a:prstGeom prst="roundRect">
          <a:avLst>
            <a:gd name="adj" fmla="val 10000"/>
          </a:avLst>
        </a:prstGeom>
        <a:solidFill>
          <a:schemeClr val="accent5">
            <a:lumMod val="20000"/>
            <a:lumOff val="80000"/>
          </a:schemeClr>
        </a:soli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53340" tIns="35560" rIns="53340" bIns="3556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微软雅黑" pitchFamily="34" charset="-122"/>
              <a:ea typeface="微软雅黑" pitchFamily="34" charset="-122"/>
            </a:rPr>
            <a:t>随机性覆盖</a:t>
          </a:r>
          <a:endParaRPr lang="zh-CN" altLang="en-US" sz="2800" kern="1200" dirty="0">
            <a:latin typeface="微软雅黑" pitchFamily="34" charset="-122"/>
            <a:ea typeface="微软雅黑" pitchFamily="34" charset="-122"/>
          </a:endParaRPr>
        </a:p>
      </dsp:txBody>
      <dsp:txXfrm>
        <a:off x="811614" y="2962337"/>
        <a:ext cx="2398357" cy="896640"/>
      </dsp:txXfrm>
    </dsp:sp>
    <dsp:sp modelId="{BE5E64FD-F13A-4F66-8F06-A1465EA2AA70}">
      <dsp:nvSpPr>
        <dsp:cNvPr id="0" name=""/>
        <dsp:cNvSpPr/>
      </dsp:nvSpPr>
      <dsp:spPr>
        <a:xfrm>
          <a:off x="4167030" y="1745"/>
          <a:ext cx="3876535" cy="1243579"/>
        </a:xfrm>
        <a:prstGeom prst="roundRect">
          <a:avLst>
            <a:gd name="adj" fmla="val 10000"/>
          </a:avLst>
        </a:prstGeom>
        <a:solidFill>
          <a:schemeClr val="accent3">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微软雅黑" pitchFamily="34" charset="-122"/>
              <a:ea typeface="微软雅黑" pitchFamily="34" charset="-122"/>
            </a:rPr>
            <a:t>根据无线传感器网络不同覆盖目标</a:t>
          </a:r>
          <a:endParaRPr lang="zh-CN" altLang="en-US" sz="2800" kern="1200" dirty="0">
            <a:latin typeface="微软雅黑" pitchFamily="34" charset="-122"/>
            <a:ea typeface="微软雅黑" pitchFamily="34" charset="-122"/>
          </a:endParaRPr>
        </a:p>
      </dsp:txBody>
      <dsp:txXfrm>
        <a:off x="4203453" y="38168"/>
        <a:ext cx="3803689" cy="1170733"/>
      </dsp:txXfrm>
    </dsp:sp>
    <dsp:sp modelId="{A9529B21-6F8D-48A9-8C65-7B1FD739B07D}">
      <dsp:nvSpPr>
        <dsp:cNvPr id="0" name=""/>
        <dsp:cNvSpPr/>
      </dsp:nvSpPr>
      <dsp:spPr>
        <a:xfrm>
          <a:off x="4554684" y="1245324"/>
          <a:ext cx="387653" cy="659538"/>
        </a:xfrm>
        <a:custGeom>
          <a:avLst/>
          <a:gdLst/>
          <a:ahLst/>
          <a:cxnLst/>
          <a:rect l="0" t="0" r="0" b="0"/>
          <a:pathLst>
            <a:path>
              <a:moveTo>
                <a:pt x="0" y="0"/>
              </a:moveTo>
              <a:lnTo>
                <a:pt x="0" y="659538"/>
              </a:lnTo>
              <a:lnTo>
                <a:pt x="387653" y="65953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A3AC85-1ECD-4D01-8AF3-33FC45D51B8A}">
      <dsp:nvSpPr>
        <dsp:cNvPr id="0" name=""/>
        <dsp:cNvSpPr/>
      </dsp:nvSpPr>
      <dsp:spPr>
        <a:xfrm>
          <a:off x="4942337" y="1556219"/>
          <a:ext cx="1989727" cy="697287"/>
        </a:xfrm>
        <a:prstGeom prst="roundRect">
          <a:avLst>
            <a:gd name="adj" fmla="val 10000"/>
          </a:avLst>
        </a:prstGeom>
        <a:solidFill>
          <a:schemeClr val="accent5">
            <a:lumMod val="20000"/>
            <a:lumOff val="80000"/>
          </a:schemeClr>
        </a:soli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53340" tIns="35560" rIns="53340" bIns="3556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微软雅黑" pitchFamily="34" charset="-122"/>
              <a:ea typeface="微软雅黑" pitchFamily="34" charset="-122"/>
            </a:rPr>
            <a:t>面覆盖</a:t>
          </a:r>
          <a:endParaRPr lang="zh-CN" altLang="en-US" sz="2800" kern="1200" dirty="0">
            <a:latin typeface="微软雅黑" pitchFamily="34" charset="-122"/>
            <a:ea typeface="微软雅黑" pitchFamily="34" charset="-122"/>
          </a:endParaRPr>
        </a:p>
      </dsp:txBody>
      <dsp:txXfrm>
        <a:off x="4962760" y="1576642"/>
        <a:ext cx="1948881" cy="656441"/>
      </dsp:txXfrm>
    </dsp:sp>
    <dsp:sp modelId="{FF789767-D03B-404E-B22C-91A541033150}">
      <dsp:nvSpPr>
        <dsp:cNvPr id="0" name=""/>
        <dsp:cNvSpPr/>
      </dsp:nvSpPr>
      <dsp:spPr>
        <a:xfrm>
          <a:off x="4554684" y="1245324"/>
          <a:ext cx="387653" cy="1654414"/>
        </a:xfrm>
        <a:custGeom>
          <a:avLst/>
          <a:gdLst/>
          <a:ahLst/>
          <a:cxnLst/>
          <a:rect l="0" t="0" r="0" b="0"/>
          <a:pathLst>
            <a:path>
              <a:moveTo>
                <a:pt x="0" y="0"/>
              </a:moveTo>
              <a:lnTo>
                <a:pt x="0" y="1654414"/>
              </a:lnTo>
              <a:lnTo>
                <a:pt x="387653" y="165441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02C9A4-7ADF-47C1-8C6A-29D4353D340C}">
      <dsp:nvSpPr>
        <dsp:cNvPr id="0" name=""/>
        <dsp:cNvSpPr/>
      </dsp:nvSpPr>
      <dsp:spPr>
        <a:xfrm>
          <a:off x="4942337" y="2564402"/>
          <a:ext cx="1989727" cy="670674"/>
        </a:xfrm>
        <a:prstGeom prst="roundRect">
          <a:avLst>
            <a:gd name="adj" fmla="val 10000"/>
          </a:avLst>
        </a:prstGeom>
        <a:solidFill>
          <a:schemeClr val="accent5">
            <a:lumMod val="20000"/>
            <a:lumOff val="80000"/>
          </a:schemeClr>
        </a:soli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53340" tIns="35560" rIns="53340" bIns="3556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微软雅黑" pitchFamily="34" charset="-122"/>
              <a:ea typeface="微软雅黑" pitchFamily="34" charset="-122"/>
            </a:rPr>
            <a:t>点覆盖</a:t>
          </a:r>
          <a:endParaRPr lang="zh-CN" altLang="en-US" sz="2800" kern="1200" dirty="0">
            <a:latin typeface="微软雅黑" pitchFamily="34" charset="-122"/>
            <a:ea typeface="微软雅黑" pitchFamily="34" charset="-122"/>
          </a:endParaRPr>
        </a:p>
      </dsp:txBody>
      <dsp:txXfrm>
        <a:off x="4961980" y="2584045"/>
        <a:ext cx="1950441" cy="631388"/>
      </dsp:txXfrm>
    </dsp:sp>
    <dsp:sp modelId="{A4EE5629-C708-45BC-8426-9AF63051A67B}">
      <dsp:nvSpPr>
        <dsp:cNvPr id="0" name=""/>
        <dsp:cNvSpPr/>
      </dsp:nvSpPr>
      <dsp:spPr>
        <a:xfrm>
          <a:off x="4554684" y="1245324"/>
          <a:ext cx="387653" cy="2666800"/>
        </a:xfrm>
        <a:custGeom>
          <a:avLst/>
          <a:gdLst/>
          <a:ahLst/>
          <a:cxnLst/>
          <a:rect l="0" t="0" r="0" b="0"/>
          <a:pathLst>
            <a:path>
              <a:moveTo>
                <a:pt x="0" y="0"/>
              </a:moveTo>
              <a:lnTo>
                <a:pt x="0" y="2666800"/>
              </a:lnTo>
              <a:lnTo>
                <a:pt x="387653" y="266680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89013F-5016-479C-9697-CF87EFB0EA0B}">
      <dsp:nvSpPr>
        <dsp:cNvPr id="0" name=""/>
        <dsp:cNvSpPr/>
      </dsp:nvSpPr>
      <dsp:spPr>
        <a:xfrm>
          <a:off x="4942337" y="3545971"/>
          <a:ext cx="1989727" cy="732306"/>
        </a:xfrm>
        <a:prstGeom prst="roundRect">
          <a:avLst>
            <a:gd name="adj" fmla="val 10000"/>
          </a:avLst>
        </a:prstGeom>
        <a:solidFill>
          <a:schemeClr val="accent5">
            <a:lumMod val="20000"/>
            <a:lumOff val="8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微软雅黑" pitchFamily="34" charset="-122"/>
              <a:ea typeface="微软雅黑" pitchFamily="34" charset="-122"/>
            </a:rPr>
            <a:t>栅栏覆盖</a:t>
          </a:r>
          <a:endParaRPr lang="zh-CN" altLang="en-US" sz="2800" kern="1200" dirty="0">
            <a:latin typeface="微软雅黑" pitchFamily="34" charset="-122"/>
            <a:ea typeface="微软雅黑" pitchFamily="34" charset="-122"/>
          </a:endParaRPr>
        </a:p>
      </dsp:txBody>
      <dsp:txXfrm>
        <a:off x="4963786" y="3567420"/>
        <a:ext cx="1946829" cy="689408"/>
      </dsp:txXfrm>
    </dsp:sp>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16D452-458D-4AAE-8784-9E01FC539D2D}">
      <dsp:nvSpPr>
        <dsp:cNvPr id="0" name=""/>
        <dsp:cNvSpPr/>
      </dsp:nvSpPr>
      <dsp:spPr>
        <a:xfrm>
          <a:off x="93337" y="1745"/>
          <a:ext cx="3451903" cy="1243579"/>
        </a:xfrm>
        <a:prstGeom prst="roundRect">
          <a:avLst>
            <a:gd name="adj" fmla="val 10000"/>
          </a:avLst>
        </a:prstGeom>
        <a:solidFill>
          <a:schemeClr val="accent3">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lvl="0" algn="ctr" defTabSz="1244600">
            <a:lnSpc>
              <a:spcPct val="90000"/>
            </a:lnSpc>
            <a:spcBef>
              <a:spcPct val="0"/>
            </a:spcBef>
            <a:spcAft>
              <a:spcPct val="35000"/>
            </a:spcAft>
          </a:pPr>
          <a:r>
            <a:rPr lang="zh-CN" altLang="en-US" sz="2800" b="1" kern="1200" dirty="0" smtClean="0">
              <a:latin typeface="微软雅黑" pitchFamily="34" charset="-122"/>
              <a:ea typeface="微软雅黑" pitchFamily="34" charset="-122"/>
            </a:rPr>
            <a:t>按照配置</a:t>
          </a:r>
          <a:r>
            <a:rPr lang="zh-CN" altLang="en-US" sz="2800" b="1" kern="1200" dirty="0" smtClean="0">
              <a:latin typeface="微软雅黑" pitchFamily="34" charset="-122"/>
              <a:ea typeface="微软雅黑" pitchFamily="34" charset="-122"/>
            </a:rPr>
            <a:t>方式</a:t>
          </a:r>
          <a:endParaRPr lang="zh-CN" altLang="en-US" sz="2800" b="1" kern="1200" dirty="0">
            <a:latin typeface="微软雅黑" pitchFamily="34" charset="-122"/>
            <a:ea typeface="微软雅黑" pitchFamily="34" charset="-122"/>
          </a:endParaRPr>
        </a:p>
      </dsp:txBody>
      <dsp:txXfrm>
        <a:off x="129760" y="38168"/>
        <a:ext cx="3379057" cy="1170733"/>
      </dsp:txXfrm>
    </dsp:sp>
    <dsp:sp modelId="{CB6730F4-8D46-466D-91FD-B2879FE9C0BA}">
      <dsp:nvSpPr>
        <dsp:cNvPr id="0" name=""/>
        <dsp:cNvSpPr/>
      </dsp:nvSpPr>
      <dsp:spPr>
        <a:xfrm>
          <a:off x="438527" y="1245324"/>
          <a:ext cx="345190" cy="844558"/>
        </a:xfrm>
        <a:custGeom>
          <a:avLst/>
          <a:gdLst/>
          <a:ahLst/>
          <a:cxnLst/>
          <a:rect l="0" t="0" r="0" b="0"/>
          <a:pathLst>
            <a:path>
              <a:moveTo>
                <a:pt x="0" y="0"/>
              </a:moveTo>
              <a:lnTo>
                <a:pt x="0" y="844558"/>
              </a:lnTo>
              <a:lnTo>
                <a:pt x="345190" y="84455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8C88FA-2392-40A2-88CF-85B4B58C2698}">
      <dsp:nvSpPr>
        <dsp:cNvPr id="0" name=""/>
        <dsp:cNvSpPr/>
      </dsp:nvSpPr>
      <dsp:spPr>
        <a:xfrm>
          <a:off x="783718" y="1556219"/>
          <a:ext cx="2454169" cy="1067327"/>
        </a:xfrm>
        <a:prstGeom prst="roundRect">
          <a:avLst>
            <a:gd name="adj" fmla="val 10000"/>
          </a:avLst>
        </a:prstGeom>
        <a:solidFill>
          <a:schemeClr val="accent5">
            <a:lumMod val="20000"/>
            <a:lumOff val="80000"/>
          </a:schemeClr>
        </a:soli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53340" tIns="35560" rIns="53340" bIns="3556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微软雅黑" pitchFamily="34" charset="-122"/>
              <a:ea typeface="微软雅黑" pitchFamily="34" charset="-122"/>
            </a:rPr>
            <a:t>确定性覆盖</a:t>
          </a:r>
          <a:endParaRPr lang="zh-CN" altLang="en-US" sz="2800" kern="1200" dirty="0">
            <a:latin typeface="微软雅黑" pitchFamily="34" charset="-122"/>
            <a:ea typeface="微软雅黑" pitchFamily="34" charset="-122"/>
          </a:endParaRPr>
        </a:p>
      </dsp:txBody>
      <dsp:txXfrm>
        <a:off x="814979" y="1587480"/>
        <a:ext cx="2391647" cy="1004805"/>
      </dsp:txXfrm>
    </dsp:sp>
    <dsp:sp modelId="{F24AA565-285D-40C4-AD0F-5372FA4B84F9}">
      <dsp:nvSpPr>
        <dsp:cNvPr id="0" name=""/>
        <dsp:cNvSpPr/>
      </dsp:nvSpPr>
      <dsp:spPr>
        <a:xfrm>
          <a:off x="438527" y="1245324"/>
          <a:ext cx="345190" cy="2165333"/>
        </a:xfrm>
        <a:custGeom>
          <a:avLst/>
          <a:gdLst/>
          <a:ahLst/>
          <a:cxnLst/>
          <a:rect l="0" t="0" r="0" b="0"/>
          <a:pathLst>
            <a:path>
              <a:moveTo>
                <a:pt x="0" y="0"/>
              </a:moveTo>
              <a:lnTo>
                <a:pt x="0" y="2165333"/>
              </a:lnTo>
              <a:lnTo>
                <a:pt x="345190" y="216533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3B5BB6-E97C-4B19-BD0F-8B248DD371AC}">
      <dsp:nvSpPr>
        <dsp:cNvPr id="0" name=""/>
        <dsp:cNvSpPr/>
      </dsp:nvSpPr>
      <dsp:spPr>
        <a:xfrm>
          <a:off x="783718" y="2934441"/>
          <a:ext cx="2454149" cy="952432"/>
        </a:xfrm>
        <a:prstGeom prst="roundRect">
          <a:avLst>
            <a:gd name="adj" fmla="val 10000"/>
          </a:avLst>
        </a:prstGeom>
        <a:solidFill>
          <a:schemeClr val="accent5">
            <a:lumMod val="20000"/>
            <a:lumOff val="80000"/>
          </a:schemeClr>
        </a:soli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53340" tIns="35560" rIns="53340" bIns="3556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微软雅黑" pitchFamily="34" charset="-122"/>
              <a:ea typeface="微软雅黑" pitchFamily="34" charset="-122"/>
            </a:rPr>
            <a:t>随机性覆盖</a:t>
          </a:r>
          <a:endParaRPr lang="zh-CN" altLang="en-US" sz="2800" kern="1200" dirty="0">
            <a:latin typeface="微软雅黑" pitchFamily="34" charset="-122"/>
            <a:ea typeface="微软雅黑" pitchFamily="34" charset="-122"/>
          </a:endParaRPr>
        </a:p>
      </dsp:txBody>
      <dsp:txXfrm>
        <a:off x="811614" y="2962337"/>
        <a:ext cx="2398357" cy="896640"/>
      </dsp:txXfrm>
    </dsp:sp>
    <dsp:sp modelId="{BE5E64FD-F13A-4F66-8F06-A1465EA2AA70}">
      <dsp:nvSpPr>
        <dsp:cNvPr id="0" name=""/>
        <dsp:cNvSpPr/>
      </dsp:nvSpPr>
      <dsp:spPr>
        <a:xfrm>
          <a:off x="4167030" y="1745"/>
          <a:ext cx="3876535" cy="1243579"/>
        </a:xfrm>
        <a:prstGeom prst="roundRect">
          <a:avLst>
            <a:gd name="adj" fmla="val 10000"/>
          </a:avLst>
        </a:prstGeom>
        <a:solidFill>
          <a:schemeClr val="accent3">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微软雅黑" pitchFamily="34" charset="-122"/>
              <a:ea typeface="微软雅黑" pitchFamily="34" charset="-122"/>
            </a:rPr>
            <a:t>根据无线传感器网络不同覆盖目标</a:t>
          </a:r>
          <a:endParaRPr lang="zh-CN" altLang="en-US" sz="2800" kern="1200" dirty="0">
            <a:latin typeface="微软雅黑" pitchFamily="34" charset="-122"/>
            <a:ea typeface="微软雅黑" pitchFamily="34" charset="-122"/>
          </a:endParaRPr>
        </a:p>
      </dsp:txBody>
      <dsp:txXfrm>
        <a:off x="4203453" y="38168"/>
        <a:ext cx="3803689" cy="1170733"/>
      </dsp:txXfrm>
    </dsp:sp>
    <dsp:sp modelId="{A9529B21-6F8D-48A9-8C65-7B1FD739B07D}">
      <dsp:nvSpPr>
        <dsp:cNvPr id="0" name=""/>
        <dsp:cNvSpPr/>
      </dsp:nvSpPr>
      <dsp:spPr>
        <a:xfrm>
          <a:off x="4554684" y="1245324"/>
          <a:ext cx="387653" cy="659538"/>
        </a:xfrm>
        <a:custGeom>
          <a:avLst/>
          <a:gdLst/>
          <a:ahLst/>
          <a:cxnLst/>
          <a:rect l="0" t="0" r="0" b="0"/>
          <a:pathLst>
            <a:path>
              <a:moveTo>
                <a:pt x="0" y="0"/>
              </a:moveTo>
              <a:lnTo>
                <a:pt x="0" y="659538"/>
              </a:lnTo>
              <a:lnTo>
                <a:pt x="387653" y="65953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A3AC85-1ECD-4D01-8AF3-33FC45D51B8A}">
      <dsp:nvSpPr>
        <dsp:cNvPr id="0" name=""/>
        <dsp:cNvSpPr/>
      </dsp:nvSpPr>
      <dsp:spPr>
        <a:xfrm>
          <a:off x="4942337" y="1556219"/>
          <a:ext cx="1989727" cy="697287"/>
        </a:xfrm>
        <a:prstGeom prst="roundRect">
          <a:avLst>
            <a:gd name="adj" fmla="val 10000"/>
          </a:avLst>
        </a:prstGeom>
        <a:solidFill>
          <a:schemeClr val="accent5">
            <a:lumMod val="20000"/>
            <a:lumOff val="80000"/>
          </a:schemeClr>
        </a:soli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53340" tIns="35560" rIns="53340" bIns="3556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微软雅黑" pitchFamily="34" charset="-122"/>
              <a:ea typeface="微软雅黑" pitchFamily="34" charset="-122"/>
            </a:rPr>
            <a:t>面覆盖</a:t>
          </a:r>
          <a:endParaRPr lang="zh-CN" altLang="en-US" sz="2800" kern="1200" dirty="0">
            <a:latin typeface="微软雅黑" pitchFamily="34" charset="-122"/>
            <a:ea typeface="微软雅黑" pitchFamily="34" charset="-122"/>
          </a:endParaRPr>
        </a:p>
      </dsp:txBody>
      <dsp:txXfrm>
        <a:off x="4962760" y="1576642"/>
        <a:ext cx="1948881" cy="656441"/>
      </dsp:txXfrm>
    </dsp:sp>
    <dsp:sp modelId="{FF789767-D03B-404E-B22C-91A541033150}">
      <dsp:nvSpPr>
        <dsp:cNvPr id="0" name=""/>
        <dsp:cNvSpPr/>
      </dsp:nvSpPr>
      <dsp:spPr>
        <a:xfrm>
          <a:off x="4554684" y="1245324"/>
          <a:ext cx="387653" cy="1654414"/>
        </a:xfrm>
        <a:custGeom>
          <a:avLst/>
          <a:gdLst/>
          <a:ahLst/>
          <a:cxnLst/>
          <a:rect l="0" t="0" r="0" b="0"/>
          <a:pathLst>
            <a:path>
              <a:moveTo>
                <a:pt x="0" y="0"/>
              </a:moveTo>
              <a:lnTo>
                <a:pt x="0" y="1654414"/>
              </a:lnTo>
              <a:lnTo>
                <a:pt x="387653" y="165441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02C9A4-7ADF-47C1-8C6A-29D4353D340C}">
      <dsp:nvSpPr>
        <dsp:cNvPr id="0" name=""/>
        <dsp:cNvSpPr/>
      </dsp:nvSpPr>
      <dsp:spPr>
        <a:xfrm>
          <a:off x="4942337" y="2564402"/>
          <a:ext cx="1989727" cy="670674"/>
        </a:xfrm>
        <a:prstGeom prst="roundRect">
          <a:avLst>
            <a:gd name="adj" fmla="val 10000"/>
          </a:avLst>
        </a:prstGeom>
        <a:solidFill>
          <a:schemeClr val="accent5">
            <a:lumMod val="20000"/>
            <a:lumOff val="80000"/>
          </a:schemeClr>
        </a:soli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53340" tIns="35560" rIns="53340" bIns="3556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微软雅黑" pitchFamily="34" charset="-122"/>
              <a:ea typeface="微软雅黑" pitchFamily="34" charset="-122"/>
            </a:rPr>
            <a:t>点覆盖</a:t>
          </a:r>
          <a:endParaRPr lang="zh-CN" altLang="en-US" sz="2800" kern="1200" dirty="0">
            <a:latin typeface="微软雅黑" pitchFamily="34" charset="-122"/>
            <a:ea typeface="微软雅黑" pitchFamily="34" charset="-122"/>
          </a:endParaRPr>
        </a:p>
      </dsp:txBody>
      <dsp:txXfrm>
        <a:off x="4961980" y="2584045"/>
        <a:ext cx="1950441" cy="631388"/>
      </dsp:txXfrm>
    </dsp:sp>
    <dsp:sp modelId="{A4EE5629-C708-45BC-8426-9AF63051A67B}">
      <dsp:nvSpPr>
        <dsp:cNvPr id="0" name=""/>
        <dsp:cNvSpPr/>
      </dsp:nvSpPr>
      <dsp:spPr>
        <a:xfrm>
          <a:off x="4554684" y="1245324"/>
          <a:ext cx="387653" cy="2666800"/>
        </a:xfrm>
        <a:custGeom>
          <a:avLst/>
          <a:gdLst/>
          <a:ahLst/>
          <a:cxnLst/>
          <a:rect l="0" t="0" r="0" b="0"/>
          <a:pathLst>
            <a:path>
              <a:moveTo>
                <a:pt x="0" y="0"/>
              </a:moveTo>
              <a:lnTo>
                <a:pt x="0" y="2666800"/>
              </a:lnTo>
              <a:lnTo>
                <a:pt x="387653" y="266680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89013F-5016-479C-9697-CF87EFB0EA0B}">
      <dsp:nvSpPr>
        <dsp:cNvPr id="0" name=""/>
        <dsp:cNvSpPr/>
      </dsp:nvSpPr>
      <dsp:spPr>
        <a:xfrm>
          <a:off x="4942337" y="3545971"/>
          <a:ext cx="1989727" cy="732306"/>
        </a:xfrm>
        <a:prstGeom prst="roundRect">
          <a:avLst>
            <a:gd name="adj" fmla="val 10000"/>
          </a:avLst>
        </a:prstGeom>
        <a:solidFill>
          <a:schemeClr val="accent5">
            <a:lumMod val="20000"/>
            <a:lumOff val="8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微软雅黑" pitchFamily="34" charset="-122"/>
              <a:ea typeface="微软雅黑" pitchFamily="34" charset="-122"/>
            </a:rPr>
            <a:t>栅栏覆盖</a:t>
          </a:r>
          <a:endParaRPr lang="zh-CN" altLang="en-US" sz="2800" kern="1200" dirty="0">
            <a:latin typeface="微软雅黑" pitchFamily="34" charset="-122"/>
            <a:ea typeface="微软雅黑" pitchFamily="34" charset="-122"/>
          </a:endParaRPr>
        </a:p>
      </dsp:txBody>
      <dsp:txXfrm>
        <a:off x="4963786" y="3567420"/>
        <a:ext cx="1946829" cy="689408"/>
      </dsp:txXfrm>
    </dsp:sp>
  </dsp:spTree>
</dsp:drawing>
</file>

<file path=ppt/diagrams/drawing7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16D452-458D-4AAE-8784-9E01FC539D2D}">
      <dsp:nvSpPr>
        <dsp:cNvPr id="0" name=""/>
        <dsp:cNvSpPr/>
      </dsp:nvSpPr>
      <dsp:spPr>
        <a:xfrm>
          <a:off x="93337" y="1745"/>
          <a:ext cx="3451903" cy="1243579"/>
        </a:xfrm>
        <a:prstGeom prst="roundRect">
          <a:avLst>
            <a:gd name="adj" fmla="val 10000"/>
          </a:avLst>
        </a:prstGeom>
        <a:solidFill>
          <a:schemeClr val="accent3">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lvl="0" algn="ctr" defTabSz="1244600">
            <a:lnSpc>
              <a:spcPct val="90000"/>
            </a:lnSpc>
            <a:spcBef>
              <a:spcPct val="0"/>
            </a:spcBef>
            <a:spcAft>
              <a:spcPct val="35000"/>
            </a:spcAft>
          </a:pPr>
          <a:r>
            <a:rPr lang="zh-CN" altLang="en-US" sz="2800" b="1" kern="1200" dirty="0" smtClean="0">
              <a:latin typeface="微软雅黑" pitchFamily="34" charset="-122"/>
              <a:ea typeface="微软雅黑" pitchFamily="34" charset="-122"/>
            </a:rPr>
            <a:t>按照配置</a:t>
          </a:r>
          <a:r>
            <a:rPr lang="zh-CN" altLang="en-US" sz="2800" b="1" kern="1200" dirty="0" smtClean="0">
              <a:latin typeface="微软雅黑" pitchFamily="34" charset="-122"/>
              <a:ea typeface="微软雅黑" pitchFamily="34" charset="-122"/>
            </a:rPr>
            <a:t>方式</a:t>
          </a:r>
          <a:endParaRPr lang="zh-CN" altLang="en-US" sz="2800" b="1" kern="1200" dirty="0">
            <a:latin typeface="微软雅黑" pitchFamily="34" charset="-122"/>
            <a:ea typeface="微软雅黑" pitchFamily="34" charset="-122"/>
          </a:endParaRPr>
        </a:p>
      </dsp:txBody>
      <dsp:txXfrm>
        <a:off x="129760" y="38168"/>
        <a:ext cx="3379057" cy="1170733"/>
      </dsp:txXfrm>
    </dsp:sp>
    <dsp:sp modelId="{CB6730F4-8D46-466D-91FD-B2879FE9C0BA}">
      <dsp:nvSpPr>
        <dsp:cNvPr id="0" name=""/>
        <dsp:cNvSpPr/>
      </dsp:nvSpPr>
      <dsp:spPr>
        <a:xfrm>
          <a:off x="438527" y="1245324"/>
          <a:ext cx="345190" cy="844558"/>
        </a:xfrm>
        <a:custGeom>
          <a:avLst/>
          <a:gdLst/>
          <a:ahLst/>
          <a:cxnLst/>
          <a:rect l="0" t="0" r="0" b="0"/>
          <a:pathLst>
            <a:path>
              <a:moveTo>
                <a:pt x="0" y="0"/>
              </a:moveTo>
              <a:lnTo>
                <a:pt x="0" y="844558"/>
              </a:lnTo>
              <a:lnTo>
                <a:pt x="345190" y="84455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8C88FA-2392-40A2-88CF-85B4B58C2698}">
      <dsp:nvSpPr>
        <dsp:cNvPr id="0" name=""/>
        <dsp:cNvSpPr/>
      </dsp:nvSpPr>
      <dsp:spPr>
        <a:xfrm>
          <a:off x="783718" y="1556219"/>
          <a:ext cx="2454169" cy="1067327"/>
        </a:xfrm>
        <a:prstGeom prst="roundRect">
          <a:avLst>
            <a:gd name="adj" fmla="val 10000"/>
          </a:avLst>
        </a:prstGeom>
        <a:solidFill>
          <a:schemeClr val="accent5">
            <a:lumMod val="20000"/>
            <a:lumOff val="80000"/>
          </a:schemeClr>
        </a:soli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53340" tIns="35560" rIns="53340" bIns="3556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微软雅黑" pitchFamily="34" charset="-122"/>
              <a:ea typeface="微软雅黑" pitchFamily="34" charset="-122"/>
            </a:rPr>
            <a:t>确定性覆盖</a:t>
          </a:r>
          <a:endParaRPr lang="zh-CN" altLang="en-US" sz="2800" kern="1200" dirty="0">
            <a:latin typeface="微软雅黑" pitchFamily="34" charset="-122"/>
            <a:ea typeface="微软雅黑" pitchFamily="34" charset="-122"/>
          </a:endParaRPr>
        </a:p>
      </dsp:txBody>
      <dsp:txXfrm>
        <a:off x="814979" y="1587480"/>
        <a:ext cx="2391647" cy="1004805"/>
      </dsp:txXfrm>
    </dsp:sp>
    <dsp:sp modelId="{F24AA565-285D-40C4-AD0F-5372FA4B84F9}">
      <dsp:nvSpPr>
        <dsp:cNvPr id="0" name=""/>
        <dsp:cNvSpPr/>
      </dsp:nvSpPr>
      <dsp:spPr>
        <a:xfrm>
          <a:off x="438527" y="1245324"/>
          <a:ext cx="345190" cy="2165333"/>
        </a:xfrm>
        <a:custGeom>
          <a:avLst/>
          <a:gdLst/>
          <a:ahLst/>
          <a:cxnLst/>
          <a:rect l="0" t="0" r="0" b="0"/>
          <a:pathLst>
            <a:path>
              <a:moveTo>
                <a:pt x="0" y="0"/>
              </a:moveTo>
              <a:lnTo>
                <a:pt x="0" y="2165333"/>
              </a:lnTo>
              <a:lnTo>
                <a:pt x="345190" y="216533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3B5BB6-E97C-4B19-BD0F-8B248DD371AC}">
      <dsp:nvSpPr>
        <dsp:cNvPr id="0" name=""/>
        <dsp:cNvSpPr/>
      </dsp:nvSpPr>
      <dsp:spPr>
        <a:xfrm>
          <a:off x="783718" y="2934441"/>
          <a:ext cx="2454149" cy="952432"/>
        </a:xfrm>
        <a:prstGeom prst="roundRect">
          <a:avLst>
            <a:gd name="adj" fmla="val 10000"/>
          </a:avLst>
        </a:prstGeom>
        <a:solidFill>
          <a:schemeClr val="accent5">
            <a:lumMod val="20000"/>
            <a:lumOff val="80000"/>
          </a:schemeClr>
        </a:soli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53340" tIns="35560" rIns="53340" bIns="3556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微软雅黑" pitchFamily="34" charset="-122"/>
              <a:ea typeface="微软雅黑" pitchFamily="34" charset="-122"/>
            </a:rPr>
            <a:t>随机性覆盖</a:t>
          </a:r>
          <a:endParaRPr lang="zh-CN" altLang="en-US" sz="2800" kern="1200" dirty="0">
            <a:latin typeface="微软雅黑" pitchFamily="34" charset="-122"/>
            <a:ea typeface="微软雅黑" pitchFamily="34" charset="-122"/>
          </a:endParaRPr>
        </a:p>
      </dsp:txBody>
      <dsp:txXfrm>
        <a:off x="811614" y="2962337"/>
        <a:ext cx="2398357" cy="896640"/>
      </dsp:txXfrm>
    </dsp:sp>
    <dsp:sp modelId="{BE5E64FD-F13A-4F66-8F06-A1465EA2AA70}">
      <dsp:nvSpPr>
        <dsp:cNvPr id="0" name=""/>
        <dsp:cNvSpPr/>
      </dsp:nvSpPr>
      <dsp:spPr>
        <a:xfrm>
          <a:off x="4167030" y="1745"/>
          <a:ext cx="3876535" cy="1243579"/>
        </a:xfrm>
        <a:prstGeom prst="roundRect">
          <a:avLst>
            <a:gd name="adj" fmla="val 10000"/>
          </a:avLst>
        </a:prstGeom>
        <a:solidFill>
          <a:schemeClr val="accent3">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lvl="0" algn="ctr" defTabSz="1244600">
            <a:lnSpc>
              <a:spcPct val="90000"/>
            </a:lnSpc>
            <a:spcBef>
              <a:spcPct val="0"/>
            </a:spcBef>
            <a:spcAft>
              <a:spcPct val="35000"/>
            </a:spcAft>
          </a:pPr>
          <a:r>
            <a:rPr lang="zh-CN" altLang="en-US" sz="2800" b="1" kern="1200" dirty="0" smtClean="0">
              <a:latin typeface="微软雅黑" pitchFamily="34" charset="-122"/>
              <a:ea typeface="微软雅黑" pitchFamily="34" charset="-122"/>
            </a:rPr>
            <a:t>根据覆盖</a:t>
          </a:r>
          <a:r>
            <a:rPr lang="zh-CN" altLang="en-US" sz="2800" b="1" kern="1200" dirty="0" smtClean="0">
              <a:latin typeface="微软雅黑" pitchFamily="34" charset="-122"/>
              <a:ea typeface="微软雅黑" pitchFamily="34" charset="-122"/>
            </a:rPr>
            <a:t>目标</a:t>
          </a:r>
          <a:endParaRPr lang="zh-CN" altLang="en-US" sz="2800" b="1" kern="1200" dirty="0">
            <a:latin typeface="微软雅黑" pitchFamily="34" charset="-122"/>
            <a:ea typeface="微软雅黑" pitchFamily="34" charset="-122"/>
          </a:endParaRPr>
        </a:p>
      </dsp:txBody>
      <dsp:txXfrm>
        <a:off x="4203453" y="38168"/>
        <a:ext cx="3803689" cy="1170733"/>
      </dsp:txXfrm>
    </dsp:sp>
    <dsp:sp modelId="{A9529B21-6F8D-48A9-8C65-7B1FD739B07D}">
      <dsp:nvSpPr>
        <dsp:cNvPr id="0" name=""/>
        <dsp:cNvSpPr/>
      </dsp:nvSpPr>
      <dsp:spPr>
        <a:xfrm>
          <a:off x="4554684" y="1245324"/>
          <a:ext cx="387653" cy="659538"/>
        </a:xfrm>
        <a:custGeom>
          <a:avLst/>
          <a:gdLst/>
          <a:ahLst/>
          <a:cxnLst/>
          <a:rect l="0" t="0" r="0" b="0"/>
          <a:pathLst>
            <a:path>
              <a:moveTo>
                <a:pt x="0" y="0"/>
              </a:moveTo>
              <a:lnTo>
                <a:pt x="0" y="659538"/>
              </a:lnTo>
              <a:lnTo>
                <a:pt x="387653" y="65953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A3AC85-1ECD-4D01-8AF3-33FC45D51B8A}">
      <dsp:nvSpPr>
        <dsp:cNvPr id="0" name=""/>
        <dsp:cNvSpPr/>
      </dsp:nvSpPr>
      <dsp:spPr>
        <a:xfrm>
          <a:off x="4942337" y="1556219"/>
          <a:ext cx="1989727" cy="697287"/>
        </a:xfrm>
        <a:prstGeom prst="roundRect">
          <a:avLst>
            <a:gd name="adj" fmla="val 10000"/>
          </a:avLst>
        </a:prstGeom>
        <a:solidFill>
          <a:schemeClr val="accent5">
            <a:lumMod val="20000"/>
            <a:lumOff val="80000"/>
          </a:schemeClr>
        </a:soli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53340" tIns="35560" rIns="53340" bIns="3556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微软雅黑" pitchFamily="34" charset="-122"/>
              <a:ea typeface="微软雅黑" pitchFamily="34" charset="-122"/>
            </a:rPr>
            <a:t>面覆盖</a:t>
          </a:r>
          <a:endParaRPr lang="zh-CN" altLang="en-US" sz="2800" kern="1200" dirty="0">
            <a:latin typeface="微软雅黑" pitchFamily="34" charset="-122"/>
            <a:ea typeface="微软雅黑" pitchFamily="34" charset="-122"/>
          </a:endParaRPr>
        </a:p>
      </dsp:txBody>
      <dsp:txXfrm>
        <a:off x="4962760" y="1576642"/>
        <a:ext cx="1948881" cy="656441"/>
      </dsp:txXfrm>
    </dsp:sp>
    <dsp:sp modelId="{FF789767-D03B-404E-B22C-91A541033150}">
      <dsp:nvSpPr>
        <dsp:cNvPr id="0" name=""/>
        <dsp:cNvSpPr/>
      </dsp:nvSpPr>
      <dsp:spPr>
        <a:xfrm>
          <a:off x="4554684" y="1245324"/>
          <a:ext cx="387653" cy="1654414"/>
        </a:xfrm>
        <a:custGeom>
          <a:avLst/>
          <a:gdLst/>
          <a:ahLst/>
          <a:cxnLst/>
          <a:rect l="0" t="0" r="0" b="0"/>
          <a:pathLst>
            <a:path>
              <a:moveTo>
                <a:pt x="0" y="0"/>
              </a:moveTo>
              <a:lnTo>
                <a:pt x="0" y="1654414"/>
              </a:lnTo>
              <a:lnTo>
                <a:pt x="387653" y="165441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02C9A4-7ADF-47C1-8C6A-29D4353D340C}">
      <dsp:nvSpPr>
        <dsp:cNvPr id="0" name=""/>
        <dsp:cNvSpPr/>
      </dsp:nvSpPr>
      <dsp:spPr>
        <a:xfrm>
          <a:off x="4942337" y="2564402"/>
          <a:ext cx="1989727" cy="670674"/>
        </a:xfrm>
        <a:prstGeom prst="roundRect">
          <a:avLst>
            <a:gd name="adj" fmla="val 10000"/>
          </a:avLst>
        </a:prstGeom>
        <a:solidFill>
          <a:schemeClr val="accent5">
            <a:lumMod val="20000"/>
            <a:lumOff val="80000"/>
          </a:schemeClr>
        </a:soli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53340" tIns="35560" rIns="53340" bIns="3556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微软雅黑" pitchFamily="34" charset="-122"/>
              <a:ea typeface="微软雅黑" pitchFamily="34" charset="-122"/>
            </a:rPr>
            <a:t>点覆盖</a:t>
          </a:r>
          <a:endParaRPr lang="zh-CN" altLang="en-US" sz="2800" kern="1200" dirty="0">
            <a:latin typeface="微软雅黑" pitchFamily="34" charset="-122"/>
            <a:ea typeface="微软雅黑" pitchFamily="34" charset="-122"/>
          </a:endParaRPr>
        </a:p>
      </dsp:txBody>
      <dsp:txXfrm>
        <a:off x="4961980" y="2584045"/>
        <a:ext cx="1950441" cy="631388"/>
      </dsp:txXfrm>
    </dsp:sp>
    <dsp:sp modelId="{A4EE5629-C708-45BC-8426-9AF63051A67B}">
      <dsp:nvSpPr>
        <dsp:cNvPr id="0" name=""/>
        <dsp:cNvSpPr/>
      </dsp:nvSpPr>
      <dsp:spPr>
        <a:xfrm>
          <a:off x="4554684" y="1245324"/>
          <a:ext cx="387653" cy="2666800"/>
        </a:xfrm>
        <a:custGeom>
          <a:avLst/>
          <a:gdLst/>
          <a:ahLst/>
          <a:cxnLst/>
          <a:rect l="0" t="0" r="0" b="0"/>
          <a:pathLst>
            <a:path>
              <a:moveTo>
                <a:pt x="0" y="0"/>
              </a:moveTo>
              <a:lnTo>
                <a:pt x="0" y="2666800"/>
              </a:lnTo>
              <a:lnTo>
                <a:pt x="387653" y="266680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89013F-5016-479C-9697-CF87EFB0EA0B}">
      <dsp:nvSpPr>
        <dsp:cNvPr id="0" name=""/>
        <dsp:cNvSpPr/>
      </dsp:nvSpPr>
      <dsp:spPr>
        <a:xfrm>
          <a:off x="4942337" y="3545971"/>
          <a:ext cx="1989727" cy="732306"/>
        </a:xfrm>
        <a:prstGeom prst="roundRect">
          <a:avLst>
            <a:gd name="adj" fmla="val 10000"/>
          </a:avLst>
        </a:prstGeom>
        <a:solidFill>
          <a:schemeClr val="accent5">
            <a:lumMod val="20000"/>
            <a:lumOff val="8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微软雅黑" pitchFamily="34" charset="-122"/>
              <a:ea typeface="微软雅黑" pitchFamily="34" charset="-122"/>
            </a:rPr>
            <a:t>栅栏覆盖</a:t>
          </a:r>
          <a:endParaRPr lang="zh-CN" altLang="en-US" sz="2800" kern="1200" dirty="0">
            <a:latin typeface="微软雅黑" pitchFamily="34" charset="-122"/>
            <a:ea typeface="微软雅黑" pitchFamily="34" charset="-122"/>
          </a:endParaRPr>
        </a:p>
      </dsp:txBody>
      <dsp:txXfrm>
        <a:off x="4963786" y="3567420"/>
        <a:ext cx="1946829" cy="689408"/>
      </dsp:txXfrm>
    </dsp:sp>
  </dsp:spTree>
</dsp:drawing>
</file>

<file path=ppt/diagrams/drawing7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5E64FD-F13A-4F66-8F06-A1465EA2AA70}">
      <dsp:nvSpPr>
        <dsp:cNvPr id="0" name=""/>
        <dsp:cNvSpPr/>
      </dsp:nvSpPr>
      <dsp:spPr>
        <a:xfrm>
          <a:off x="581135" y="778"/>
          <a:ext cx="3878289" cy="1244142"/>
        </a:xfrm>
        <a:prstGeom prst="roundRect">
          <a:avLst>
            <a:gd name="adj" fmla="val 10000"/>
          </a:avLst>
        </a:prstGeom>
        <a:solidFill>
          <a:schemeClr val="accent3">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lvl="0" algn="ctr" defTabSz="1244600">
            <a:lnSpc>
              <a:spcPct val="90000"/>
            </a:lnSpc>
            <a:spcBef>
              <a:spcPct val="0"/>
            </a:spcBef>
            <a:spcAft>
              <a:spcPct val="35000"/>
            </a:spcAft>
          </a:pPr>
          <a:r>
            <a:rPr lang="zh-CN" altLang="en-US" sz="2800" b="1" kern="1200" dirty="0" smtClean="0">
              <a:latin typeface="微软雅黑" pitchFamily="34" charset="-122"/>
              <a:ea typeface="微软雅黑" pitchFamily="34" charset="-122"/>
            </a:rPr>
            <a:t>根据覆盖目标</a:t>
          </a:r>
          <a:endParaRPr lang="zh-CN" altLang="en-US" sz="2800" kern="1200" dirty="0">
            <a:latin typeface="微软雅黑" pitchFamily="34" charset="-122"/>
            <a:ea typeface="微软雅黑" pitchFamily="34" charset="-122"/>
          </a:endParaRPr>
        </a:p>
      </dsp:txBody>
      <dsp:txXfrm>
        <a:off x="617575" y="37218"/>
        <a:ext cx="3805409" cy="1171262"/>
      </dsp:txXfrm>
    </dsp:sp>
    <dsp:sp modelId="{A9529B21-6F8D-48A9-8C65-7B1FD739B07D}">
      <dsp:nvSpPr>
        <dsp:cNvPr id="0" name=""/>
        <dsp:cNvSpPr/>
      </dsp:nvSpPr>
      <dsp:spPr>
        <a:xfrm>
          <a:off x="968964" y="1244920"/>
          <a:ext cx="387828" cy="659836"/>
        </a:xfrm>
        <a:custGeom>
          <a:avLst/>
          <a:gdLst/>
          <a:ahLst/>
          <a:cxnLst/>
          <a:rect l="0" t="0" r="0" b="0"/>
          <a:pathLst>
            <a:path>
              <a:moveTo>
                <a:pt x="0" y="0"/>
              </a:moveTo>
              <a:lnTo>
                <a:pt x="0" y="659836"/>
              </a:lnTo>
              <a:lnTo>
                <a:pt x="387828" y="65983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A3AC85-1ECD-4D01-8AF3-33FC45D51B8A}">
      <dsp:nvSpPr>
        <dsp:cNvPr id="0" name=""/>
        <dsp:cNvSpPr/>
      </dsp:nvSpPr>
      <dsp:spPr>
        <a:xfrm>
          <a:off x="1356793" y="1555955"/>
          <a:ext cx="1990627" cy="697602"/>
        </a:xfrm>
        <a:prstGeom prst="roundRect">
          <a:avLst>
            <a:gd name="adj" fmla="val 10000"/>
          </a:avLst>
        </a:prstGeom>
        <a:solidFill>
          <a:schemeClr val="accent5">
            <a:lumMod val="20000"/>
            <a:lumOff val="80000"/>
          </a:schemeClr>
        </a:soli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53340" tIns="35560" rIns="53340" bIns="3556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微软雅黑" pitchFamily="34" charset="-122"/>
              <a:ea typeface="微软雅黑" pitchFamily="34" charset="-122"/>
            </a:rPr>
            <a:t>面覆盖</a:t>
          </a:r>
          <a:endParaRPr lang="zh-CN" altLang="en-US" sz="2800" kern="1200" dirty="0">
            <a:latin typeface="微软雅黑" pitchFamily="34" charset="-122"/>
            <a:ea typeface="微软雅黑" pitchFamily="34" charset="-122"/>
          </a:endParaRPr>
        </a:p>
      </dsp:txBody>
      <dsp:txXfrm>
        <a:off x="1377225" y="1576387"/>
        <a:ext cx="1949763" cy="656738"/>
      </dsp:txXfrm>
    </dsp:sp>
    <dsp:sp modelId="{FF789767-D03B-404E-B22C-91A541033150}">
      <dsp:nvSpPr>
        <dsp:cNvPr id="0" name=""/>
        <dsp:cNvSpPr/>
      </dsp:nvSpPr>
      <dsp:spPr>
        <a:xfrm>
          <a:off x="968964" y="1244920"/>
          <a:ext cx="387828" cy="1655163"/>
        </a:xfrm>
        <a:custGeom>
          <a:avLst/>
          <a:gdLst/>
          <a:ahLst/>
          <a:cxnLst/>
          <a:rect l="0" t="0" r="0" b="0"/>
          <a:pathLst>
            <a:path>
              <a:moveTo>
                <a:pt x="0" y="0"/>
              </a:moveTo>
              <a:lnTo>
                <a:pt x="0" y="1655163"/>
              </a:lnTo>
              <a:lnTo>
                <a:pt x="387828" y="165516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02C9A4-7ADF-47C1-8C6A-29D4353D340C}">
      <dsp:nvSpPr>
        <dsp:cNvPr id="0" name=""/>
        <dsp:cNvSpPr/>
      </dsp:nvSpPr>
      <dsp:spPr>
        <a:xfrm>
          <a:off x="1356793" y="2564594"/>
          <a:ext cx="1990627" cy="670978"/>
        </a:xfrm>
        <a:prstGeom prst="roundRect">
          <a:avLst>
            <a:gd name="adj" fmla="val 10000"/>
          </a:avLst>
        </a:prstGeom>
        <a:solidFill>
          <a:schemeClr val="accent5">
            <a:lumMod val="20000"/>
            <a:lumOff val="80000"/>
          </a:schemeClr>
        </a:soli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53340" tIns="35560" rIns="53340" bIns="3556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微软雅黑" pitchFamily="34" charset="-122"/>
              <a:ea typeface="微软雅黑" pitchFamily="34" charset="-122"/>
            </a:rPr>
            <a:t>点覆盖</a:t>
          </a:r>
          <a:endParaRPr lang="zh-CN" altLang="en-US" sz="2800" kern="1200" dirty="0">
            <a:latin typeface="微软雅黑" pitchFamily="34" charset="-122"/>
            <a:ea typeface="微软雅黑" pitchFamily="34" charset="-122"/>
          </a:endParaRPr>
        </a:p>
      </dsp:txBody>
      <dsp:txXfrm>
        <a:off x="1376445" y="2584246"/>
        <a:ext cx="1951323" cy="631674"/>
      </dsp:txXfrm>
    </dsp:sp>
    <dsp:sp modelId="{A4EE5629-C708-45BC-8426-9AF63051A67B}">
      <dsp:nvSpPr>
        <dsp:cNvPr id="0" name=""/>
        <dsp:cNvSpPr/>
      </dsp:nvSpPr>
      <dsp:spPr>
        <a:xfrm>
          <a:off x="968964" y="1244920"/>
          <a:ext cx="387828" cy="2668006"/>
        </a:xfrm>
        <a:custGeom>
          <a:avLst/>
          <a:gdLst/>
          <a:ahLst/>
          <a:cxnLst/>
          <a:rect l="0" t="0" r="0" b="0"/>
          <a:pathLst>
            <a:path>
              <a:moveTo>
                <a:pt x="0" y="0"/>
              </a:moveTo>
              <a:lnTo>
                <a:pt x="0" y="2668006"/>
              </a:lnTo>
              <a:lnTo>
                <a:pt x="387828" y="266800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89013F-5016-479C-9697-CF87EFB0EA0B}">
      <dsp:nvSpPr>
        <dsp:cNvPr id="0" name=""/>
        <dsp:cNvSpPr/>
      </dsp:nvSpPr>
      <dsp:spPr>
        <a:xfrm>
          <a:off x="1356793" y="3546607"/>
          <a:ext cx="1990627" cy="732637"/>
        </a:xfrm>
        <a:prstGeom prst="roundRect">
          <a:avLst>
            <a:gd name="adj" fmla="val 10000"/>
          </a:avLst>
        </a:prstGeom>
        <a:solidFill>
          <a:schemeClr val="accent5">
            <a:lumMod val="20000"/>
            <a:lumOff val="8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微软雅黑" pitchFamily="34" charset="-122"/>
              <a:ea typeface="微软雅黑" pitchFamily="34" charset="-122"/>
            </a:rPr>
            <a:t>栅栏覆盖</a:t>
          </a:r>
          <a:endParaRPr lang="zh-CN" altLang="en-US" sz="2800" kern="1200" dirty="0">
            <a:latin typeface="微软雅黑" pitchFamily="34" charset="-122"/>
            <a:ea typeface="微软雅黑" pitchFamily="34" charset="-122"/>
          </a:endParaRPr>
        </a:p>
      </dsp:txBody>
      <dsp:txXfrm>
        <a:off x="1378251" y="3568065"/>
        <a:ext cx="1947711" cy="689721"/>
      </dsp:txXfrm>
    </dsp:sp>
  </dsp:spTree>
</dsp:drawing>
</file>

<file path=ppt/diagrams/drawing7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5E64FD-F13A-4F66-8F06-A1465EA2AA70}">
      <dsp:nvSpPr>
        <dsp:cNvPr id="0" name=""/>
        <dsp:cNvSpPr/>
      </dsp:nvSpPr>
      <dsp:spPr>
        <a:xfrm>
          <a:off x="581135" y="778"/>
          <a:ext cx="3878289" cy="1244142"/>
        </a:xfrm>
        <a:prstGeom prst="roundRect">
          <a:avLst>
            <a:gd name="adj" fmla="val 10000"/>
          </a:avLst>
        </a:prstGeom>
        <a:solidFill>
          <a:schemeClr val="accent3">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lvl="0" algn="ctr" defTabSz="1244600">
            <a:lnSpc>
              <a:spcPct val="90000"/>
            </a:lnSpc>
            <a:spcBef>
              <a:spcPct val="0"/>
            </a:spcBef>
            <a:spcAft>
              <a:spcPct val="35000"/>
            </a:spcAft>
          </a:pPr>
          <a:r>
            <a:rPr lang="zh-CN" altLang="en-US" sz="2800" b="1" kern="1200" dirty="0" smtClean="0">
              <a:latin typeface="微软雅黑" pitchFamily="34" charset="-122"/>
              <a:ea typeface="微软雅黑" pitchFamily="34" charset="-122"/>
            </a:rPr>
            <a:t>根据覆盖目标</a:t>
          </a:r>
          <a:endParaRPr lang="zh-CN" altLang="en-US" sz="2800" kern="1200" dirty="0">
            <a:latin typeface="微软雅黑" pitchFamily="34" charset="-122"/>
            <a:ea typeface="微软雅黑" pitchFamily="34" charset="-122"/>
          </a:endParaRPr>
        </a:p>
      </dsp:txBody>
      <dsp:txXfrm>
        <a:off x="617575" y="37218"/>
        <a:ext cx="3805409" cy="1171262"/>
      </dsp:txXfrm>
    </dsp:sp>
    <dsp:sp modelId="{A9529B21-6F8D-48A9-8C65-7B1FD739B07D}">
      <dsp:nvSpPr>
        <dsp:cNvPr id="0" name=""/>
        <dsp:cNvSpPr/>
      </dsp:nvSpPr>
      <dsp:spPr>
        <a:xfrm>
          <a:off x="968964" y="1244920"/>
          <a:ext cx="387828" cy="659836"/>
        </a:xfrm>
        <a:custGeom>
          <a:avLst/>
          <a:gdLst/>
          <a:ahLst/>
          <a:cxnLst/>
          <a:rect l="0" t="0" r="0" b="0"/>
          <a:pathLst>
            <a:path>
              <a:moveTo>
                <a:pt x="0" y="0"/>
              </a:moveTo>
              <a:lnTo>
                <a:pt x="0" y="659836"/>
              </a:lnTo>
              <a:lnTo>
                <a:pt x="387828" y="65983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A3AC85-1ECD-4D01-8AF3-33FC45D51B8A}">
      <dsp:nvSpPr>
        <dsp:cNvPr id="0" name=""/>
        <dsp:cNvSpPr/>
      </dsp:nvSpPr>
      <dsp:spPr>
        <a:xfrm>
          <a:off x="1356793" y="1555955"/>
          <a:ext cx="1990627" cy="697602"/>
        </a:xfrm>
        <a:prstGeom prst="roundRect">
          <a:avLst>
            <a:gd name="adj" fmla="val 10000"/>
          </a:avLst>
        </a:prstGeom>
        <a:solidFill>
          <a:schemeClr val="accent5">
            <a:lumMod val="20000"/>
            <a:lumOff val="80000"/>
          </a:schemeClr>
        </a:soli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53340" tIns="35560" rIns="53340" bIns="3556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微软雅黑" pitchFamily="34" charset="-122"/>
              <a:ea typeface="微软雅黑" pitchFamily="34" charset="-122"/>
            </a:rPr>
            <a:t>面覆盖</a:t>
          </a:r>
          <a:endParaRPr lang="zh-CN" altLang="en-US" sz="2800" kern="1200" dirty="0">
            <a:latin typeface="微软雅黑" pitchFamily="34" charset="-122"/>
            <a:ea typeface="微软雅黑" pitchFamily="34" charset="-122"/>
          </a:endParaRPr>
        </a:p>
      </dsp:txBody>
      <dsp:txXfrm>
        <a:off x="1377225" y="1576387"/>
        <a:ext cx="1949763" cy="656738"/>
      </dsp:txXfrm>
    </dsp:sp>
    <dsp:sp modelId="{FF789767-D03B-404E-B22C-91A541033150}">
      <dsp:nvSpPr>
        <dsp:cNvPr id="0" name=""/>
        <dsp:cNvSpPr/>
      </dsp:nvSpPr>
      <dsp:spPr>
        <a:xfrm>
          <a:off x="968964" y="1244920"/>
          <a:ext cx="387828" cy="1655163"/>
        </a:xfrm>
        <a:custGeom>
          <a:avLst/>
          <a:gdLst/>
          <a:ahLst/>
          <a:cxnLst/>
          <a:rect l="0" t="0" r="0" b="0"/>
          <a:pathLst>
            <a:path>
              <a:moveTo>
                <a:pt x="0" y="0"/>
              </a:moveTo>
              <a:lnTo>
                <a:pt x="0" y="1655163"/>
              </a:lnTo>
              <a:lnTo>
                <a:pt x="387828" y="165516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02C9A4-7ADF-47C1-8C6A-29D4353D340C}">
      <dsp:nvSpPr>
        <dsp:cNvPr id="0" name=""/>
        <dsp:cNvSpPr/>
      </dsp:nvSpPr>
      <dsp:spPr>
        <a:xfrm>
          <a:off x="1356793" y="2564594"/>
          <a:ext cx="1990627" cy="670978"/>
        </a:xfrm>
        <a:prstGeom prst="roundRect">
          <a:avLst>
            <a:gd name="adj" fmla="val 10000"/>
          </a:avLst>
        </a:prstGeom>
        <a:solidFill>
          <a:schemeClr val="accent5">
            <a:lumMod val="20000"/>
            <a:lumOff val="80000"/>
          </a:schemeClr>
        </a:soli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53340" tIns="35560" rIns="53340" bIns="3556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微软雅黑" pitchFamily="34" charset="-122"/>
              <a:ea typeface="微软雅黑" pitchFamily="34" charset="-122"/>
            </a:rPr>
            <a:t>点覆盖</a:t>
          </a:r>
          <a:endParaRPr lang="zh-CN" altLang="en-US" sz="2800" kern="1200" dirty="0">
            <a:latin typeface="微软雅黑" pitchFamily="34" charset="-122"/>
            <a:ea typeface="微软雅黑" pitchFamily="34" charset="-122"/>
          </a:endParaRPr>
        </a:p>
      </dsp:txBody>
      <dsp:txXfrm>
        <a:off x="1376445" y="2584246"/>
        <a:ext cx="1951323" cy="631674"/>
      </dsp:txXfrm>
    </dsp:sp>
    <dsp:sp modelId="{A4EE5629-C708-45BC-8426-9AF63051A67B}">
      <dsp:nvSpPr>
        <dsp:cNvPr id="0" name=""/>
        <dsp:cNvSpPr/>
      </dsp:nvSpPr>
      <dsp:spPr>
        <a:xfrm>
          <a:off x="968964" y="1244920"/>
          <a:ext cx="387828" cy="2668006"/>
        </a:xfrm>
        <a:custGeom>
          <a:avLst/>
          <a:gdLst/>
          <a:ahLst/>
          <a:cxnLst/>
          <a:rect l="0" t="0" r="0" b="0"/>
          <a:pathLst>
            <a:path>
              <a:moveTo>
                <a:pt x="0" y="0"/>
              </a:moveTo>
              <a:lnTo>
                <a:pt x="0" y="2668006"/>
              </a:lnTo>
              <a:lnTo>
                <a:pt x="387828" y="266800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89013F-5016-479C-9697-CF87EFB0EA0B}">
      <dsp:nvSpPr>
        <dsp:cNvPr id="0" name=""/>
        <dsp:cNvSpPr/>
      </dsp:nvSpPr>
      <dsp:spPr>
        <a:xfrm>
          <a:off x="1356793" y="3546607"/>
          <a:ext cx="1990627" cy="732637"/>
        </a:xfrm>
        <a:prstGeom prst="roundRect">
          <a:avLst>
            <a:gd name="adj" fmla="val 10000"/>
          </a:avLst>
        </a:prstGeom>
        <a:solidFill>
          <a:schemeClr val="accent5">
            <a:lumMod val="20000"/>
            <a:lumOff val="8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微软雅黑" pitchFamily="34" charset="-122"/>
              <a:ea typeface="微软雅黑" pitchFamily="34" charset="-122"/>
            </a:rPr>
            <a:t>栅栏覆盖</a:t>
          </a:r>
          <a:endParaRPr lang="zh-CN" altLang="en-US" sz="2800" kern="1200" dirty="0">
            <a:latin typeface="微软雅黑" pitchFamily="34" charset="-122"/>
            <a:ea typeface="微软雅黑" pitchFamily="34" charset="-122"/>
          </a:endParaRPr>
        </a:p>
      </dsp:txBody>
      <dsp:txXfrm>
        <a:off x="1378251" y="3568065"/>
        <a:ext cx="1947711" cy="68972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ABC56A-0A6E-4DA1-B926-3BEA919D6343}">
      <dsp:nvSpPr>
        <dsp:cNvPr id="0" name=""/>
        <dsp:cNvSpPr/>
      </dsp:nvSpPr>
      <dsp:spPr>
        <a:xfrm>
          <a:off x="0" y="320116"/>
          <a:ext cx="7039610" cy="504000"/>
        </a:xfrm>
        <a:prstGeom prst="rect">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0">
          <a:scrgbClr r="0" g="0" b="0"/>
        </a:effectRef>
        <a:fontRef idx="minor"/>
      </dsp:style>
    </dsp:sp>
    <dsp:sp modelId="{7B4CF5E1-6148-48A0-8A53-7D5011DE90F3}">
      <dsp:nvSpPr>
        <dsp:cNvPr id="0" name=""/>
        <dsp:cNvSpPr/>
      </dsp:nvSpPr>
      <dsp:spPr>
        <a:xfrm>
          <a:off x="351980" y="14952"/>
          <a:ext cx="5631702" cy="590400"/>
        </a:xfrm>
        <a:prstGeom prst="roundRect">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glow rad="228600">
            <a:schemeClr val="accent4">
              <a:satMod val="175000"/>
              <a:alpha val="40000"/>
            </a:schemeClr>
          </a:glow>
        </a:effectLst>
        <a:scene3d>
          <a:camera prst="orthographicFront"/>
          <a:lightRig rig="flat" dir="t"/>
        </a:scene3d>
      </dsp:spPr>
      <dsp:style>
        <a:lnRef idx="1">
          <a:schemeClr val="accent4"/>
        </a:lnRef>
        <a:fillRef idx="2">
          <a:schemeClr val="accent4"/>
        </a:fillRef>
        <a:effectRef idx="1">
          <a:schemeClr val="accent4"/>
        </a:effectRef>
        <a:fontRef idx="minor">
          <a:schemeClr val="dk1"/>
        </a:fontRef>
      </dsp:style>
      <dsp:txBody>
        <a:bodyPr spcFirstLastPara="0" vert="horz" wrap="square" lIns="186256" tIns="0" rIns="186256" bIns="0" numCol="1" spcCol="1270" anchor="ctr" anchorCtr="0">
          <a:noAutofit/>
        </a:bodyPr>
        <a:lstStyle/>
        <a:p>
          <a:pPr lvl="0" algn="l" defTabSz="889000">
            <a:lnSpc>
              <a:spcPct val="100000"/>
            </a:lnSpc>
            <a:spcBef>
              <a:spcPct val="0"/>
            </a:spcBef>
            <a:spcAft>
              <a:spcPct val="35000"/>
            </a:spcAft>
          </a:pPr>
          <a:r>
            <a:rPr lang="zh-CN" altLang="en-US" sz="2000" b="1" kern="1200" dirty="0" smtClean="0"/>
            <a:t>③为路由协议、时间同步提供基础</a:t>
          </a:r>
          <a:endParaRPr lang="zh-CN" altLang="en-US" sz="2000" b="1" kern="1200" dirty="0"/>
        </a:p>
      </dsp:txBody>
      <dsp:txXfrm>
        <a:off x="380801" y="43773"/>
        <a:ext cx="5574060" cy="532758"/>
      </dsp:txXfrm>
    </dsp:sp>
    <dsp:sp modelId="{06F032AF-4CFE-455B-A005-BB25B85DD8B5}">
      <dsp:nvSpPr>
        <dsp:cNvPr id="0" name=""/>
        <dsp:cNvSpPr/>
      </dsp:nvSpPr>
      <dsp:spPr>
        <a:xfrm>
          <a:off x="0" y="1217352"/>
          <a:ext cx="7039610" cy="504000"/>
        </a:xfrm>
        <a:prstGeom prst="rect">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0">
          <a:scrgbClr r="0" g="0" b="0"/>
        </a:effectRef>
        <a:fontRef idx="minor"/>
      </dsp:style>
    </dsp:sp>
    <dsp:sp modelId="{61684A82-C02E-46F5-A043-4A893069C814}">
      <dsp:nvSpPr>
        <dsp:cNvPr id="0" name=""/>
        <dsp:cNvSpPr/>
      </dsp:nvSpPr>
      <dsp:spPr>
        <a:xfrm>
          <a:off x="351980" y="922152"/>
          <a:ext cx="5631702" cy="590400"/>
        </a:xfrm>
        <a:prstGeom prst="roundRect">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glow rad="228600">
            <a:schemeClr val="accent4">
              <a:satMod val="175000"/>
              <a:alpha val="40000"/>
            </a:schemeClr>
          </a:glow>
        </a:effectLst>
        <a:scene3d>
          <a:camera prst="orthographicFront"/>
          <a:lightRig rig="flat" dir="t"/>
        </a:scene3d>
      </dsp:spPr>
      <dsp:style>
        <a:lnRef idx="1">
          <a:schemeClr val="accent4"/>
        </a:lnRef>
        <a:fillRef idx="2">
          <a:schemeClr val="accent4"/>
        </a:fillRef>
        <a:effectRef idx="1">
          <a:schemeClr val="accent4"/>
        </a:effectRef>
        <a:fontRef idx="minor">
          <a:schemeClr val="dk1"/>
        </a:fontRef>
      </dsp:style>
      <dsp:txBody>
        <a:bodyPr spcFirstLastPara="0" vert="horz" wrap="square" lIns="186256" tIns="0" rIns="186256" bIns="0" numCol="1" spcCol="1270" anchor="ctr" anchorCtr="0">
          <a:noAutofit/>
        </a:bodyPr>
        <a:lstStyle/>
        <a:p>
          <a:pPr lvl="0" algn="l" defTabSz="889000">
            <a:lnSpc>
              <a:spcPct val="100000"/>
            </a:lnSpc>
            <a:spcBef>
              <a:spcPct val="0"/>
            </a:spcBef>
            <a:spcAft>
              <a:spcPct val="35000"/>
            </a:spcAft>
          </a:pPr>
          <a:r>
            <a:rPr lang="zh-CN" altLang="en-US" sz="2000" b="1" kern="1200" dirty="0" smtClean="0"/>
            <a:t>④ 影响数据融合</a:t>
          </a:r>
          <a:endParaRPr lang="zh-CN" altLang="en-US" sz="2000" b="1" kern="1200" dirty="0"/>
        </a:p>
      </dsp:txBody>
      <dsp:txXfrm>
        <a:off x="380801" y="950973"/>
        <a:ext cx="5574060" cy="532758"/>
      </dsp:txXfrm>
    </dsp:sp>
    <dsp:sp modelId="{A5F85856-D497-4A57-9E74-8611F2D80E7D}">
      <dsp:nvSpPr>
        <dsp:cNvPr id="0" name=""/>
        <dsp:cNvSpPr/>
      </dsp:nvSpPr>
      <dsp:spPr>
        <a:xfrm>
          <a:off x="0" y="2124552"/>
          <a:ext cx="7039610" cy="504000"/>
        </a:xfrm>
        <a:prstGeom prst="rect">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0">
          <a:scrgbClr r="0" g="0" b="0"/>
        </a:effectRef>
        <a:fontRef idx="minor"/>
      </dsp:style>
    </dsp:sp>
    <dsp:sp modelId="{034D200E-7311-4E18-B13A-BDCA428CC7B7}">
      <dsp:nvSpPr>
        <dsp:cNvPr id="0" name=""/>
        <dsp:cNvSpPr/>
      </dsp:nvSpPr>
      <dsp:spPr>
        <a:xfrm>
          <a:off x="351980" y="1829352"/>
          <a:ext cx="5631702" cy="590400"/>
        </a:xfrm>
        <a:prstGeom prst="roundRect">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glow rad="228600">
            <a:schemeClr val="accent4">
              <a:satMod val="175000"/>
              <a:alpha val="40000"/>
            </a:schemeClr>
          </a:glow>
        </a:effectLst>
        <a:scene3d>
          <a:camera prst="orthographicFront"/>
          <a:lightRig rig="flat" dir="t"/>
        </a:scene3d>
      </dsp:spPr>
      <dsp:style>
        <a:lnRef idx="1">
          <a:schemeClr val="accent4"/>
        </a:lnRef>
        <a:fillRef idx="2">
          <a:schemeClr val="accent4"/>
        </a:fillRef>
        <a:effectRef idx="1">
          <a:schemeClr val="accent4"/>
        </a:effectRef>
        <a:fontRef idx="minor">
          <a:schemeClr val="dk1"/>
        </a:fontRef>
      </dsp:style>
      <dsp:txBody>
        <a:bodyPr spcFirstLastPara="0" vert="horz" wrap="square" lIns="186256" tIns="0" rIns="186256" bIns="0" numCol="1" spcCol="1270" anchor="ctr" anchorCtr="0">
          <a:noAutofit/>
        </a:bodyPr>
        <a:lstStyle/>
        <a:p>
          <a:pPr lvl="0" algn="l" defTabSz="889000">
            <a:lnSpc>
              <a:spcPct val="100000"/>
            </a:lnSpc>
            <a:spcBef>
              <a:spcPct val="0"/>
            </a:spcBef>
            <a:spcAft>
              <a:spcPct val="35000"/>
            </a:spcAft>
          </a:pPr>
          <a:r>
            <a:rPr lang="zh-CN" altLang="en-US" sz="2000" b="1" kern="1200" dirty="0" smtClean="0"/>
            <a:t>⑤ 弥补节点失效的影响</a:t>
          </a:r>
          <a:endParaRPr lang="zh-CN" altLang="en-US" sz="2000" b="1" kern="1200" dirty="0"/>
        </a:p>
      </dsp:txBody>
      <dsp:txXfrm>
        <a:off x="380801" y="1858173"/>
        <a:ext cx="5574060" cy="532758"/>
      </dsp:txXfrm>
    </dsp:sp>
  </dsp:spTree>
</dsp:drawing>
</file>

<file path=ppt/diagrams/drawing8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5E64FD-F13A-4F66-8F06-A1465EA2AA70}">
      <dsp:nvSpPr>
        <dsp:cNvPr id="0" name=""/>
        <dsp:cNvSpPr/>
      </dsp:nvSpPr>
      <dsp:spPr>
        <a:xfrm>
          <a:off x="581135" y="778"/>
          <a:ext cx="3878289" cy="1244142"/>
        </a:xfrm>
        <a:prstGeom prst="roundRect">
          <a:avLst>
            <a:gd name="adj" fmla="val 10000"/>
          </a:avLst>
        </a:prstGeom>
        <a:solidFill>
          <a:schemeClr val="accent3">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lvl="0" algn="ctr" defTabSz="1244600">
            <a:lnSpc>
              <a:spcPct val="90000"/>
            </a:lnSpc>
            <a:spcBef>
              <a:spcPct val="0"/>
            </a:spcBef>
            <a:spcAft>
              <a:spcPct val="35000"/>
            </a:spcAft>
          </a:pPr>
          <a:r>
            <a:rPr lang="zh-CN" altLang="en-US" sz="2800" b="1" kern="1200" dirty="0" smtClean="0">
              <a:latin typeface="微软雅黑" pitchFamily="34" charset="-122"/>
              <a:ea typeface="微软雅黑" pitchFamily="34" charset="-122"/>
            </a:rPr>
            <a:t>根据覆盖目标</a:t>
          </a:r>
          <a:endParaRPr lang="zh-CN" altLang="en-US" sz="2800" kern="1200" dirty="0">
            <a:latin typeface="微软雅黑" pitchFamily="34" charset="-122"/>
            <a:ea typeface="微软雅黑" pitchFamily="34" charset="-122"/>
          </a:endParaRPr>
        </a:p>
      </dsp:txBody>
      <dsp:txXfrm>
        <a:off x="617575" y="37218"/>
        <a:ext cx="3805409" cy="1171262"/>
      </dsp:txXfrm>
    </dsp:sp>
    <dsp:sp modelId="{A9529B21-6F8D-48A9-8C65-7B1FD739B07D}">
      <dsp:nvSpPr>
        <dsp:cNvPr id="0" name=""/>
        <dsp:cNvSpPr/>
      </dsp:nvSpPr>
      <dsp:spPr>
        <a:xfrm>
          <a:off x="968964" y="1244920"/>
          <a:ext cx="387828" cy="659836"/>
        </a:xfrm>
        <a:custGeom>
          <a:avLst/>
          <a:gdLst/>
          <a:ahLst/>
          <a:cxnLst/>
          <a:rect l="0" t="0" r="0" b="0"/>
          <a:pathLst>
            <a:path>
              <a:moveTo>
                <a:pt x="0" y="0"/>
              </a:moveTo>
              <a:lnTo>
                <a:pt x="0" y="659836"/>
              </a:lnTo>
              <a:lnTo>
                <a:pt x="387828" y="65983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A3AC85-1ECD-4D01-8AF3-33FC45D51B8A}">
      <dsp:nvSpPr>
        <dsp:cNvPr id="0" name=""/>
        <dsp:cNvSpPr/>
      </dsp:nvSpPr>
      <dsp:spPr>
        <a:xfrm>
          <a:off x="1356793" y="1555955"/>
          <a:ext cx="1990627" cy="697602"/>
        </a:xfrm>
        <a:prstGeom prst="roundRect">
          <a:avLst>
            <a:gd name="adj" fmla="val 10000"/>
          </a:avLst>
        </a:prstGeom>
        <a:solidFill>
          <a:schemeClr val="accent5">
            <a:lumMod val="20000"/>
            <a:lumOff val="80000"/>
          </a:schemeClr>
        </a:soli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53340" tIns="35560" rIns="53340" bIns="3556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微软雅黑" pitchFamily="34" charset="-122"/>
              <a:ea typeface="微软雅黑" pitchFamily="34" charset="-122"/>
            </a:rPr>
            <a:t>面覆盖</a:t>
          </a:r>
          <a:endParaRPr lang="zh-CN" altLang="en-US" sz="2800" kern="1200" dirty="0">
            <a:latin typeface="微软雅黑" pitchFamily="34" charset="-122"/>
            <a:ea typeface="微软雅黑" pitchFamily="34" charset="-122"/>
          </a:endParaRPr>
        </a:p>
      </dsp:txBody>
      <dsp:txXfrm>
        <a:off x="1377225" y="1576387"/>
        <a:ext cx="1949763" cy="656738"/>
      </dsp:txXfrm>
    </dsp:sp>
    <dsp:sp modelId="{FF789767-D03B-404E-B22C-91A541033150}">
      <dsp:nvSpPr>
        <dsp:cNvPr id="0" name=""/>
        <dsp:cNvSpPr/>
      </dsp:nvSpPr>
      <dsp:spPr>
        <a:xfrm>
          <a:off x="968964" y="1244920"/>
          <a:ext cx="387828" cy="1655163"/>
        </a:xfrm>
        <a:custGeom>
          <a:avLst/>
          <a:gdLst/>
          <a:ahLst/>
          <a:cxnLst/>
          <a:rect l="0" t="0" r="0" b="0"/>
          <a:pathLst>
            <a:path>
              <a:moveTo>
                <a:pt x="0" y="0"/>
              </a:moveTo>
              <a:lnTo>
                <a:pt x="0" y="1655163"/>
              </a:lnTo>
              <a:lnTo>
                <a:pt x="387828" y="165516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02C9A4-7ADF-47C1-8C6A-29D4353D340C}">
      <dsp:nvSpPr>
        <dsp:cNvPr id="0" name=""/>
        <dsp:cNvSpPr/>
      </dsp:nvSpPr>
      <dsp:spPr>
        <a:xfrm>
          <a:off x="1356793" y="2564594"/>
          <a:ext cx="1990627" cy="670978"/>
        </a:xfrm>
        <a:prstGeom prst="roundRect">
          <a:avLst>
            <a:gd name="adj" fmla="val 10000"/>
          </a:avLst>
        </a:prstGeom>
        <a:solidFill>
          <a:schemeClr val="accent5">
            <a:lumMod val="20000"/>
            <a:lumOff val="80000"/>
          </a:schemeClr>
        </a:soli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53340" tIns="35560" rIns="53340" bIns="3556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微软雅黑" pitchFamily="34" charset="-122"/>
              <a:ea typeface="微软雅黑" pitchFamily="34" charset="-122"/>
            </a:rPr>
            <a:t>点覆盖</a:t>
          </a:r>
          <a:endParaRPr lang="zh-CN" altLang="en-US" sz="2800" kern="1200" dirty="0">
            <a:latin typeface="微软雅黑" pitchFamily="34" charset="-122"/>
            <a:ea typeface="微软雅黑" pitchFamily="34" charset="-122"/>
          </a:endParaRPr>
        </a:p>
      </dsp:txBody>
      <dsp:txXfrm>
        <a:off x="1376445" y="2584246"/>
        <a:ext cx="1951323" cy="631674"/>
      </dsp:txXfrm>
    </dsp:sp>
    <dsp:sp modelId="{A4EE5629-C708-45BC-8426-9AF63051A67B}">
      <dsp:nvSpPr>
        <dsp:cNvPr id="0" name=""/>
        <dsp:cNvSpPr/>
      </dsp:nvSpPr>
      <dsp:spPr>
        <a:xfrm>
          <a:off x="968964" y="1244920"/>
          <a:ext cx="387828" cy="2668006"/>
        </a:xfrm>
        <a:custGeom>
          <a:avLst/>
          <a:gdLst/>
          <a:ahLst/>
          <a:cxnLst/>
          <a:rect l="0" t="0" r="0" b="0"/>
          <a:pathLst>
            <a:path>
              <a:moveTo>
                <a:pt x="0" y="0"/>
              </a:moveTo>
              <a:lnTo>
                <a:pt x="0" y="2668006"/>
              </a:lnTo>
              <a:lnTo>
                <a:pt x="387828" y="266800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89013F-5016-479C-9697-CF87EFB0EA0B}">
      <dsp:nvSpPr>
        <dsp:cNvPr id="0" name=""/>
        <dsp:cNvSpPr/>
      </dsp:nvSpPr>
      <dsp:spPr>
        <a:xfrm>
          <a:off x="1356793" y="3546607"/>
          <a:ext cx="1990627" cy="732637"/>
        </a:xfrm>
        <a:prstGeom prst="roundRect">
          <a:avLst>
            <a:gd name="adj" fmla="val 10000"/>
          </a:avLst>
        </a:prstGeom>
        <a:solidFill>
          <a:schemeClr val="accent5">
            <a:lumMod val="20000"/>
            <a:lumOff val="8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微软雅黑" pitchFamily="34" charset="-122"/>
              <a:ea typeface="微软雅黑" pitchFamily="34" charset="-122"/>
            </a:rPr>
            <a:t>栅栏覆盖</a:t>
          </a:r>
          <a:endParaRPr lang="zh-CN" altLang="en-US" sz="2800" kern="1200" dirty="0">
            <a:latin typeface="微软雅黑" pitchFamily="34" charset="-122"/>
            <a:ea typeface="微软雅黑" pitchFamily="34" charset="-122"/>
          </a:endParaRPr>
        </a:p>
      </dsp:txBody>
      <dsp:txXfrm>
        <a:off x="1378251" y="3568065"/>
        <a:ext cx="1947711" cy="689721"/>
      </dsp:txXfrm>
    </dsp:sp>
  </dsp:spTree>
</dsp:drawing>
</file>

<file path=ppt/diagrams/drawing8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431FF1-15EF-4740-B2DE-D728E3FD3809}">
      <dsp:nvSpPr>
        <dsp:cNvPr id="0" name=""/>
        <dsp:cNvSpPr/>
      </dsp:nvSpPr>
      <dsp:spPr>
        <a:xfrm rot="5400000">
          <a:off x="-159585" y="159896"/>
          <a:ext cx="1063903" cy="74473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④</a:t>
          </a:r>
          <a:endParaRPr lang="zh-CN" altLang="en-US" sz="1800" b="1" kern="1200" dirty="0"/>
        </a:p>
      </dsp:txBody>
      <dsp:txXfrm rot="-5400000">
        <a:off x="1" y="372676"/>
        <a:ext cx="744732" cy="319171"/>
      </dsp:txXfrm>
    </dsp:sp>
    <dsp:sp modelId="{2FF08380-8886-4E09-8C50-AF6F8DD95A4F}">
      <dsp:nvSpPr>
        <dsp:cNvPr id="0" name=""/>
        <dsp:cNvSpPr/>
      </dsp:nvSpPr>
      <dsp:spPr>
        <a:xfrm rot="5400000">
          <a:off x="1855114" y="-1110070"/>
          <a:ext cx="691537" cy="291230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zh-CN" altLang="en-US" sz="1800" b="1" kern="1200" dirty="0" smtClean="0"/>
            <a:t>轮换活跃</a:t>
          </a:r>
          <a:r>
            <a:rPr lang="en-US" altLang="zh-CN" sz="1800" b="1" kern="1200" dirty="0" smtClean="0"/>
            <a:t>/</a:t>
          </a:r>
          <a:r>
            <a:rPr lang="zh-CN" altLang="en-US" sz="1800" b="1" kern="1200" dirty="0" smtClean="0"/>
            <a:t>休眠节点的</a:t>
          </a:r>
          <a:r>
            <a:rPr lang="en-US" altLang="zh-CN" sz="1800" b="1" kern="1200" dirty="0" smtClean="0"/>
            <a:t>Self-Scheduling</a:t>
          </a:r>
          <a:r>
            <a:rPr lang="zh-CN" altLang="en-US" sz="1800" b="1" kern="1200" dirty="0" smtClean="0"/>
            <a:t>覆盖协议</a:t>
          </a:r>
          <a:endParaRPr lang="zh-CN" altLang="en-US" sz="1800" b="1" kern="1200" dirty="0"/>
        </a:p>
      </dsp:txBody>
      <dsp:txXfrm rot="-5400000">
        <a:off x="744733" y="34069"/>
        <a:ext cx="2878542" cy="624021"/>
      </dsp:txXfrm>
    </dsp:sp>
    <dsp:sp modelId="{2A5074F7-1C64-40DC-9E82-C1D51CC53FE7}">
      <dsp:nvSpPr>
        <dsp:cNvPr id="0" name=""/>
        <dsp:cNvSpPr/>
      </dsp:nvSpPr>
      <dsp:spPr>
        <a:xfrm rot="5400000">
          <a:off x="-159585" y="1018996"/>
          <a:ext cx="1063903" cy="74473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⑤</a:t>
          </a:r>
          <a:endParaRPr lang="zh-CN" altLang="en-US" sz="1800" b="1" kern="1200" dirty="0"/>
        </a:p>
      </dsp:txBody>
      <dsp:txXfrm rot="-5400000">
        <a:off x="1" y="1231776"/>
        <a:ext cx="744732" cy="319171"/>
      </dsp:txXfrm>
    </dsp:sp>
    <dsp:sp modelId="{82D6BFEE-6AD8-48BE-9FCD-1617D569BF7C}">
      <dsp:nvSpPr>
        <dsp:cNvPr id="0" name=""/>
        <dsp:cNvSpPr/>
      </dsp:nvSpPr>
      <dsp:spPr>
        <a:xfrm rot="5400000">
          <a:off x="1855114" y="-250970"/>
          <a:ext cx="691537" cy="291230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最坏与最佳情况覆盖</a:t>
          </a:r>
          <a:endParaRPr lang="zh-CN" altLang="en-US" sz="2000" b="1" kern="1200" dirty="0"/>
        </a:p>
      </dsp:txBody>
      <dsp:txXfrm rot="-5400000">
        <a:off x="744733" y="893169"/>
        <a:ext cx="2878542" cy="624021"/>
      </dsp:txXfrm>
    </dsp:sp>
    <dsp:sp modelId="{0AA2C5AC-7A1E-4564-B54C-C544EE8CAFEB}">
      <dsp:nvSpPr>
        <dsp:cNvPr id="0" name=""/>
        <dsp:cNvSpPr/>
      </dsp:nvSpPr>
      <dsp:spPr>
        <a:xfrm rot="5400000">
          <a:off x="-159585" y="1878096"/>
          <a:ext cx="1063903" cy="74473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⑥</a:t>
          </a:r>
          <a:endParaRPr lang="zh-CN" altLang="en-US" sz="1800" b="1" kern="1200" dirty="0"/>
        </a:p>
      </dsp:txBody>
      <dsp:txXfrm rot="-5400000">
        <a:off x="1" y="2090876"/>
        <a:ext cx="744732" cy="319171"/>
      </dsp:txXfrm>
    </dsp:sp>
    <dsp:sp modelId="{6E3A8354-2BAE-45A2-823C-BBEAC9FA53E6}">
      <dsp:nvSpPr>
        <dsp:cNvPr id="0" name=""/>
        <dsp:cNvSpPr/>
      </dsp:nvSpPr>
      <dsp:spPr>
        <a:xfrm rot="5400000">
          <a:off x="1855114" y="608129"/>
          <a:ext cx="691537" cy="291230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暴露穿越覆盖</a:t>
          </a:r>
          <a:endParaRPr lang="zh-CN" altLang="en-US" sz="2000" b="1" kern="1200" dirty="0"/>
        </a:p>
      </dsp:txBody>
      <dsp:txXfrm rot="-5400000">
        <a:off x="744733" y="1752268"/>
        <a:ext cx="2878542" cy="624021"/>
      </dsp:txXfrm>
    </dsp:sp>
  </dsp:spTree>
</dsp:drawing>
</file>

<file path=ppt/diagrams/drawing8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431FF1-15EF-4740-B2DE-D728E3FD3809}">
      <dsp:nvSpPr>
        <dsp:cNvPr id="0" name=""/>
        <dsp:cNvSpPr/>
      </dsp:nvSpPr>
      <dsp:spPr>
        <a:xfrm rot="5400000">
          <a:off x="-160690" y="162287"/>
          <a:ext cx="1071267" cy="7498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t>①</a:t>
          </a:r>
          <a:endParaRPr lang="zh-CN" altLang="en-US" sz="2000" b="1" kern="1200" dirty="0"/>
        </a:p>
      </dsp:txBody>
      <dsp:txXfrm rot="-5400000">
        <a:off x="1" y="376541"/>
        <a:ext cx="749887" cy="321380"/>
      </dsp:txXfrm>
    </dsp:sp>
    <dsp:sp modelId="{2FF08380-8886-4E09-8C50-AF6F8DD95A4F}">
      <dsp:nvSpPr>
        <dsp:cNvPr id="0" name=""/>
        <dsp:cNvSpPr/>
      </dsp:nvSpPr>
      <dsp:spPr>
        <a:xfrm rot="5400000">
          <a:off x="1849407" y="-1097923"/>
          <a:ext cx="696689" cy="289573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基于网格的覆盖定位传感器配置算法</a:t>
          </a:r>
          <a:endParaRPr lang="zh-CN" altLang="en-US" sz="2000" b="1" kern="1200" dirty="0"/>
        </a:p>
      </dsp:txBody>
      <dsp:txXfrm rot="-5400000">
        <a:off x="749887" y="35607"/>
        <a:ext cx="2861720" cy="628669"/>
      </dsp:txXfrm>
    </dsp:sp>
    <dsp:sp modelId="{2A5074F7-1C64-40DC-9E82-C1D51CC53FE7}">
      <dsp:nvSpPr>
        <dsp:cNvPr id="0" name=""/>
        <dsp:cNvSpPr/>
      </dsp:nvSpPr>
      <dsp:spPr>
        <a:xfrm rot="5400000">
          <a:off x="-160690" y="1029212"/>
          <a:ext cx="1071267" cy="7498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t>②</a:t>
          </a:r>
          <a:endParaRPr lang="zh-CN" altLang="en-US" sz="2000" b="1" kern="1200" dirty="0"/>
        </a:p>
      </dsp:txBody>
      <dsp:txXfrm rot="-5400000">
        <a:off x="1" y="1243466"/>
        <a:ext cx="749887" cy="321380"/>
      </dsp:txXfrm>
    </dsp:sp>
    <dsp:sp modelId="{82D6BFEE-6AD8-48BE-9FCD-1617D569BF7C}">
      <dsp:nvSpPr>
        <dsp:cNvPr id="0" name=""/>
        <dsp:cNvSpPr/>
      </dsp:nvSpPr>
      <dsp:spPr>
        <a:xfrm rot="5400000">
          <a:off x="1849590" y="-231181"/>
          <a:ext cx="696323" cy="289573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圆周覆盖</a:t>
          </a:r>
          <a:endParaRPr lang="zh-CN" altLang="en-US" sz="2000" b="1" kern="1200" dirty="0"/>
        </a:p>
      </dsp:txBody>
      <dsp:txXfrm rot="-5400000">
        <a:off x="749887" y="902514"/>
        <a:ext cx="2861738" cy="628339"/>
      </dsp:txXfrm>
    </dsp:sp>
    <dsp:sp modelId="{0AA2C5AC-7A1E-4564-B54C-C544EE8CAFEB}">
      <dsp:nvSpPr>
        <dsp:cNvPr id="0" name=""/>
        <dsp:cNvSpPr/>
      </dsp:nvSpPr>
      <dsp:spPr>
        <a:xfrm rot="5400000">
          <a:off x="-160690" y="1896137"/>
          <a:ext cx="1071267" cy="7498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t>③</a:t>
          </a:r>
          <a:endParaRPr lang="zh-CN" altLang="en-US" sz="2000" b="1" kern="1200" dirty="0"/>
        </a:p>
      </dsp:txBody>
      <dsp:txXfrm rot="-5400000">
        <a:off x="1" y="2110391"/>
        <a:ext cx="749887" cy="321380"/>
      </dsp:txXfrm>
    </dsp:sp>
    <dsp:sp modelId="{6E3A8354-2BAE-45A2-823C-BBEAC9FA53E6}">
      <dsp:nvSpPr>
        <dsp:cNvPr id="0" name=""/>
        <dsp:cNvSpPr/>
      </dsp:nvSpPr>
      <dsp:spPr>
        <a:xfrm rot="5400000">
          <a:off x="1849590" y="635743"/>
          <a:ext cx="696323" cy="289573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连通传感器覆盖</a:t>
          </a:r>
          <a:endParaRPr lang="zh-CN" altLang="en-US" sz="2000" b="1" kern="1200" dirty="0"/>
        </a:p>
      </dsp:txBody>
      <dsp:txXfrm rot="-5400000">
        <a:off x="749887" y="1769438"/>
        <a:ext cx="2861738" cy="628339"/>
      </dsp:txXfrm>
    </dsp:sp>
  </dsp:spTree>
</dsp:drawing>
</file>

<file path=ppt/diagrams/drawing8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431FF1-15EF-4740-B2DE-D728E3FD3809}">
      <dsp:nvSpPr>
        <dsp:cNvPr id="0" name=""/>
        <dsp:cNvSpPr/>
      </dsp:nvSpPr>
      <dsp:spPr>
        <a:xfrm rot="5400000">
          <a:off x="-159585" y="159896"/>
          <a:ext cx="1063903" cy="74473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④</a:t>
          </a:r>
          <a:endParaRPr lang="zh-CN" altLang="en-US" sz="1800" b="1" kern="1200" dirty="0"/>
        </a:p>
      </dsp:txBody>
      <dsp:txXfrm rot="-5400000">
        <a:off x="1" y="372676"/>
        <a:ext cx="744732" cy="319171"/>
      </dsp:txXfrm>
    </dsp:sp>
    <dsp:sp modelId="{2FF08380-8886-4E09-8C50-AF6F8DD95A4F}">
      <dsp:nvSpPr>
        <dsp:cNvPr id="0" name=""/>
        <dsp:cNvSpPr/>
      </dsp:nvSpPr>
      <dsp:spPr>
        <a:xfrm rot="5400000">
          <a:off x="1855114" y="-1110070"/>
          <a:ext cx="691537" cy="291230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zh-CN" altLang="en-US" sz="1800" b="1" kern="1200" dirty="0" smtClean="0"/>
            <a:t>轮换活跃</a:t>
          </a:r>
          <a:r>
            <a:rPr lang="en-US" altLang="zh-CN" sz="1800" b="1" kern="1200" dirty="0" smtClean="0"/>
            <a:t>/</a:t>
          </a:r>
          <a:r>
            <a:rPr lang="zh-CN" altLang="en-US" sz="1800" b="1" kern="1200" dirty="0" smtClean="0"/>
            <a:t>休眠节点的</a:t>
          </a:r>
          <a:r>
            <a:rPr lang="en-US" altLang="zh-CN" sz="1800" b="1" kern="1200" dirty="0" smtClean="0"/>
            <a:t>Self-Scheduling</a:t>
          </a:r>
          <a:r>
            <a:rPr lang="zh-CN" altLang="en-US" sz="1800" b="1" kern="1200" dirty="0" smtClean="0"/>
            <a:t>覆盖协议</a:t>
          </a:r>
          <a:endParaRPr lang="zh-CN" altLang="en-US" sz="1800" b="1" kern="1200" dirty="0"/>
        </a:p>
      </dsp:txBody>
      <dsp:txXfrm rot="-5400000">
        <a:off x="744733" y="34069"/>
        <a:ext cx="2878542" cy="624021"/>
      </dsp:txXfrm>
    </dsp:sp>
    <dsp:sp modelId="{2A5074F7-1C64-40DC-9E82-C1D51CC53FE7}">
      <dsp:nvSpPr>
        <dsp:cNvPr id="0" name=""/>
        <dsp:cNvSpPr/>
      </dsp:nvSpPr>
      <dsp:spPr>
        <a:xfrm rot="5400000">
          <a:off x="-159585" y="1018996"/>
          <a:ext cx="1063903" cy="74473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⑤</a:t>
          </a:r>
          <a:endParaRPr lang="zh-CN" altLang="en-US" sz="1800" b="1" kern="1200" dirty="0"/>
        </a:p>
      </dsp:txBody>
      <dsp:txXfrm rot="-5400000">
        <a:off x="1" y="1231776"/>
        <a:ext cx="744732" cy="319171"/>
      </dsp:txXfrm>
    </dsp:sp>
    <dsp:sp modelId="{82D6BFEE-6AD8-48BE-9FCD-1617D569BF7C}">
      <dsp:nvSpPr>
        <dsp:cNvPr id="0" name=""/>
        <dsp:cNvSpPr/>
      </dsp:nvSpPr>
      <dsp:spPr>
        <a:xfrm rot="5400000">
          <a:off x="1855114" y="-250970"/>
          <a:ext cx="691537" cy="291230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最坏与最佳情况覆盖</a:t>
          </a:r>
          <a:endParaRPr lang="zh-CN" altLang="en-US" sz="2000" b="1" kern="1200" dirty="0"/>
        </a:p>
      </dsp:txBody>
      <dsp:txXfrm rot="-5400000">
        <a:off x="744733" y="893169"/>
        <a:ext cx="2878542" cy="624021"/>
      </dsp:txXfrm>
    </dsp:sp>
    <dsp:sp modelId="{0AA2C5AC-7A1E-4564-B54C-C544EE8CAFEB}">
      <dsp:nvSpPr>
        <dsp:cNvPr id="0" name=""/>
        <dsp:cNvSpPr/>
      </dsp:nvSpPr>
      <dsp:spPr>
        <a:xfrm rot="5400000">
          <a:off x="-159585" y="1878096"/>
          <a:ext cx="1063903" cy="74473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⑥</a:t>
          </a:r>
          <a:endParaRPr lang="zh-CN" altLang="en-US" sz="1800" b="1" kern="1200" dirty="0"/>
        </a:p>
      </dsp:txBody>
      <dsp:txXfrm rot="-5400000">
        <a:off x="1" y="2090876"/>
        <a:ext cx="744732" cy="319171"/>
      </dsp:txXfrm>
    </dsp:sp>
    <dsp:sp modelId="{6E3A8354-2BAE-45A2-823C-BBEAC9FA53E6}">
      <dsp:nvSpPr>
        <dsp:cNvPr id="0" name=""/>
        <dsp:cNvSpPr/>
      </dsp:nvSpPr>
      <dsp:spPr>
        <a:xfrm rot="5400000">
          <a:off x="1855114" y="608129"/>
          <a:ext cx="691537" cy="291230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暴露穿越覆盖</a:t>
          </a:r>
          <a:endParaRPr lang="zh-CN" altLang="en-US" sz="2000" b="1" kern="1200" dirty="0"/>
        </a:p>
      </dsp:txBody>
      <dsp:txXfrm rot="-5400000">
        <a:off x="744733" y="1752268"/>
        <a:ext cx="2878542" cy="624021"/>
      </dsp:txXfrm>
    </dsp:sp>
  </dsp:spTree>
</dsp:drawing>
</file>

<file path=ppt/diagrams/drawing8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431FF1-15EF-4740-B2DE-D728E3FD3809}">
      <dsp:nvSpPr>
        <dsp:cNvPr id="0" name=""/>
        <dsp:cNvSpPr/>
      </dsp:nvSpPr>
      <dsp:spPr>
        <a:xfrm rot="5400000">
          <a:off x="-160690" y="162287"/>
          <a:ext cx="1071267" cy="7498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t>①</a:t>
          </a:r>
          <a:endParaRPr lang="zh-CN" altLang="en-US" sz="2000" b="1" kern="1200" dirty="0"/>
        </a:p>
      </dsp:txBody>
      <dsp:txXfrm rot="-5400000">
        <a:off x="1" y="376541"/>
        <a:ext cx="749887" cy="321380"/>
      </dsp:txXfrm>
    </dsp:sp>
    <dsp:sp modelId="{2FF08380-8886-4E09-8C50-AF6F8DD95A4F}">
      <dsp:nvSpPr>
        <dsp:cNvPr id="0" name=""/>
        <dsp:cNvSpPr/>
      </dsp:nvSpPr>
      <dsp:spPr>
        <a:xfrm rot="5400000">
          <a:off x="1849407" y="-1097923"/>
          <a:ext cx="696689" cy="2895730"/>
        </a:xfrm>
        <a:prstGeom prst="round2SameRect">
          <a:avLst/>
        </a:prstGeom>
        <a:solidFill>
          <a:schemeClr val="accent6">
            <a:lumMod val="60000"/>
            <a:lumOff val="40000"/>
          </a:schemeClr>
        </a:soli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基于网格的算法</a:t>
          </a:r>
          <a:endParaRPr lang="zh-CN" altLang="en-US" sz="2000" b="1" kern="1200" dirty="0"/>
        </a:p>
      </dsp:txBody>
      <dsp:txXfrm rot="-5400000">
        <a:off x="749887" y="35607"/>
        <a:ext cx="2861720" cy="628669"/>
      </dsp:txXfrm>
    </dsp:sp>
    <dsp:sp modelId="{2A5074F7-1C64-40DC-9E82-C1D51CC53FE7}">
      <dsp:nvSpPr>
        <dsp:cNvPr id="0" name=""/>
        <dsp:cNvSpPr/>
      </dsp:nvSpPr>
      <dsp:spPr>
        <a:xfrm rot="5400000">
          <a:off x="-160690" y="1029212"/>
          <a:ext cx="1071267" cy="7498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t>②</a:t>
          </a:r>
          <a:endParaRPr lang="zh-CN" altLang="en-US" sz="2000" b="1" kern="1200" dirty="0"/>
        </a:p>
      </dsp:txBody>
      <dsp:txXfrm rot="-5400000">
        <a:off x="1" y="1243466"/>
        <a:ext cx="749887" cy="321380"/>
      </dsp:txXfrm>
    </dsp:sp>
    <dsp:sp modelId="{82D6BFEE-6AD8-48BE-9FCD-1617D569BF7C}">
      <dsp:nvSpPr>
        <dsp:cNvPr id="0" name=""/>
        <dsp:cNvSpPr/>
      </dsp:nvSpPr>
      <dsp:spPr>
        <a:xfrm rot="5400000">
          <a:off x="1849590" y="-231181"/>
          <a:ext cx="696323" cy="289573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圆周覆盖</a:t>
          </a:r>
          <a:endParaRPr lang="zh-CN" altLang="en-US" sz="2000" b="1" kern="1200" dirty="0"/>
        </a:p>
      </dsp:txBody>
      <dsp:txXfrm rot="-5400000">
        <a:off x="749887" y="902514"/>
        <a:ext cx="2861738" cy="628339"/>
      </dsp:txXfrm>
    </dsp:sp>
    <dsp:sp modelId="{0AA2C5AC-7A1E-4564-B54C-C544EE8CAFEB}">
      <dsp:nvSpPr>
        <dsp:cNvPr id="0" name=""/>
        <dsp:cNvSpPr/>
      </dsp:nvSpPr>
      <dsp:spPr>
        <a:xfrm rot="5400000">
          <a:off x="-160690" y="1896137"/>
          <a:ext cx="1071267" cy="7498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t>③</a:t>
          </a:r>
          <a:endParaRPr lang="zh-CN" altLang="en-US" sz="2000" b="1" kern="1200" dirty="0"/>
        </a:p>
      </dsp:txBody>
      <dsp:txXfrm rot="-5400000">
        <a:off x="1" y="2110391"/>
        <a:ext cx="749887" cy="321380"/>
      </dsp:txXfrm>
    </dsp:sp>
    <dsp:sp modelId="{6E3A8354-2BAE-45A2-823C-BBEAC9FA53E6}">
      <dsp:nvSpPr>
        <dsp:cNvPr id="0" name=""/>
        <dsp:cNvSpPr/>
      </dsp:nvSpPr>
      <dsp:spPr>
        <a:xfrm rot="5400000">
          <a:off x="1849590" y="635743"/>
          <a:ext cx="696323" cy="289573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连通传感器覆盖</a:t>
          </a:r>
          <a:endParaRPr lang="zh-CN" altLang="en-US" sz="2000" b="1" kern="1200" dirty="0"/>
        </a:p>
      </dsp:txBody>
      <dsp:txXfrm rot="-5400000">
        <a:off x="749887" y="1769438"/>
        <a:ext cx="2861738" cy="628339"/>
      </dsp:txXfrm>
    </dsp:sp>
  </dsp:spTree>
</dsp:drawing>
</file>

<file path=ppt/diagrams/drawing8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431FF1-15EF-4740-B2DE-D728E3FD3809}">
      <dsp:nvSpPr>
        <dsp:cNvPr id="0" name=""/>
        <dsp:cNvSpPr/>
      </dsp:nvSpPr>
      <dsp:spPr>
        <a:xfrm rot="5400000">
          <a:off x="-159585" y="159896"/>
          <a:ext cx="1063903" cy="74473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④</a:t>
          </a:r>
          <a:endParaRPr lang="zh-CN" altLang="en-US" sz="1800" b="1" kern="1200" dirty="0"/>
        </a:p>
      </dsp:txBody>
      <dsp:txXfrm rot="-5400000">
        <a:off x="1" y="372676"/>
        <a:ext cx="744732" cy="319171"/>
      </dsp:txXfrm>
    </dsp:sp>
    <dsp:sp modelId="{2FF08380-8886-4E09-8C50-AF6F8DD95A4F}">
      <dsp:nvSpPr>
        <dsp:cNvPr id="0" name=""/>
        <dsp:cNvSpPr/>
      </dsp:nvSpPr>
      <dsp:spPr>
        <a:xfrm rot="5400000">
          <a:off x="1855114" y="-1110070"/>
          <a:ext cx="691537" cy="291230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zh-CN" altLang="en-US" sz="1800" b="1" kern="1200" dirty="0" smtClean="0"/>
            <a:t>轮换活跃</a:t>
          </a:r>
          <a:r>
            <a:rPr lang="en-US" altLang="zh-CN" sz="1800" b="1" kern="1200" dirty="0" smtClean="0"/>
            <a:t>/</a:t>
          </a:r>
          <a:r>
            <a:rPr lang="zh-CN" altLang="en-US" sz="1800" b="1" kern="1200" dirty="0" smtClean="0"/>
            <a:t>休眠节点的</a:t>
          </a:r>
          <a:r>
            <a:rPr lang="en-US" altLang="zh-CN" sz="1800" b="1" kern="1200" dirty="0" smtClean="0"/>
            <a:t>Self-Scheduling</a:t>
          </a:r>
          <a:r>
            <a:rPr lang="zh-CN" altLang="en-US" sz="1800" b="1" kern="1200" dirty="0" smtClean="0"/>
            <a:t>覆盖协议</a:t>
          </a:r>
          <a:endParaRPr lang="zh-CN" altLang="en-US" sz="1800" b="1" kern="1200" dirty="0"/>
        </a:p>
      </dsp:txBody>
      <dsp:txXfrm rot="-5400000">
        <a:off x="744733" y="34069"/>
        <a:ext cx="2878542" cy="624021"/>
      </dsp:txXfrm>
    </dsp:sp>
    <dsp:sp modelId="{2A5074F7-1C64-40DC-9E82-C1D51CC53FE7}">
      <dsp:nvSpPr>
        <dsp:cNvPr id="0" name=""/>
        <dsp:cNvSpPr/>
      </dsp:nvSpPr>
      <dsp:spPr>
        <a:xfrm rot="5400000">
          <a:off x="-159585" y="1018996"/>
          <a:ext cx="1063903" cy="74473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⑤</a:t>
          </a:r>
          <a:endParaRPr lang="zh-CN" altLang="en-US" sz="1800" b="1" kern="1200" dirty="0"/>
        </a:p>
      </dsp:txBody>
      <dsp:txXfrm rot="-5400000">
        <a:off x="1" y="1231776"/>
        <a:ext cx="744732" cy="319171"/>
      </dsp:txXfrm>
    </dsp:sp>
    <dsp:sp modelId="{82D6BFEE-6AD8-48BE-9FCD-1617D569BF7C}">
      <dsp:nvSpPr>
        <dsp:cNvPr id="0" name=""/>
        <dsp:cNvSpPr/>
      </dsp:nvSpPr>
      <dsp:spPr>
        <a:xfrm rot="5400000">
          <a:off x="1855114" y="-250970"/>
          <a:ext cx="691537" cy="291230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最坏与最佳情况覆盖</a:t>
          </a:r>
          <a:endParaRPr lang="zh-CN" altLang="en-US" sz="2000" b="1" kern="1200" dirty="0"/>
        </a:p>
      </dsp:txBody>
      <dsp:txXfrm rot="-5400000">
        <a:off x="744733" y="893169"/>
        <a:ext cx="2878542" cy="624021"/>
      </dsp:txXfrm>
    </dsp:sp>
    <dsp:sp modelId="{0AA2C5AC-7A1E-4564-B54C-C544EE8CAFEB}">
      <dsp:nvSpPr>
        <dsp:cNvPr id="0" name=""/>
        <dsp:cNvSpPr/>
      </dsp:nvSpPr>
      <dsp:spPr>
        <a:xfrm rot="5400000">
          <a:off x="-159585" y="1878096"/>
          <a:ext cx="1063903" cy="74473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⑥</a:t>
          </a:r>
          <a:endParaRPr lang="zh-CN" altLang="en-US" sz="1800" b="1" kern="1200" dirty="0"/>
        </a:p>
      </dsp:txBody>
      <dsp:txXfrm rot="-5400000">
        <a:off x="1" y="2090876"/>
        <a:ext cx="744732" cy="319171"/>
      </dsp:txXfrm>
    </dsp:sp>
    <dsp:sp modelId="{6E3A8354-2BAE-45A2-823C-BBEAC9FA53E6}">
      <dsp:nvSpPr>
        <dsp:cNvPr id="0" name=""/>
        <dsp:cNvSpPr/>
      </dsp:nvSpPr>
      <dsp:spPr>
        <a:xfrm rot="5400000">
          <a:off x="1855114" y="608129"/>
          <a:ext cx="691537" cy="291230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暴露穿越覆盖</a:t>
          </a:r>
          <a:endParaRPr lang="zh-CN" altLang="en-US" sz="2000" b="1" kern="1200" dirty="0"/>
        </a:p>
      </dsp:txBody>
      <dsp:txXfrm rot="-5400000">
        <a:off x="744733" y="1752268"/>
        <a:ext cx="2878542" cy="624021"/>
      </dsp:txXfrm>
    </dsp:sp>
  </dsp:spTree>
</dsp:drawing>
</file>

<file path=ppt/diagrams/drawing8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431FF1-15EF-4740-B2DE-D728E3FD3809}">
      <dsp:nvSpPr>
        <dsp:cNvPr id="0" name=""/>
        <dsp:cNvSpPr/>
      </dsp:nvSpPr>
      <dsp:spPr>
        <a:xfrm rot="5400000">
          <a:off x="-160690" y="162287"/>
          <a:ext cx="1071267" cy="7498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t>①</a:t>
          </a:r>
          <a:endParaRPr lang="zh-CN" altLang="en-US" sz="2000" b="1" kern="1200" dirty="0"/>
        </a:p>
      </dsp:txBody>
      <dsp:txXfrm rot="-5400000">
        <a:off x="1" y="376541"/>
        <a:ext cx="749887" cy="321380"/>
      </dsp:txXfrm>
    </dsp:sp>
    <dsp:sp modelId="{2FF08380-8886-4E09-8C50-AF6F8DD95A4F}">
      <dsp:nvSpPr>
        <dsp:cNvPr id="0" name=""/>
        <dsp:cNvSpPr/>
      </dsp:nvSpPr>
      <dsp:spPr>
        <a:xfrm rot="5400000">
          <a:off x="1849407" y="-1097923"/>
          <a:ext cx="696689" cy="2895730"/>
        </a:xfrm>
        <a:prstGeom prst="round2SameRect">
          <a:avLst/>
        </a:prstGeom>
        <a:solidFill>
          <a:schemeClr val="accent6">
            <a:lumMod val="60000"/>
            <a:lumOff val="40000"/>
          </a:schemeClr>
        </a:soli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基于网格的算法</a:t>
          </a:r>
          <a:endParaRPr lang="zh-CN" altLang="en-US" sz="2000" b="1" kern="1200" dirty="0"/>
        </a:p>
      </dsp:txBody>
      <dsp:txXfrm rot="-5400000">
        <a:off x="749887" y="35607"/>
        <a:ext cx="2861720" cy="628669"/>
      </dsp:txXfrm>
    </dsp:sp>
    <dsp:sp modelId="{2A5074F7-1C64-40DC-9E82-C1D51CC53FE7}">
      <dsp:nvSpPr>
        <dsp:cNvPr id="0" name=""/>
        <dsp:cNvSpPr/>
      </dsp:nvSpPr>
      <dsp:spPr>
        <a:xfrm rot="5400000">
          <a:off x="-160690" y="1029212"/>
          <a:ext cx="1071267" cy="7498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t>②</a:t>
          </a:r>
          <a:endParaRPr lang="zh-CN" altLang="en-US" sz="2000" b="1" kern="1200" dirty="0"/>
        </a:p>
      </dsp:txBody>
      <dsp:txXfrm rot="-5400000">
        <a:off x="1" y="1243466"/>
        <a:ext cx="749887" cy="321380"/>
      </dsp:txXfrm>
    </dsp:sp>
    <dsp:sp modelId="{82D6BFEE-6AD8-48BE-9FCD-1617D569BF7C}">
      <dsp:nvSpPr>
        <dsp:cNvPr id="0" name=""/>
        <dsp:cNvSpPr/>
      </dsp:nvSpPr>
      <dsp:spPr>
        <a:xfrm rot="5400000">
          <a:off x="1849590" y="-231181"/>
          <a:ext cx="696323" cy="289573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圆周覆盖</a:t>
          </a:r>
          <a:endParaRPr lang="zh-CN" altLang="en-US" sz="2000" b="1" kern="1200" dirty="0"/>
        </a:p>
      </dsp:txBody>
      <dsp:txXfrm rot="-5400000">
        <a:off x="749887" y="902514"/>
        <a:ext cx="2861738" cy="628339"/>
      </dsp:txXfrm>
    </dsp:sp>
    <dsp:sp modelId="{0AA2C5AC-7A1E-4564-B54C-C544EE8CAFEB}">
      <dsp:nvSpPr>
        <dsp:cNvPr id="0" name=""/>
        <dsp:cNvSpPr/>
      </dsp:nvSpPr>
      <dsp:spPr>
        <a:xfrm rot="5400000">
          <a:off x="-160690" y="1896137"/>
          <a:ext cx="1071267" cy="7498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t>③</a:t>
          </a:r>
          <a:endParaRPr lang="zh-CN" altLang="en-US" sz="2000" b="1" kern="1200" dirty="0"/>
        </a:p>
      </dsp:txBody>
      <dsp:txXfrm rot="-5400000">
        <a:off x="1" y="2110391"/>
        <a:ext cx="749887" cy="321380"/>
      </dsp:txXfrm>
    </dsp:sp>
    <dsp:sp modelId="{6E3A8354-2BAE-45A2-823C-BBEAC9FA53E6}">
      <dsp:nvSpPr>
        <dsp:cNvPr id="0" name=""/>
        <dsp:cNvSpPr/>
      </dsp:nvSpPr>
      <dsp:spPr>
        <a:xfrm rot="5400000">
          <a:off x="1849590" y="635743"/>
          <a:ext cx="696323" cy="289573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连通传感器覆盖</a:t>
          </a:r>
          <a:endParaRPr lang="zh-CN" altLang="en-US" sz="2000" b="1" kern="1200" dirty="0"/>
        </a:p>
      </dsp:txBody>
      <dsp:txXfrm rot="-5400000">
        <a:off x="749887" y="1769438"/>
        <a:ext cx="2861738" cy="628339"/>
      </dsp:txXfrm>
    </dsp:sp>
  </dsp:spTree>
</dsp:drawing>
</file>

<file path=ppt/diagrams/drawing8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431FF1-15EF-4740-B2DE-D728E3FD3809}">
      <dsp:nvSpPr>
        <dsp:cNvPr id="0" name=""/>
        <dsp:cNvSpPr/>
      </dsp:nvSpPr>
      <dsp:spPr>
        <a:xfrm rot="5400000">
          <a:off x="-159585" y="159896"/>
          <a:ext cx="1063903" cy="74473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④</a:t>
          </a:r>
          <a:endParaRPr lang="zh-CN" altLang="en-US" sz="1800" b="1" kern="1200" dirty="0"/>
        </a:p>
      </dsp:txBody>
      <dsp:txXfrm rot="-5400000">
        <a:off x="1" y="372676"/>
        <a:ext cx="744732" cy="319171"/>
      </dsp:txXfrm>
    </dsp:sp>
    <dsp:sp modelId="{2FF08380-8886-4E09-8C50-AF6F8DD95A4F}">
      <dsp:nvSpPr>
        <dsp:cNvPr id="0" name=""/>
        <dsp:cNvSpPr/>
      </dsp:nvSpPr>
      <dsp:spPr>
        <a:xfrm rot="5400000">
          <a:off x="1855114" y="-1110070"/>
          <a:ext cx="691537" cy="291230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zh-CN" altLang="en-US" sz="1800" b="1" kern="1200" dirty="0" smtClean="0"/>
            <a:t>轮换活跃</a:t>
          </a:r>
          <a:r>
            <a:rPr lang="en-US" altLang="zh-CN" sz="1800" b="1" kern="1200" dirty="0" smtClean="0"/>
            <a:t>/</a:t>
          </a:r>
          <a:r>
            <a:rPr lang="zh-CN" altLang="en-US" sz="1800" b="1" kern="1200" dirty="0" smtClean="0"/>
            <a:t>休眠节点的</a:t>
          </a:r>
          <a:r>
            <a:rPr lang="en-US" altLang="zh-CN" sz="1800" b="1" kern="1200" dirty="0" smtClean="0"/>
            <a:t>Self-Scheduling</a:t>
          </a:r>
          <a:r>
            <a:rPr lang="zh-CN" altLang="en-US" sz="1800" b="1" kern="1200" dirty="0" smtClean="0"/>
            <a:t>覆盖协议</a:t>
          </a:r>
          <a:endParaRPr lang="zh-CN" altLang="en-US" sz="1800" b="1" kern="1200" dirty="0"/>
        </a:p>
      </dsp:txBody>
      <dsp:txXfrm rot="-5400000">
        <a:off x="744733" y="34069"/>
        <a:ext cx="2878542" cy="624021"/>
      </dsp:txXfrm>
    </dsp:sp>
    <dsp:sp modelId="{2A5074F7-1C64-40DC-9E82-C1D51CC53FE7}">
      <dsp:nvSpPr>
        <dsp:cNvPr id="0" name=""/>
        <dsp:cNvSpPr/>
      </dsp:nvSpPr>
      <dsp:spPr>
        <a:xfrm rot="5400000">
          <a:off x="-159585" y="1018996"/>
          <a:ext cx="1063903" cy="74473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⑤</a:t>
          </a:r>
          <a:endParaRPr lang="zh-CN" altLang="en-US" sz="1800" b="1" kern="1200" dirty="0"/>
        </a:p>
      </dsp:txBody>
      <dsp:txXfrm rot="-5400000">
        <a:off x="1" y="1231776"/>
        <a:ext cx="744732" cy="319171"/>
      </dsp:txXfrm>
    </dsp:sp>
    <dsp:sp modelId="{82D6BFEE-6AD8-48BE-9FCD-1617D569BF7C}">
      <dsp:nvSpPr>
        <dsp:cNvPr id="0" name=""/>
        <dsp:cNvSpPr/>
      </dsp:nvSpPr>
      <dsp:spPr>
        <a:xfrm rot="5400000">
          <a:off x="1855114" y="-250970"/>
          <a:ext cx="691537" cy="291230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最坏与最佳情况覆盖</a:t>
          </a:r>
          <a:endParaRPr lang="zh-CN" altLang="en-US" sz="2000" b="1" kern="1200" dirty="0"/>
        </a:p>
      </dsp:txBody>
      <dsp:txXfrm rot="-5400000">
        <a:off x="744733" y="893169"/>
        <a:ext cx="2878542" cy="624021"/>
      </dsp:txXfrm>
    </dsp:sp>
    <dsp:sp modelId="{0AA2C5AC-7A1E-4564-B54C-C544EE8CAFEB}">
      <dsp:nvSpPr>
        <dsp:cNvPr id="0" name=""/>
        <dsp:cNvSpPr/>
      </dsp:nvSpPr>
      <dsp:spPr>
        <a:xfrm rot="5400000">
          <a:off x="-159585" y="1878096"/>
          <a:ext cx="1063903" cy="74473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⑥</a:t>
          </a:r>
          <a:endParaRPr lang="zh-CN" altLang="en-US" sz="1800" b="1" kern="1200" dirty="0"/>
        </a:p>
      </dsp:txBody>
      <dsp:txXfrm rot="-5400000">
        <a:off x="1" y="2090876"/>
        <a:ext cx="744732" cy="319171"/>
      </dsp:txXfrm>
    </dsp:sp>
    <dsp:sp modelId="{6E3A8354-2BAE-45A2-823C-BBEAC9FA53E6}">
      <dsp:nvSpPr>
        <dsp:cNvPr id="0" name=""/>
        <dsp:cNvSpPr/>
      </dsp:nvSpPr>
      <dsp:spPr>
        <a:xfrm rot="5400000">
          <a:off x="1855114" y="608129"/>
          <a:ext cx="691537" cy="291230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暴露穿越覆盖</a:t>
          </a:r>
          <a:endParaRPr lang="zh-CN" altLang="en-US" sz="2000" b="1" kern="1200" dirty="0"/>
        </a:p>
      </dsp:txBody>
      <dsp:txXfrm rot="-5400000">
        <a:off x="744733" y="1752268"/>
        <a:ext cx="2878542" cy="624021"/>
      </dsp:txXfrm>
    </dsp:sp>
  </dsp:spTree>
</dsp:drawing>
</file>

<file path=ppt/diagrams/drawing8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431FF1-15EF-4740-B2DE-D728E3FD3809}">
      <dsp:nvSpPr>
        <dsp:cNvPr id="0" name=""/>
        <dsp:cNvSpPr/>
      </dsp:nvSpPr>
      <dsp:spPr>
        <a:xfrm rot="5400000">
          <a:off x="-160690" y="162287"/>
          <a:ext cx="1071267" cy="7498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t>①</a:t>
          </a:r>
          <a:endParaRPr lang="zh-CN" altLang="en-US" sz="2000" b="1" kern="1200" dirty="0"/>
        </a:p>
      </dsp:txBody>
      <dsp:txXfrm rot="-5400000">
        <a:off x="1" y="376541"/>
        <a:ext cx="749887" cy="321380"/>
      </dsp:txXfrm>
    </dsp:sp>
    <dsp:sp modelId="{2FF08380-8886-4E09-8C50-AF6F8DD95A4F}">
      <dsp:nvSpPr>
        <dsp:cNvPr id="0" name=""/>
        <dsp:cNvSpPr/>
      </dsp:nvSpPr>
      <dsp:spPr>
        <a:xfrm rot="5400000">
          <a:off x="1849407" y="-1097923"/>
          <a:ext cx="696689" cy="2895730"/>
        </a:xfrm>
        <a:prstGeom prst="round2SameRect">
          <a:avLst/>
        </a:prstGeom>
        <a:solidFill>
          <a:schemeClr val="accent6">
            <a:lumMod val="60000"/>
            <a:lumOff val="40000"/>
          </a:schemeClr>
        </a:soli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基于网格的算法</a:t>
          </a:r>
          <a:endParaRPr lang="zh-CN" altLang="en-US" sz="2000" b="1" kern="1200" dirty="0"/>
        </a:p>
      </dsp:txBody>
      <dsp:txXfrm rot="-5400000">
        <a:off x="749887" y="35607"/>
        <a:ext cx="2861720" cy="628669"/>
      </dsp:txXfrm>
    </dsp:sp>
    <dsp:sp modelId="{2A5074F7-1C64-40DC-9E82-C1D51CC53FE7}">
      <dsp:nvSpPr>
        <dsp:cNvPr id="0" name=""/>
        <dsp:cNvSpPr/>
      </dsp:nvSpPr>
      <dsp:spPr>
        <a:xfrm rot="5400000">
          <a:off x="-160690" y="1029212"/>
          <a:ext cx="1071267" cy="7498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t>②</a:t>
          </a:r>
          <a:endParaRPr lang="zh-CN" altLang="en-US" sz="2000" b="1" kern="1200" dirty="0"/>
        </a:p>
      </dsp:txBody>
      <dsp:txXfrm rot="-5400000">
        <a:off x="1" y="1243466"/>
        <a:ext cx="749887" cy="321380"/>
      </dsp:txXfrm>
    </dsp:sp>
    <dsp:sp modelId="{82D6BFEE-6AD8-48BE-9FCD-1617D569BF7C}">
      <dsp:nvSpPr>
        <dsp:cNvPr id="0" name=""/>
        <dsp:cNvSpPr/>
      </dsp:nvSpPr>
      <dsp:spPr>
        <a:xfrm rot="5400000">
          <a:off x="1849590" y="-231181"/>
          <a:ext cx="696323" cy="289573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圆周覆盖</a:t>
          </a:r>
          <a:endParaRPr lang="zh-CN" altLang="en-US" sz="2000" b="1" kern="1200" dirty="0"/>
        </a:p>
      </dsp:txBody>
      <dsp:txXfrm rot="-5400000">
        <a:off x="749887" y="902514"/>
        <a:ext cx="2861738" cy="628339"/>
      </dsp:txXfrm>
    </dsp:sp>
    <dsp:sp modelId="{0AA2C5AC-7A1E-4564-B54C-C544EE8CAFEB}">
      <dsp:nvSpPr>
        <dsp:cNvPr id="0" name=""/>
        <dsp:cNvSpPr/>
      </dsp:nvSpPr>
      <dsp:spPr>
        <a:xfrm rot="5400000">
          <a:off x="-160690" y="1896137"/>
          <a:ext cx="1071267" cy="7498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t>③</a:t>
          </a:r>
          <a:endParaRPr lang="zh-CN" altLang="en-US" sz="2000" b="1" kern="1200" dirty="0"/>
        </a:p>
      </dsp:txBody>
      <dsp:txXfrm rot="-5400000">
        <a:off x="1" y="2110391"/>
        <a:ext cx="749887" cy="321380"/>
      </dsp:txXfrm>
    </dsp:sp>
    <dsp:sp modelId="{6E3A8354-2BAE-45A2-823C-BBEAC9FA53E6}">
      <dsp:nvSpPr>
        <dsp:cNvPr id="0" name=""/>
        <dsp:cNvSpPr/>
      </dsp:nvSpPr>
      <dsp:spPr>
        <a:xfrm rot="5400000">
          <a:off x="1849590" y="635743"/>
          <a:ext cx="696323" cy="289573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连通传感器覆盖</a:t>
          </a:r>
          <a:endParaRPr lang="zh-CN" altLang="en-US" sz="2000" b="1" kern="1200" dirty="0"/>
        </a:p>
      </dsp:txBody>
      <dsp:txXfrm rot="-5400000">
        <a:off x="749887" y="1769438"/>
        <a:ext cx="2861738" cy="628339"/>
      </dsp:txXfrm>
    </dsp:sp>
  </dsp:spTree>
</dsp:drawing>
</file>

<file path=ppt/diagrams/drawing8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431FF1-15EF-4740-B2DE-D728E3FD3809}">
      <dsp:nvSpPr>
        <dsp:cNvPr id="0" name=""/>
        <dsp:cNvSpPr/>
      </dsp:nvSpPr>
      <dsp:spPr>
        <a:xfrm rot="5400000">
          <a:off x="-159585" y="159896"/>
          <a:ext cx="1063903" cy="74473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④</a:t>
          </a:r>
          <a:endParaRPr lang="zh-CN" altLang="en-US" sz="1800" b="1" kern="1200" dirty="0"/>
        </a:p>
      </dsp:txBody>
      <dsp:txXfrm rot="-5400000">
        <a:off x="1" y="372676"/>
        <a:ext cx="744732" cy="319171"/>
      </dsp:txXfrm>
    </dsp:sp>
    <dsp:sp modelId="{2FF08380-8886-4E09-8C50-AF6F8DD95A4F}">
      <dsp:nvSpPr>
        <dsp:cNvPr id="0" name=""/>
        <dsp:cNvSpPr/>
      </dsp:nvSpPr>
      <dsp:spPr>
        <a:xfrm rot="5400000">
          <a:off x="1855114" y="-1110070"/>
          <a:ext cx="691537" cy="291230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zh-CN" altLang="en-US" sz="1800" b="1" kern="1200" dirty="0" smtClean="0"/>
            <a:t>轮换活跃</a:t>
          </a:r>
          <a:r>
            <a:rPr lang="en-US" altLang="zh-CN" sz="1800" b="1" kern="1200" dirty="0" smtClean="0"/>
            <a:t>/</a:t>
          </a:r>
          <a:r>
            <a:rPr lang="zh-CN" altLang="en-US" sz="1800" b="1" kern="1200" dirty="0" smtClean="0"/>
            <a:t>休眠节点的</a:t>
          </a:r>
          <a:r>
            <a:rPr lang="en-US" altLang="zh-CN" sz="1800" b="1" kern="1200" dirty="0" smtClean="0"/>
            <a:t>Self-Scheduling</a:t>
          </a:r>
          <a:r>
            <a:rPr lang="zh-CN" altLang="en-US" sz="1800" b="1" kern="1200" dirty="0" smtClean="0"/>
            <a:t>覆盖协议</a:t>
          </a:r>
          <a:endParaRPr lang="zh-CN" altLang="en-US" sz="1800" b="1" kern="1200" dirty="0"/>
        </a:p>
      </dsp:txBody>
      <dsp:txXfrm rot="-5400000">
        <a:off x="744733" y="34069"/>
        <a:ext cx="2878542" cy="624021"/>
      </dsp:txXfrm>
    </dsp:sp>
    <dsp:sp modelId="{2A5074F7-1C64-40DC-9E82-C1D51CC53FE7}">
      <dsp:nvSpPr>
        <dsp:cNvPr id="0" name=""/>
        <dsp:cNvSpPr/>
      </dsp:nvSpPr>
      <dsp:spPr>
        <a:xfrm rot="5400000">
          <a:off x="-159585" y="1018996"/>
          <a:ext cx="1063903" cy="74473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⑤</a:t>
          </a:r>
          <a:endParaRPr lang="zh-CN" altLang="en-US" sz="1800" b="1" kern="1200" dirty="0"/>
        </a:p>
      </dsp:txBody>
      <dsp:txXfrm rot="-5400000">
        <a:off x="1" y="1231776"/>
        <a:ext cx="744732" cy="319171"/>
      </dsp:txXfrm>
    </dsp:sp>
    <dsp:sp modelId="{82D6BFEE-6AD8-48BE-9FCD-1617D569BF7C}">
      <dsp:nvSpPr>
        <dsp:cNvPr id="0" name=""/>
        <dsp:cNvSpPr/>
      </dsp:nvSpPr>
      <dsp:spPr>
        <a:xfrm rot="5400000">
          <a:off x="1855114" y="-250970"/>
          <a:ext cx="691537" cy="291230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最坏与最佳情况覆盖</a:t>
          </a:r>
          <a:endParaRPr lang="zh-CN" altLang="en-US" sz="2000" b="1" kern="1200" dirty="0"/>
        </a:p>
      </dsp:txBody>
      <dsp:txXfrm rot="-5400000">
        <a:off x="744733" y="893169"/>
        <a:ext cx="2878542" cy="624021"/>
      </dsp:txXfrm>
    </dsp:sp>
    <dsp:sp modelId="{0AA2C5AC-7A1E-4564-B54C-C544EE8CAFEB}">
      <dsp:nvSpPr>
        <dsp:cNvPr id="0" name=""/>
        <dsp:cNvSpPr/>
      </dsp:nvSpPr>
      <dsp:spPr>
        <a:xfrm rot="5400000">
          <a:off x="-159585" y="1878096"/>
          <a:ext cx="1063903" cy="74473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⑥</a:t>
          </a:r>
          <a:endParaRPr lang="zh-CN" altLang="en-US" sz="1800" b="1" kern="1200" dirty="0"/>
        </a:p>
      </dsp:txBody>
      <dsp:txXfrm rot="-5400000">
        <a:off x="1" y="2090876"/>
        <a:ext cx="744732" cy="319171"/>
      </dsp:txXfrm>
    </dsp:sp>
    <dsp:sp modelId="{6E3A8354-2BAE-45A2-823C-BBEAC9FA53E6}">
      <dsp:nvSpPr>
        <dsp:cNvPr id="0" name=""/>
        <dsp:cNvSpPr/>
      </dsp:nvSpPr>
      <dsp:spPr>
        <a:xfrm rot="5400000">
          <a:off x="1855114" y="608129"/>
          <a:ext cx="691537" cy="291230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暴露穿越覆盖</a:t>
          </a:r>
          <a:endParaRPr lang="zh-CN" altLang="en-US" sz="2000" b="1" kern="1200" dirty="0"/>
        </a:p>
      </dsp:txBody>
      <dsp:txXfrm rot="-5400000">
        <a:off x="744733" y="1752268"/>
        <a:ext cx="2878542" cy="62402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A64552-7C3F-4E59-8908-AD0CF1DF00D2}">
      <dsp:nvSpPr>
        <dsp:cNvPr id="0" name=""/>
        <dsp:cNvSpPr/>
      </dsp:nvSpPr>
      <dsp:spPr>
        <a:xfrm>
          <a:off x="0" y="342787"/>
          <a:ext cx="7039610" cy="529200"/>
        </a:xfrm>
        <a:prstGeom prst="rect">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0">
          <a:scrgbClr r="0" g="0" b="0"/>
        </a:effectRef>
        <a:fontRef idx="minor"/>
      </dsp:style>
    </dsp:sp>
    <dsp:sp modelId="{DB01D1D4-A168-49F1-906E-AC1F68D0A622}">
      <dsp:nvSpPr>
        <dsp:cNvPr id="0" name=""/>
        <dsp:cNvSpPr/>
      </dsp:nvSpPr>
      <dsp:spPr>
        <a:xfrm>
          <a:off x="351636" y="32827"/>
          <a:ext cx="5646189" cy="619920"/>
        </a:xfrm>
        <a:prstGeom prst="roundRect">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glow rad="228600">
            <a:schemeClr val="accent4">
              <a:satMod val="175000"/>
              <a:alpha val="40000"/>
            </a:schemeClr>
          </a:glow>
        </a:effectLst>
        <a:scene3d>
          <a:camera prst="orthographicFront"/>
          <a:lightRig rig="flat" dir="t"/>
        </a:scene3d>
      </dsp:spPr>
      <dsp:style>
        <a:lnRef idx="1">
          <a:schemeClr val="accent4"/>
        </a:lnRef>
        <a:fillRef idx="2">
          <a:schemeClr val="accent4"/>
        </a:fillRef>
        <a:effectRef idx="1">
          <a:schemeClr val="accent4"/>
        </a:effectRef>
        <a:fontRef idx="minor">
          <a:schemeClr val="dk1"/>
        </a:fontRef>
      </dsp:style>
      <dsp:txBody>
        <a:bodyPr spcFirstLastPara="0" vert="horz" wrap="square" lIns="186256" tIns="0" rIns="186256" bIns="0" numCol="1" spcCol="1270" anchor="ctr" anchorCtr="0">
          <a:noAutofit/>
        </a:bodyPr>
        <a:lstStyle/>
        <a:p>
          <a:pPr lvl="0" algn="l" defTabSz="1066800">
            <a:lnSpc>
              <a:spcPct val="100000"/>
            </a:lnSpc>
            <a:spcBef>
              <a:spcPct val="0"/>
            </a:spcBef>
            <a:spcAft>
              <a:spcPct val="35000"/>
            </a:spcAft>
          </a:pPr>
          <a:r>
            <a:rPr lang="zh-CN" altLang="en-US" sz="2400" b="1" kern="1200" dirty="0" smtClean="0"/>
            <a:t>① 影响整个网络的生存时间</a:t>
          </a:r>
        </a:p>
      </dsp:txBody>
      <dsp:txXfrm>
        <a:off x="381898" y="63089"/>
        <a:ext cx="5585665" cy="559396"/>
      </dsp:txXfrm>
    </dsp:sp>
    <dsp:sp modelId="{7E7CFFC2-DA19-43F9-92AE-887E04887906}">
      <dsp:nvSpPr>
        <dsp:cNvPr id="0" name=""/>
        <dsp:cNvSpPr/>
      </dsp:nvSpPr>
      <dsp:spPr>
        <a:xfrm>
          <a:off x="0" y="1295347"/>
          <a:ext cx="7039610" cy="529200"/>
        </a:xfrm>
        <a:prstGeom prst="rect">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0">
          <a:scrgbClr r="0" g="0" b="0"/>
        </a:effectRef>
        <a:fontRef idx="minor"/>
      </dsp:style>
    </dsp:sp>
    <dsp:sp modelId="{AB183C09-EDC7-4B11-9D08-1DA490A5BD62}">
      <dsp:nvSpPr>
        <dsp:cNvPr id="0" name=""/>
        <dsp:cNvSpPr/>
      </dsp:nvSpPr>
      <dsp:spPr>
        <a:xfrm>
          <a:off x="351636" y="985387"/>
          <a:ext cx="5646435" cy="619920"/>
        </a:xfrm>
        <a:prstGeom prst="roundRect">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glow rad="228600">
            <a:schemeClr val="accent4">
              <a:satMod val="175000"/>
              <a:alpha val="40000"/>
            </a:schemeClr>
          </a:glow>
        </a:effectLst>
        <a:scene3d>
          <a:camera prst="orthographicFront"/>
          <a:lightRig rig="flat" dir="t"/>
        </a:scene3d>
      </dsp:spPr>
      <dsp:style>
        <a:lnRef idx="1">
          <a:schemeClr val="accent4"/>
        </a:lnRef>
        <a:fillRef idx="2">
          <a:schemeClr val="accent4"/>
        </a:fillRef>
        <a:effectRef idx="1">
          <a:schemeClr val="accent4"/>
        </a:effectRef>
        <a:fontRef idx="minor">
          <a:schemeClr val="dk1"/>
        </a:fontRef>
      </dsp:style>
      <dsp:txBody>
        <a:bodyPr spcFirstLastPara="0" vert="horz" wrap="square" lIns="186256" tIns="0" rIns="186256" bIns="0" numCol="1" spcCol="1270" anchor="ctr" anchorCtr="0">
          <a:noAutofit/>
        </a:bodyPr>
        <a:lstStyle/>
        <a:p>
          <a:pPr lvl="0" algn="l" defTabSz="933450">
            <a:lnSpc>
              <a:spcPct val="100000"/>
            </a:lnSpc>
            <a:spcBef>
              <a:spcPct val="0"/>
            </a:spcBef>
            <a:spcAft>
              <a:spcPct val="35000"/>
            </a:spcAft>
          </a:pPr>
          <a:r>
            <a:rPr lang="zh-CN" altLang="en-US" sz="2100" b="1" kern="1200" dirty="0" smtClean="0"/>
            <a:t>② 减小节点间通信干扰，提高网络通信效率</a:t>
          </a:r>
          <a:endParaRPr lang="zh-CN" altLang="en-US" sz="2100" b="1" kern="1200" dirty="0"/>
        </a:p>
      </dsp:txBody>
      <dsp:txXfrm>
        <a:off x="381898" y="1015649"/>
        <a:ext cx="5585911" cy="559396"/>
      </dsp:txXfrm>
    </dsp:sp>
  </dsp:spTree>
</dsp:drawing>
</file>

<file path=ppt/diagrams/drawing9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431FF1-15EF-4740-B2DE-D728E3FD3809}">
      <dsp:nvSpPr>
        <dsp:cNvPr id="0" name=""/>
        <dsp:cNvSpPr/>
      </dsp:nvSpPr>
      <dsp:spPr>
        <a:xfrm rot="5400000">
          <a:off x="-160690" y="162287"/>
          <a:ext cx="1071267" cy="7498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t>①</a:t>
          </a:r>
          <a:endParaRPr lang="zh-CN" altLang="en-US" sz="2000" b="1" kern="1200" dirty="0"/>
        </a:p>
      </dsp:txBody>
      <dsp:txXfrm rot="-5400000">
        <a:off x="1" y="376541"/>
        <a:ext cx="749887" cy="321380"/>
      </dsp:txXfrm>
    </dsp:sp>
    <dsp:sp modelId="{2FF08380-8886-4E09-8C50-AF6F8DD95A4F}">
      <dsp:nvSpPr>
        <dsp:cNvPr id="0" name=""/>
        <dsp:cNvSpPr/>
      </dsp:nvSpPr>
      <dsp:spPr>
        <a:xfrm rot="5400000">
          <a:off x="1849407" y="-1097923"/>
          <a:ext cx="696689" cy="289573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基于网格的覆盖定位传感器配置算法</a:t>
          </a:r>
          <a:endParaRPr lang="zh-CN" altLang="en-US" sz="2000" b="1" kern="1200" dirty="0"/>
        </a:p>
      </dsp:txBody>
      <dsp:txXfrm rot="-5400000">
        <a:off x="749887" y="35607"/>
        <a:ext cx="2861720" cy="628669"/>
      </dsp:txXfrm>
    </dsp:sp>
    <dsp:sp modelId="{2A5074F7-1C64-40DC-9E82-C1D51CC53FE7}">
      <dsp:nvSpPr>
        <dsp:cNvPr id="0" name=""/>
        <dsp:cNvSpPr/>
      </dsp:nvSpPr>
      <dsp:spPr>
        <a:xfrm rot="5400000">
          <a:off x="-160690" y="1029212"/>
          <a:ext cx="1071267" cy="7498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t>②</a:t>
          </a:r>
          <a:endParaRPr lang="zh-CN" altLang="en-US" sz="2000" b="1" kern="1200" dirty="0"/>
        </a:p>
      </dsp:txBody>
      <dsp:txXfrm rot="-5400000">
        <a:off x="1" y="1243466"/>
        <a:ext cx="749887" cy="321380"/>
      </dsp:txXfrm>
    </dsp:sp>
    <dsp:sp modelId="{82D6BFEE-6AD8-48BE-9FCD-1617D569BF7C}">
      <dsp:nvSpPr>
        <dsp:cNvPr id="0" name=""/>
        <dsp:cNvSpPr/>
      </dsp:nvSpPr>
      <dsp:spPr>
        <a:xfrm rot="5400000">
          <a:off x="1849590" y="-231181"/>
          <a:ext cx="696323" cy="2895730"/>
        </a:xfrm>
        <a:prstGeom prst="round2SameRect">
          <a:avLst/>
        </a:prstGeom>
        <a:solidFill>
          <a:schemeClr val="accent6">
            <a:lumMod val="60000"/>
            <a:lumOff val="40000"/>
          </a:schemeClr>
        </a:soli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圆周覆盖</a:t>
          </a:r>
          <a:endParaRPr lang="zh-CN" altLang="en-US" sz="2000" b="1" kern="1200" dirty="0"/>
        </a:p>
      </dsp:txBody>
      <dsp:txXfrm rot="-5400000">
        <a:off x="749887" y="902514"/>
        <a:ext cx="2861738" cy="628339"/>
      </dsp:txXfrm>
    </dsp:sp>
    <dsp:sp modelId="{0AA2C5AC-7A1E-4564-B54C-C544EE8CAFEB}">
      <dsp:nvSpPr>
        <dsp:cNvPr id="0" name=""/>
        <dsp:cNvSpPr/>
      </dsp:nvSpPr>
      <dsp:spPr>
        <a:xfrm rot="5400000">
          <a:off x="-160690" y="1896137"/>
          <a:ext cx="1071267" cy="7498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t>③</a:t>
          </a:r>
          <a:endParaRPr lang="zh-CN" altLang="en-US" sz="2000" b="1" kern="1200" dirty="0"/>
        </a:p>
      </dsp:txBody>
      <dsp:txXfrm rot="-5400000">
        <a:off x="1" y="2110391"/>
        <a:ext cx="749887" cy="321380"/>
      </dsp:txXfrm>
    </dsp:sp>
    <dsp:sp modelId="{6E3A8354-2BAE-45A2-823C-BBEAC9FA53E6}">
      <dsp:nvSpPr>
        <dsp:cNvPr id="0" name=""/>
        <dsp:cNvSpPr/>
      </dsp:nvSpPr>
      <dsp:spPr>
        <a:xfrm rot="5400000">
          <a:off x="1849590" y="635743"/>
          <a:ext cx="696323" cy="289573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连通传感器覆盖</a:t>
          </a:r>
          <a:endParaRPr lang="zh-CN" altLang="en-US" sz="2000" b="1" kern="1200" dirty="0"/>
        </a:p>
      </dsp:txBody>
      <dsp:txXfrm rot="-5400000">
        <a:off x="749887" y="1769438"/>
        <a:ext cx="2861738" cy="628339"/>
      </dsp:txXfrm>
    </dsp:sp>
  </dsp:spTree>
</dsp:drawing>
</file>

<file path=ppt/diagrams/drawing9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431FF1-15EF-4740-B2DE-D728E3FD3809}">
      <dsp:nvSpPr>
        <dsp:cNvPr id="0" name=""/>
        <dsp:cNvSpPr/>
      </dsp:nvSpPr>
      <dsp:spPr>
        <a:xfrm rot="5400000">
          <a:off x="-159585" y="159896"/>
          <a:ext cx="1063903" cy="74473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④</a:t>
          </a:r>
          <a:endParaRPr lang="zh-CN" altLang="en-US" sz="1800" b="1" kern="1200" dirty="0"/>
        </a:p>
      </dsp:txBody>
      <dsp:txXfrm rot="-5400000">
        <a:off x="1" y="372676"/>
        <a:ext cx="744732" cy="319171"/>
      </dsp:txXfrm>
    </dsp:sp>
    <dsp:sp modelId="{2FF08380-8886-4E09-8C50-AF6F8DD95A4F}">
      <dsp:nvSpPr>
        <dsp:cNvPr id="0" name=""/>
        <dsp:cNvSpPr/>
      </dsp:nvSpPr>
      <dsp:spPr>
        <a:xfrm rot="5400000">
          <a:off x="1855114" y="-1110070"/>
          <a:ext cx="691537" cy="291230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zh-CN" altLang="en-US" sz="1800" b="1" kern="1200" dirty="0" smtClean="0"/>
            <a:t>轮换活跃</a:t>
          </a:r>
          <a:r>
            <a:rPr lang="en-US" altLang="zh-CN" sz="1800" b="1" kern="1200" dirty="0" smtClean="0"/>
            <a:t>/</a:t>
          </a:r>
          <a:r>
            <a:rPr lang="zh-CN" altLang="en-US" sz="1800" b="1" kern="1200" dirty="0" smtClean="0"/>
            <a:t>休眠节点的</a:t>
          </a:r>
          <a:r>
            <a:rPr lang="en-US" altLang="zh-CN" sz="1800" b="1" kern="1200" dirty="0" smtClean="0"/>
            <a:t>Self-Scheduling</a:t>
          </a:r>
          <a:r>
            <a:rPr lang="zh-CN" altLang="en-US" sz="1800" b="1" kern="1200" dirty="0" smtClean="0"/>
            <a:t>覆盖协议</a:t>
          </a:r>
          <a:endParaRPr lang="zh-CN" altLang="en-US" sz="1800" b="1" kern="1200" dirty="0"/>
        </a:p>
      </dsp:txBody>
      <dsp:txXfrm rot="-5400000">
        <a:off x="744733" y="34069"/>
        <a:ext cx="2878542" cy="624021"/>
      </dsp:txXfrm>
    </dsp:sp>
    <dsp:sp modelId="{2A5074F7-1C64-40DC-9E82-C1D51CC53FE7}">
      <dsp:nvSpPr>
        <dsp:cNvPr id="0" name=""/>
        <dsp:cNvSpPr/>
      </dsp:nvSpPr>
      <dsp:spPr>
        <a:xfrm rot="5400000">
          <a:off x="-159585" y="1018996"/>
          <a:ext cx="1063903" cy="74473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⑤</a:t>
          </a:r>
          <a:endParaRPr lang="zh-CN" altLang="en-US" sz="1800" b="1" kern="1200" dirty="0"/>
        </a:p>
      </dsp:txBody>
      <dsp:txXfrm rot="-5400000">
        <a:off x="1" y="1231776"/>
        <a:ext cx="744732" cy="319171"/>
      </dsp:txXfrm>
    </dsp:sp>
    <dsp:sp modelId="{82D6BFEE-6AD8-48BE-9FCD-1617D569BF7C}">
      <dsp:nvSpPr>
        <dsp:cNvPr id="0" name=""/>
        <dsp:cNvSpPr/>
      </dsp:nvSpPr>
      <dsp:spPr>
        <a:xfrm rot="5400000">
          <a:off x="1855114" y="-250970"/>
          <a:ext cx="691537" cy="291230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最坏与最佳情况覆盖</a:t>
          </a:r>
          <a:endParaRPr lang="zh-CN" altLang="en-US" sz="2000" b="1" kern="1200" dirty="0"/>
        </a:p>
      </dsp:txBody>
      <dsp:txXfrm rot="-5400000">
        <a:off x="744733" y="893169"/>
        <a:ext cx="2878542" cy="624021"/>
      </dsp:txXfrm>
    </dsp:sp>
    <dsp:sp modelId="{0AA2C5AC-7A1E-4564-B54C-C544EE8CAFEB}">
      <dsp:nvSpPr>
        <dsp:cNvPr id="0" name=""/>
        <dsp:cNvSpPr/>
      </dsp:nvSpPr>
      <dsp:spPr>
        <a:xfrm rot="5400000">
          <a:off x="-159585" y="1878096"/>
          <a:ext cx="1063903" cy="74473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⑥</a:t>
          </a:r>
          <a:endParaRPr lang="zh-CN" altLang="en-US" sz="1800" b="1" kern="1200" dirty="0"/>
        </a:p>
      </dsp:txBody>
      <dsp:txXfrm rot="-5400000">
        <a:off x="1" y="2090876"/>
        <a:ext cx="744732" cy="319171"/>
      </dsp:txXfrm>
    </dsp:sp>
    <dsp:sp modelId="{6E3A8354-2BAE-45A2-823C-BBEAC9FA53E6}">
      <dsp:nvSpPr>
        <dsp:cNvPr id="0" name=""/>
        <dsp:cNvSpPr/>
      </dsp:nvSpPr>
      <dsp:spPr>
        <a:xfrm rot="5400000">
          <a:off x="1855114" y="608129"/>
          <a:ext cx="691537" cy="291230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暴露穿越覆盖</a:t>
          </a:r>
          <a:endParaRPr lang="zh-CN" altLang="en-US" sz="2000" b="1" kern="1200" dirty="0"/>
        </a:p>
      </dsp:txBody>
      <dsp:txXfrm rot="-5400000">
        <a:off x="744733" y="1752268"/>
        <a:ext cx="2878542" cy="624021"/>
      </dsp:txXfrm>
    </dsp:sp>
  </dsp:spTree>
</dsp:drawing>
</file>

<file path=ppt/diagrams/drawing9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431FF1-15EF-4740-B2DE-D728E3FD3809}">
      <dsp:nvSpPr>
        <dsp:cNvPr id="0" name=""/>
        <dsp:cNvSpPr/>
      </dsp:nvSpPr>
      <dsp:spPr>
        <a:xfrm rot="5400000">
          <a:off x="-160690" y="162287"/>
          <a:ext cx="1071267" cy="7498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t>①</a:t>
          </a:r>
          <a:endParaRPr lang="zh-CN" altLang="en-US" sz="2000" b="1" kern="1200" dirty="0"/>
        </a:p>
      </dsp:txBody>
      <dsp:txXfrm rot="-5400000">
        <a:off x="1" y="376541"/>
        <a:ext cx="749887" cy="321380"/>
      </dsp:txXfrm>
    </dsp:sp>
    <dsp:sp modelId="{2FF08380-8886-4E09-8C50-AF6F8DD95A4F}">
      <dsp:nvSpPr>
        <dsp:cNvPr id="0" name=""/>
        <dsp:cNvSpPr/>
      </dsp:nvSpPr>
      <dsp:spPr>
        <a:xfrm rot="5400000">
          <a:off x="1849407" y="-1097923"/>
          <a:ext cx="696689" cy="289573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基于网格的覆盖定位传感器配置算法</a:t>
          </a:r>
          <a:endParaRPr lang="zh-CN" altLang="en-US" sz="2000" b="1" kern="1200" dirty="0"/>
        </a:p>
      </dsp:txBody>
      <dsp:txXfrm rot="-5400000">
        <a:off x="749887" y="35607"/>
        <a:ext cx="2861720" cy="628669"/>
      </dsp:txXfrm>
    </dsp:sp>
    <dsp:sp modelId="{2A5074F7-1C64-40DC-9E82-C1D51CC53FE7}">
      <dsp:nvSpPr>
        <dsp:cNvPr id="0" name=""/>
        <dsp:cNvSpPr/>
      </dsp:nvSpPr>
      <dsp:spPr>
        <a:xfrm rot="5400000">
          <a:off x="-160690" y="1029212"/>
          <a:ext cx="1071267" cy="7498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t>②</a:t>
          </a:r>
          <a:endParaRPr lang="zh-CN" altLang="en-US" sz="2000" b="1" kern="1200" dirty="0"/>
        </a:p>
      </dsp:txBody>
      <dsp:txXfrm rot="-5400000">
        <a:off x="1" y="1243466"/>
        <a:ext cx="749887" cy="321380"/>
      </dsp:txXfrm>
    </dsp:sp>
    <dsp:sp modelId="{82D6BFEE-6AD8-48BE-9FCD-1617D569BF7C}">
      <dsp:nvSpPr>
        <dsp:cNvPr id="0" name=""/>
        <dsp:cNvSpPr/>
      </dsp:nvSpPr>
      <dsp:spPr>
        <a:xfrm rot="5400000">
          <a:off x="1849590" y="-231181"/>
          <a:ext cx="696323" cy="2895730"/>
        </a:xfrm>
        <a:prstGeom prst="round2SameRect">
          <a:avLst/>
        </a:prstGeom>
        <a:solidFill>
          <a:schemeClr val="accent6">
            <a:lumMod val="60000"/>
            <a:lumOff val="40000"/>
          </a:schemeClr>
        </a:soli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圆周覆盖</a:t>
          </a:r>
          <a:endParaRPr lang="zh-CN" altLang="en-US" sz="2000" b="1" kern="1200" dirty="0"/>
        </a:p>
      </dsp:txBody>
      <dsp:txXfrm rot="-5400000">
        <a:off x="749887" y="902514"/>
        <a:ext cx="2861738" cy="628339"/>
      </dsp:txXfrm>
    </dsp:sp>
    <dsp:sp modelId="{0AA2C5AC-7A1E-4564-B54C-C544EE8CAFEB}">
      <dsp:nvSpPr>
        <dsp:cNvPr id="0" name=""/>
        <dsp:cNvSpPr/>
      </dsp:nvSpPr>
      <dsp:spPr>
        <a:xfrm rot="5400000">
          <a:off x="-160690" y="1896137"/>
          <a:ext cx="1071267" cy="7498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t>③</a:t>
          </a:r>
          <a:endParaRPr lang="zh-CN" altLang="en-US" sz="2000" b="1" kern="1200" dirty="0"/>
        </a:p>
      </dsp:txBody>
      <dsp:txXfrm rot="-5400000">
        <a:off x="1" y="2110391"/>
        <a:ext cx="749887" cy="321380"/>
      </dsp:txXfrm>
    </dsp:sp>
    <dsp:sp modelId="{6E3A8354-2BAE-45A2-823C-BBEAC9FA53E6}">
      <dsp:nvSpPr>
        <dsp:cNvPr id="0" name=""/>
        <dsp:cNvSpPr/>
      </dsp:nvSpPr>
      <dsp:spPr>
        <a:xfrm rot="5400000">
          <a:off x="1849590" y="635743"/>
          <a:ext cx="696323" cy="289573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连通传感器覆盖</a:t>
          </a:r>
          <a:endParaRPr lang="zh-CN" altLang="en-US" sz="2000" b="1" kern="1200" dirty="0"/>
        </a:p>
      </dsp:txBody>
      <dsp:txXfrm rot="-5400000">
        <a:off x="749887" y="1769438"/>
        <a:ext cx="2861738" cy="628339"/>
      </dsp:txXfrm>
    </dsp:sp>
  </dsp:spTree>
</dsp:drawing>
</file>

<file path=ppt/diagrams/drawing9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431FF1-15EF-4740-B2DE-D728E3FD3809}">
      <dsp:nvSpPr>
        <dsp:cNvPr id="0" name=""/>
        <dsp:cNvSpPr/>
      </dsp:nvSpPr>
      <dsp:spPr>
        <a:xfrm rot="5400000">
          <a:off x="-159585" y="159896"/>
          <a:ext cx="1063903" cy="74473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④</a:t>
          </a:r>
          <a:endParaRPr lang="zh-CN" altLang="en-US" sz="1800" b="1" kern="1200" dirty="0"/>
        </a:p>
      </dsp:txBody>
      <dsp:txXfrm rot="-5400000">
        <a:off x="1" y="372676"/>
        <a:ext cx="744732" cy="319171"/>
      </dsp:txXfrm>
    </dsp:sp>
    <dsp:sp modelId="{2FF08380-8886-4E09-8C50-AF6F8DD95A4F}">
      <dsp:nvSpPr>
        <dsp:cNvPr id="0" name=""/>
        <dsp:cNvSpPr/>
      </dsp:nvSpPr>
      <dsp:spPr>
        <a:xfrm rot="5400000">
          <a:off x="1855114" y="-1110070"/>
          <a:ext cx="691537" cy="291230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zh-CN" altLang="en-US" sz="1800" b="1" kern="1200" dirty="0" smtClean="0"/>
            <a:t>轮换活跃</a:t>
          </a:r>
          <a:r>
            <a:rPr lang="en-US" altLang="zh-CN" sz="1800" b="1" kern="1200" dirty="0" smtClean="0"/>
            <a:t>/</a:t>
          </a:r>
          <a:r>
            <a:rPr lang="zh-CN" altLang="en-US" sz="1800" b="1" kern="1200" dirty="0" smtClean="0"/>
            <a:t>休眠节点的</a:t>
          </a:r>
          <a:r>
            <a:rPr lang="en-US" altLang="zh-CN" sz="1800" b="1" kern="1200" dirty="0" smtClean="0"/>
            <a:t>Self-Scheduling</a:t>
          </a:r>
          <a:r>
            <a:rPr lang="zh-CN" altLang="en-US" sz="1800" b="1" kern="1200" dirty="0" smtClean="0"/>
            <a:t>覆盖协议</a:t>
          </a:r>
          <a:endParaRPr lang="zh-CN" altLang="en-US" sz="1800" b="1" kern="1200" dirty="0"/>
        </a:p>
      </dsp:txBody>
      <dsp:txXfrm rot="-5400000">
        <a:off x="744733" y="34069"/>
        <a:ext cx="2878542" cy="624021"/>
      </dsp:txXfrm>
    </dsp:sp>
    <dsp:sp modelId="{2A5074F7-1C64-40DC-9E82-C1D51CC53FE7}">
      <dsp:nvSpPr>
        <dsp:cNvPr id="0" name=""/>
        <dsp:cNvSpPr/>
      </dsp:nvSpPr>
      <dsp:spPr>
        <a:xfrm rot="5400000">
          <a:off x="-159585" y="1018996"/>
          <a:ext cx="1063903" cy="74473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⑤</a:t>
          </a:r>
          <a:endParaRPr lang="zh-CN" altLang="en-US" sz="1800" b="1" kern="1200" dirty="0"/>
        </a:p>
      </dsp:txBody>
      <dsp:txXfrm rot="-5400000">
        <a:off x="1" y="1231776"/>
        <a:ext cx="744732" cy="319171"/>
      </dsp:txXfrm>
    </dsp:sp>
    <dsp:sp modelId="{82D6BFEE-6AD8-48BE-9FCD-1617D569BF7C}">
      <dsp:nvSpPr>
        <dsp:cNvPr id="0" name=""/>
        <dsp:cNvSpPr/>
      </dsp:nvSpPr>
      <dsp:spPr>
        <a:xfrm rot="5400000">
          <a:off x="1855114" y="-250970"/>
          <a:ext cx="691537" cy="291230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最坏与最佳情况覆盖</a:t>
          </a:r>
          <a:endParaRPr lang="zh-CN" altLang="en-US" sz="2000" b="1" kern="1200" dirty="0"/>
        </a:p>
      </dsp:txBody>
      <dsp:txXfrm rot="-5400000">
        <a:off x="744733" y="893169"/>
        <a:ext cx="2878542" cy="624021"/>
      </dsp:txXfrm>
    </dsp:sp>
    <dsp:sp modelId="{0AA2C5AC-7A1E-4564-B54C-C544EE8CAFEB}">
      <dsp:nvSpPr>
        <dsp:cNvPr id="0" name=""/>
        <dsp:cNvSpPr/>
      </dsp:nvSpPr>
      <dsp:spPr>
        <a:xfrm rot="5400000">
          <a:off x="-159585" y="1878096"/>
          <a:ext cx="1063903" cy="74473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⑥</a:t>
          </a:r>
          <a:endParaRPr lang="zh-CN" altLang="en-US" sz="1800" b="1" kern="1200" dirty="0"/>
        </a:p>
      </dsp:txBody>
      <dsp:txXfrm rot="-5400000">
        <a:off x="1" y="2090876"/>
        <a:ext cx="744732" cy="319171"/>
      </dsp:txXfrm>
    </dsp:sp>
    <dsp:sp modelId="{6E3A8354-2BAE-45A2-823C-BBEAC9FA53E6}">
      <dsp:nvSpPr>
        <dsp:cNvPr id="0" name=""/>
        <dsp:cNvSpPr/>
      </dsp:nvSpPr>
      <dsp:spPr>
        <a:xfrm rot="5400000">
          <a:off x="1855114" y="608129"/>
          <a:ext cx="691537" cy="291230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暴露穿越覆盖</a:t>
          </a:r>
          <a:endParaRPr lang="zh-CN" altLang="en-US" sz="2000" b="1" kern="1200" dirty="0"/>
        </a:p>
      </dsp:txBody>
      <dsp:txXfrm rot="-5400000">
        <a:off x="744733" y="1752268"/>
        <a:ext cx="2878542" cy="624021"/>
      </dsp:txXfrm>
    </dsp:sp>
  </dsp:spTree>
</dsp:drawing>
</file>

<file path=ppt/diagrams/drawing9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431FF1-15EF-4740-B2DE-D728E3FD3809}">
      <dsp:nvSpPr>
        <dsp:cNvPr id="0" name=""/>
        <dsp:cNvSpPr/>
      </dsp:nvSpPr>
      <dsp:spPr>
        <a:xfrm rot="5400000">
          <a:off x="-160690" y="162287"/>
          <a:ext cx="1071267" cy="7498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t>①</a:t>
          </a:r>
          <a:endParaRPr lang="zh-CN" altLang="en-US" sz="2000" b="1" kern="1200" dirty="0"/>
        </a:p>
      </dsp:txBody>
      <dsp:txXfrm rot="-5400000">
        <a:off x="1" y="376541"/>
        <a:ext cx="749887" cy="321380"/>
      </dsp:txXfrm>
    </dsp:sp>
    <dsp:sp modelId="{2FF08380-8886-4E09-8C50-AF6F8DD95A4F}">
      <dsp:nvSpPr>
        <dsp:cNvPr id="0" name=""/>
        <dsp:cNvSpPr/>
      </dsp:nvSpPr>
      <dsp:spPr>
        <a:xfrm rot="5400000">
          <a:off x="1849407" y="-1097923"/>
          <a:ext cx="696689" cy="289573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基于网格的覆盖定位传感器配置算法</a:t>
          </a:r>
          <a:endParaRPr lang="zh-CN" altLang="en-US" sz="2000" b="1" kern="1200" dirty="0"/>
        </a:p>
      </dsp:txBody>
      <dsp:txXfrm rot="-5400000">
        <a:off x="749887" y="35607"/>
        <a:ext cx="2861720" cy="628669"/>
      </dsp:txXfrm>
    </dsp:sp>
    <dsp:sp modelId="{2A5074F7-1C64-40DC-9E82-C1D51CC53FE7}">
      <dsp:nvSpPr>
        <dsp:cNvPr id="0" name=""/>
        <dsp:cNvSpPr/>
      </dsp:nvSpPr>
      <dsp:spPr>
        <a:xfrm rot="5400000">
          <a:off x="-160690" y="1029212"/>
          <a:ext cx="1071267" cy="7498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t>②</a:t>
          </a:r>
          <a:endParaRPr lang="zh-CN" altLang="en-US" sz="2000" b="1" kern="1200" dirty="0"/>
        </a:p>
      </dsp:txBody>
      <dsp:txXfrm rot="-5400000">
        <a:off x="1" y="1243466"/>
        <a:ext cx="749887" cy="321380"/>
      </dsp:txXfrm>
    </dsp:sp>
    <dsp:sp modelId="{82D6BFEE-6AD8-48BE-9FCD-1617D569BF7C}">
      <dsp:nvSpPr>
        <dsp:cNvPr id="0" name=""/>
        <dsp:cNvSpPr/>
      </dsp:nvSpPr>
      <dsp:spPr>
        <a:xfrm rot="5400000">
          <a:off x="1849590" y="-231181"/>
          <a:ext cx="696323" cy="289573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圆周覆盖</a:t>
          </a:r>
          <a:endParaRPr lang="zh-CN" altLang="en-US" sz="2000" b="1" kern="1200" dirty="0"/>
        </a:p>
      </dsp:txBody>
      <dsp:txXfrm rot="-5400000">
        <a:off x="749887" y="902514"/>
        <a:ext cx="2861738" cy="628339"/>
      </dsp:txXfrm>
    </dsp:sp>
    <dsp:sp modelId="{0AA2C5AC-7A1E-4564-B54C-C544EE8CAFEB}">
      <dsp:nvSpPr>
        <dsp:cNvPr id="0" name=""/>
        <dsp:cNvSpPr/>
      </dsp:nvSpPr>
      <dsp:spPr>
        <a:xfrm rot="5400000">
          <a:off x="-160690" y="1896137"/>
          <a:ext cx="1071267" cy="7498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t>③</a:t>
          </a:r>
          <a:endParaRPr lang="zh-CN" altLang="en-US" sz="2000" b="1" kern="1200" dirty="0"/>
        </a:p>
      </dsp:txBody>
      <dsp:txXfrm rot="-5400000">
        <a:off x="1" y="2110391"/>
        <a:ext cx="749887" cy="321380"/>
      </dsp:txXfrm>
    </dsp:sp>
    <dsp:sp modelId="{6E3A8354-2BAE-45A2-823C-BBEAC9FA53E6}">
      <dsp:nvSpPr>
        <dsp:cNvPr id="0" name=""/>
        <dsp:cNvSpPr/>
      </dsp:nvSpPr>
      <dsp:spPr>
        <a:xfrm rot="5400000">
          <a:off x="1849590" y="635743"/>
          <a:ext cx="696323" cy="2895730"/>
        </a:xfrm>
        <a:prstGeom prst="round2SameRect">
          <a:avLst/>
        </a:prstGeom>
        <a:solidFill>
          <a:schemeClr val="accent6">
            <a:lumMod val="60000"/>
            <a:lumOff val="40000"/>
          </a:schemeClr>
        </a:soli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连通传感器覆盖</a:t>
          </a:r>
          <a:endParaRPr lang="zh-CN" altLang="en-US" sz="2000" b="1" kern="1200" dirty="0"/>
        </a:p>
      </dsp:txBody>
      <dsp:txXfrm rot="-5400000">
        <a:off x="749887" y="1769438"/>
        <a:ext cx="2861738" cy="628339"/>
      </dsp:txXfrm>
    </dsp:sp>
  </dsp:spTree>
</dsp:drawing>
</file>

<file path=ppt/diagrams/drawing9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431FF1-15EF-4740-B2DE-D728E3FD3809}">
      <dsp:nvSpPr>
        <dsp:cNvPr id="0" name=""/>
        <dsp:cNvSpPr/>
      </dsp:nvSpPr>
      <dsp:spPr>
        <a:xfrm rot="5400000">
          <a:off x="-159585" y="159896"/>
          <a:ext cx="1063903" cy="74473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④</a:t>
          </a:r>
          <a:endParaRPr lang="zh-CN" altLang="en-US" sz="1800" b="1" kern="1200" dirty="0"/>
        </a:p>
      </dsp:txBody>
      <dsp:txXfrm rot="-5400000">
        <a:off x="1" y="372676"/>
        <a:ext cx="744732" cy="319171"/>
      </dsp:txXfrm>
    </dsp:sp>
    <dsp:sp modelId="{2FF08380-8886-4E09-8C50-AF6F8DD95A4F}">
      <dsp:nvSpPr>
        <dsp:cNvPr id="0" name=""/>
        <dsp:cNvSpPr/>
      </dsp:nvSpPr>
      <dsp:spPr>
        <a:xfrm rot="5400000">
          <a:off x="1855114" y="-1110070"/>
          <a:ext cx="691537" cy="291230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zh-CN" altLang="en-US" sz="1800" b="1" kern="1200" dirty="0" smtClean="0"/>
            <a:t>轮换活跃</a:t>
          </a:r>
          <a:r>
            <a:rPr lang="en-US" altLang="zh-CN" sz="1800" b="1" kern="1200" dirty="0" smtClean="0"/>
            <a:t>/</a:t>
          </a:r>
          <a:r>
            <a:rPr lang="zh-CN" altLang="en-US" sz="1800" b="1" kern="1200" dirty="0" smtClean="0"/>
            <a:t>休眠节点的</a:t>
          </a:r>
          <a:r>
            <a:rPr lang="en-US" altLang="zh-CN" sz="1800" b="1" kern="1200" dirty="0" smtClean="0"/>
            <a:t>Self-Scheduling</a:t>
          </a:r>
          <a:r>
            <a:rPr lang="zh-CN" altLang="en-US" sz="1800" b="1" kern="1200" dirty="0" smtClean="0"/>
            <a:t>覆盖协议</a:t>
          </a:r>
          <a:endParaRPr lang="zh-CN" altLang="en-US" sz="1800" b="1" kern="1200" dirty="0"/>
        </a:p>
      </dsp:txBody>
      <dsp:txXfrm rot="-5400000">
        <a:off x="744733" y="34069"/>
        <a:ext cx="2878542" cy="624021"/>
      </dsp:txXfrm>
    </dsp:sp>
    <dsp:sp modelId="{2A5074F7-1C64-40DC-9E82-C1D51CC53FE7}">
      <dsp:nvSpPr>
        <dsp:cNvPr id="0" name=""/>
        <dsp:cNvSpPr/>
      </dsp:nvSpPr>
      <dsp:spPr>
        <a:xfrm rot="5400000">
          <a:off x="-159585" y="1018996"/>
          <a:ext cx="1063903" cy="74473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⑤</a:t>
          </a:r>
          <a:endParaRPr lang="zh-CN" altLang="en-US" sz="1800" b="1" kern="1200" dirty="0"/>
        </a:p>
      </dsp:txBody>
      <dsp:txXfrm rot="-5400000">
        <a:off x="1" y="1231776"/>
        <a:ext cx="744732" cy="319171"/>
      </dsp:txXfrm>
    </dsp:sp>
    <dsp:sp modelId="{82D6BFEE-6AD8-48BE-9FCD-1617D569BF7C}">
      <dsp:nvSpPr>
        <dsp:cNvPr id="0" name=""/>
        <dsp:cNvSpPr/>
      </dsp:nvSpPr>
      <dsp:spPr>
        <a:xfrm rot="5400000">
          <a:off x="1855114" y="-250970"/>
          <a:ext cx="691537" cy="291230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最坏与最佳情况覆盖</a:t>
          </a:r>
          <a:endParaRPr lang="zh-CN" altLang="en-US" sz="2000" b="1" kern="1200" dirty="0"/>
        </a:p>
      </dsp:txBody>
      <dsp:txXfrm rot="-5400000">
        <a:off x="744733" y="893169"/>
        <a:ext cx="2878542" cy="624021"/>
      </dsp:txXfrm>
    </dsp:sp>
    <dsp:sp modelId="{0AA2C5AC-7A1E-4564-B54C-C544EE8CAFEB}">
      <dsp:nvSpPr>
        <dsp:cNvPr id="0" name=""/>
        <dsp:cNvSpPr/>
      </dsp:nvSpPr>
      <dsp:spPr>
        <a:xfrm rot="5400000">
          <a:off x="-159585" y="1878096"/>
          <a:ext cx="1063903" cy="74473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⑥</a:t>
          </a:r>
          <a:endParaRPr lang="zh-CN" altLang="en-US" sz="1800" b="1" kern="1200" dirty="0"/>
        </a:p>
      </dsp:txBody>
      <dsp:txXfrm rot="-5400000">
        <a:off x="1" y="2090876"/>
        <a:ext cx="744732" cy="319171"/>
      </dsp:txXfrm>
    </dsp:sp>
    <dsp:sp modelId="{6E3A8354-2BAE-45A2-823C-BBEAC9FA53E6}">
      <dsp:nvSpPr>
        <dsp:cNvPr id="0" name=""/>
        <dsp:cNvSpPr/>
      </dsp:nvSpPr>
      <dsp:spPr>
        <a:xfrm rot="5400000">
          <a:off x="1855114" y="608129"/>
          <a:ext cx="691537" cy="291230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暴露穿越覆盖</a:t>
          </a:r>
          <a:endParaRPr lang="zh-CN" altLang="en-US" sz="2000" b="1" kern="1200" dirty="0"/>
        </a:p>
      </dsp:txBody>
      <dsp:txXfrm rot="-5400000">
        <a:off x="744733" y="1752268"/>
        <a:ext cx="2878542" cy="624021"/>
      </dsp:txXfrm>
    </dsp:sp>
  </dsp:spTree>
</dsp:drawing>
</file>

<file path=ppt/diagrams/drawing9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431FF1-15EF-4740-B2DE-D728E3FD3809}">
      <dsp:nvSpPr>
        <dsp:cNvPr id="0" name=""/>
        <dsp:cNvSpPr/>
      </dsp:nvSpPr>
      <dsp:spPr>
        <a:xfrm rot="5400000">
          <a:off x="-160690" y="162287"/>
          <a:ext cx="1071267" cy="7498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t>①</a:t>
          </a:r>
          <a:endParaRPr lang="zh-CN" altLang="en-US" sz="2000" b="1" kern="1200" dirty="0"/>
        </a:p>
      </dsp:txBody>
      <dsp:txXfrm rot="-5400000">
        <a:off x="1" y="376541"/>
        <a:ext cx="749887" cy="321380"/>
      </dsp:txXfrm>
    </dsp:sp>
    <dsp:sp modelId="{2FF08380-8886-4E09-8C50-AF6F8DD95A4F}">
      <dsp:nvSpPr>
        <dsp:cNvPr id="0" name=""/>
        <dsp:cNvSpPr/>
      </dsp:nvSpPr>
      <dsp:spPr>
        <a:xfrm rot="5400000">
          <a:off x="1849407" y="-1097923"/>
          <a:ext cx="696689" cy="289573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基于网格的覆盖定位传感器配置算法</a:t>
          </a:r>
          <a:endParaRPr lang="zh-CN" altLang="en-US" sz="2000" b="1" kern="1200" dirty="0"/>
        </a:p>
      </dsp:txBody>
      <dsp:txXfrm rot="-5400000">
        <a:off x="749887" y="35607"/>
        <a:ext cx="2861720" cy="628669"/>
      </dsp:txXfrm>
    </dsp:sp>
    <dsp:sp modelId="{2A5074F7-1C64-40DC-9E82-C1D51CC53FE7}">
      <dsp:nvSpPr>
        <dsp:cNvPr id="0" name=""/>
        <dsp:cNvSpPr/>
      </dsp:nvSpPr>
      <dsp:spPr>
        <a:xfrm rot="5400000">
          <a:off x="-160690" y="1029212"/>
          <a:ext cx="1071267" cy="7498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t>②</a:t>
          </a:r>
          <a:endParaRPr lang="zh-CN" altLang="en-US" sz="2000" b="1" kern="1200" dirty="0"/>
        </a:p>
      </dsp:txBody>
      <dsp:txXfrm rot="-5400000">
        <a:off x="1" y="1243466"/>
        <a:ext cx="749887" cy="321380"/>
      </dsp:txXfrm>
    </dsp:sp>
    <dsp:sp modelId="{82D6BFEE-6AD8-48BE-9FCD-1617D569BF7C}">
      <dsp:nvSpPr>
        <dsp:cNvPr id="0" name=""/>
        <dsp:cNvSpPr/>
      </dsp:nvSpPr>
      <dsp:spPr>
        <a:xfrm rot="5400000">
          <a:off x="1849590" y="-231181"/>
          <a:ext cx="696323" cy="289573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圆周覆盖</a:t>
          </a:r>
          <a:endParaRPr lang="zh-CN" altLang="en-US" sz="2000" b="1" kern="1200" dirty="0"/>
        </a:p>
      </dsp:txBody>
      <dsp:txXfrm rot="-5400000">
        <a:off x="749887" y="902514"/>
        <a:ext cx="2861738" cy="628339"/>
      </dsp:txXfrm>
    </dsp:sp>
    <dsp:sp modelId="{0AA2C5AC-7A1E-4564-B54C-C544EE8CAFEB}">
      <dsp:nvSpPr>
        <dsp:cNvPr id="0" name=""/>
        <dsp:cNvSpPr/>
      </dsp:nvSpPr>
      <dsp:spPr>
        <a:xfrm rot="5400000">
          <a:off x="-160690" y="1896137"/>
          <a:ext cx="1071267" cy="7498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t>③</a:t>
          </a:r>
          <a:endParaRPr lang="zh-CN" altLang="en-US" sz="2000" b="1" kern="1200" dirty="0"/>
        </a:p>
      </dsp:txBody>
      <dsp:txXfrm rot="-5400000">
        <a:off x="1" y="2110391"/>
        <a:ext cx="749887" cy="321380"/>
      </dsp:txXfrm>
    </dsp:sp>
    <dsp:sp modelId="{6E3A8354-2BAE-45A2-823C-BBEAC9FA53E6}">
      <dsp:nvSpPr>
        <dsp:cNvPr id="0" name=""/>
        <dsp:cNvSpPr/>
      </dsp:nvSpPr>
      <dsp:spPr>
        <a:xfrm rot="5400000">
          <a:off x="1849590" y="635743"/>
          <a:ext cx="696323" cy="2895730"/>
        </a:xfrm>
        <a:prstGeom prst="round2SameRect">
          <a:avLst/>
        </a:prstGeom>
        <a:solidFill>
          <a:schemeClr val="accent6">
            <a:lumMod val="60000"/>
            <a:lumOff val="40000"/>
          </a:schemeClr>
        </a:soli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连通传感器覆盖</a:t>
          </a:r>
          <a:endParaRPr lang="zh-CN" altLang="en-US" sz="2000" b="1" kern="1200" dirty="0"/>
        </a:p>
      </dsp:txBody>
      <dsp:txXfrm rot="-5400000">
        <a:off x="749887" y="1769438"/>
        <a:ext cx="2861738" cy="628339"/>
      </dsp:txXfrm>
    </dsp:sp>
  </dsp:spTree>
</dsp:drawing>
</file>

<file path=ppt/diagrams/drawing9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431FF1-15EF-4740-B2DE-D728E3FD3809}">
      <dsp:nvSpPr>
        <dsp:cNvPr id="0" name=""/>
        <dsp:cNvSpPr/>
      </dsp:nvSpPr>
      <dsp:spPr>
        <a:xfrm rot="5400000">
          <a:off x="-159585" y="159896"/>
          <a:ext cx="1063903" cy="74473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④</a:t>
          </a:r>
          <a:endParaRPr lang="zh-CN" altLang="en-US" sz="1800" b="1" kern="1200" dirty="0"/>
        </a:p>
      </dsp:txBody>
      <dsp:txXfrm rot="-5400000">
        <a:off x="1" y="372676"/>
        <a:ext cx="744732" cy="319171"/>
      </dsp:txXfrm>
    </dsp:sp>
    <dsp:sp modelId="{2FF08380-8886-4E09-8C50-AF6F8DD95A4F}">
      <dsp:nvSpPr>
        <dsp:cNvPr id="0" name=""/>
        <dsp:cNvSpPr/>
      </dsp:nvSpPr>
      <dsp:spPr>
        <a:xfrm rot="5400000">
          <a:off x="1855114" y="-1110070"/>
          <a:ext cx="691537" cy="291230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zh-CN" altLang="en-US" sz="1800" b="1" kern="1200" dirty="0" smtClean="0"/>
            <a:t>轮换活跃</a:t>
          </a:r>
          <a:r>
            <a:rPr lang="en-US" altLang="zh-CN" sz="1800" b="1" kern="1200" dirty="0" smtClean="0"/>
            <a:t>/</a:t>
          </a:r>
          <a:r>
            <a:rPr lang="zh-CN" altLang="en-US" sz="1800" b="1" kern="1200" dirty="0" smtClean="0"/>
            <a:t>休眠节点的</a:t>
          </a:r>
          <a:r>
            <a:rPr lang="en-US" altLang="zh-CN" sz="1800" b="1" kern="1200" dirty="0" smtClean="0"/>
            <a:t>Self-Scheduling</a:t>
          </a:r>
          <a:r>
            <a:rPr lang="zh-CN" altLang="en-US" sz="1800" b="1" kern="1200" dirty="0" smtClean="0"/>
            <a:t>覆盖协议</a:t>
          </a:r>
          <a:endParaRPr lang="zh-CN" altLang="en-US" sz="1800" b="1" kern="1200" dirty="0"/>
        </a:p>
      </dsp:txBody>
      <dsp:txXfrm rot="-5400000">
        <a:off x="744733" y="34069"/>
        <a:ext cx="2878542" cy="624021"/>
      </dsp:txXfrm>
    </dsp:sp>
    <dsp:sp modelId="{2A5074F7-1C64-40DC-9E82-C1D51CC53FE7}">
      <dsp:nvSpPr>
        <dsp:cNvPr id="0" name=""/>
        <dsp:cNvSpPr/>
      </dsp:nvSpPr>
      <dsp:spPr>
        <a:xfrm rot="5400000">
          <a:off x="-159585" y="1018996"/>
          <a:ext cx="1063903" cy="74473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⑤</a:t>
          </a:r>
          <a:endParaRPr lang="zh-CN" altLang="en-US" sz="1800" b="1" kern="1200" dirty="0"/>
        </a:p>
      </dsp:txBody>
      <dsp:txXfrm rot="-5400000">
        <a:off x="1" y="1231776"/>
        <a:ext cx="744732" cy="319171"/>
      </dsp:txXfrm>
    </dsp:sp>
    <dsp:sp modelId="{82D6BFEE-6AD8-48BE-9FCD-1617D569BF7C}">
      <dsp:nvSpPr>
        <dsp:cNvPr id="0" name=""/>
        <dsp:cNvSpPr/>
      </dsp:nvSpPr>
      <dsp:spPr>
        <a:xfrm rot="5400000">
          <a:off x="1855114" y="-250970"/>
          <a:ext cx="691537" cy="291230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最坏与最佳情况覆盖</a:t>
          </a:r>
          <a:endParaRPr lang="zh-CN" altLang="en-US" sz="2000" b="1" kern="1200" dirty="0"/>
        </a:p>
      </dsp:txBody>
      <dsp:txXfrm rot="-5400000">
        <a:off x="744733" y="893169"/>
        <a:ext cx="2878542" cy="624021"/>
      </dsp:txXfrm>
    </dsp:sp>
    <dsp:sp modelId="{0AA2C5AC-7A1E-4564-B54C-C544EE8CAFEB}">
      <dsp:nvSpPr>
        <dsp:cNvPr id="0" name=""/>
        <dsp:cNvSpPr/>
      </dsp:nvSpPr>
      <dsp:spPr>
        <a:xfrm rot="5400000">
          <a:off x="-159585" y="1878096"/>
          <a:ext cx="1063903" cy="74473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⑥</a:t>
          </a:r>
          <a:endParaRPr lang="zh-CN" altLang="en-US" sz="1800" b="1" kern="1200" dirty="0"/>
        </a:p>
      </dsp:txBody>
      <dsp:txXfrm rot="-5400000">
        <a:off x="1" y="2090876"/>
        <a:ext cx="744732" cy="319171"/>
      </dsp:txXfrm>
    </dsp:sp>
    <dsp:sp modelId="{6E3A8354-2BAE-45A2-823C-BBEAC9FA53E6}">
      <dsp:nvSpPr>
        <dsp:cNvPr id="0" name=""/>
        <dsp:cNvSpPr/>
      </dsp:nvSpPr>
      <dsp:spPr>
        <a:xfrm rot="5400000">
          <a:off x="1855114" y="608129"/>
          <a:ext cx="691537" cy="291230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暴露穿越覆盖</a:t>
          </a:r>
          <a:endParaRPr lang="zh-CN" altLang="en-US" sz="2000" b="1" kern="1200" dirty="0"/>
        </a:p>
      </dsp:txBody>
      <dsp:txXfrm rot="-5400000">
        <a:off x="744733" y="1752268"/>
        <a:ext cx="2878542" cy="624021"/>
      </dsp:txXfrm>
    </dsp:sp>
  </dsp:spTree>
</dsp:drawing>
</file>

<file path=ppt/diagrams/drawing9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431FF1-15EF-4740-B2DE-D728E3FD3809}">
      <dsp:nvSpPr>
        <dsp:cNvPr id="0" name=""/>
        <dsp:cNvSpPr/>
      </dsp:nvSpPr>
      <dsp:spPr>
        <a:xfrm rot="5400000">
          <a:off x="-160690" y="162287"/>
          <a:ext cx="1071267" cy="7498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t>①</a:t>
          </a:r>
          <a:endParaRPr lang="zh-CN" altLang="en-US" sz="2000" b="1" kern="1200" dirty="0"/>
        </a:p>
      </dsp:txBody>
      <dsp:txXfrm rot="-5400000">
        <a:off x="1" y="376541"/>
        <a:ext cx="749887" cy="321380"/>
      </dsp:txXfrm>
    </dsp:sp>
    <dsp:sp modelId="{2FF08380-8886-4E09-8C50-AF6F8DD95A4F}">
      <dsp:nvSpPr>
        <dsp:cNvPr id="0" name=""/>
        <dsp:cNvSpPr/>
      </dsp:nvSpPr>
      <dsp:spPr>
        <a:xfrm rot="5400000">
          <a:off x="1849407" y="-1097923"/>
          <a:ext cx="696689" cy="289573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基于网格的覆盖定位传感器配置算法</a:t>
          </a:r>
          <a:endParaRPr lang="zh-CN" altLang="en-US" sz="2000" b="1" kern="1200" dirty="0"/>
        </a:p>
      </dsp:txBody>
      <dsp:txXfrm rot="-5400000">
        <a:off x="749887" y="35607"/>
        <a:ext cx="2861720" cy="628669"/>
      </dsp:txXfrm>
    </dsp:sp>
    <dsp:sp modelId="{2A5074F7-1C64-40DC-9E82-C1D51CC53FE7}">
      <dsp:nvSpPr>
        <dsp:cNvPr id="0" name=""/>
        <dsp:cNvSpPr/>
      </dsp:nvSpPr>
      <dsp:spPr>
        <a:xfrm rot="5400000">
          <a:off x="-160690" y="1029212"/>
          <a:ext cx="1071267" cy="7498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t>②</a:t>
          </a:r>
          <a:endParaRPr lang="zh-CN" altLang="en-US" sz="2000" b="1" kern="1200" dirty="0"/>
        </a:p>
      </dsp:txBody>
      <dsp:txXfrm rot="-5400000">
        <a:off x="1" y="1243466"/>
        <a:ext cx="749887" cy="321380"/>
      </dsp:txXfrm>
    </dsp:sp>
    <dsp:sp modelId="{82D6BFEE-6AD8-48BE-9FCD-1617D569BF7C}">
      <dsp:nvSpPr>
        <dsp:cNvPr id="0" name=""/>
        <dsp:cNvSpPr/>
      </dsp:nvSpPr>
      <dsp:spPr>
        <a:xfrm rot="5400000">
          <a:off x="1849590" y="-231181"/>
          <a:ext cx="696323" cy="289573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圆周覆盖</a:t>
          </a:r>
          <a:endParaRPr lang="zh-CN" altLang="en-US" sz="2000" b="1" kern="1200" dirty="0"/>
        </a:p>
      </dsp:txBody>
      <dsp:txXfrm rot="-5400000">
        <a:off x="749887" y="902514"/>
        <a:ext cx="2861738" cy="628339"/>
      </dsp:txXfrm>
    </dsp:sp>
    <dsp:sp modelId="{0AA2C5AC-7A1E-4564-B54C-C544EE8CAFEB}">
      <dsp:nvSpPr>
        <dsp:cNvPr id="0" name=""/>
        <dsp:cNvSpPr/>
      </dsp:nvSpPr>
      <dsp:spPr>
        <a:xfrm rot="5400000">
          <a:off x="-160690" y="1896137"/>
          <a:ext cx="1071267" cy="74988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t>③</a:t>
          </a:r>
          <a:endParaRPr lang="zh-CN" altLang="en-US" sz="2000" b="1" kern="1200" dirty="0"/>
        </a:p>
      </dsp:txBody>
      <dsp:txXfrm rot="-5400000">
        <a:off x="1" y="2110391"/>
        <a:ext cx="749887" cy="321380"/>
      </dsp:txXfrm>
    </dsp:sp>
    <dsp:sp modelId="{6E3A8354-2BAE-45A2-823C-BBEAC9FA53E6}">
      <dsp:nvSpPr>
        <dsp:cNvPr id="0" name=""/>
        <dsp:cNvSpPr/>
      </dsp:nvSpPr>
      <dsp:spPr>
        <a:xfrm rot="5400000">
          <a:off x="1849590" y="635743"/>
          <a:ext cx="696323" cy="2895730"/>
        </a:xfrm>
        <a:prstGeom prst="round2SameRect">
          <a:avLst/>
        </a:prstGeom>
        <a:solidFill>
          <a:schemeClr val="accent6">
            <a:lumMod val="60000"/>
            <a:lumOff val="40000"/>
          </a:schemeClr>
        </a:soli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连通传感器覆盖</a:t>
          </a:r>
          <a:endParaRPr lang="zh-CN" altLang="en-US" sz="2000" b="1" kern="1200" dirty="0"/>
        </a:p>
      </dsp:txBody>
      <dsp:txXfrm rot="-5400000">
        <a:off x="749887" y="1769438"/>
        <a:ext cx="2861738" cy="628339"/>
      </dsp:txXfrm>
    </dsp:sp>
  </dsp:spTree>
</dsp:drawing>
</file>

<file path=ppt/diagrams/drawing9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431FF1-15EF-4740-B2DE-D728E3FD3809}">
      <dsp:nvSpPr>
        <dsp:cNvPr id="0" name=""/>
        <dsp:cNvSpPr/>
      </dsp:nvSpPr>
      <dsp:spPr>
        <a:xfrm rot="5400000">
          <a:off x="-159585" y="159896"/>
          <a:ext cx="1063903" cy="74473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④</a:t>
          </a:r>
          <a:endParaRPr lang="zh-CN" altLang="en-US" sz="1800" b="1" kern="1200" dirty="0"/>
        </a:p>
      </dsp:txBody>
      <dsp:txXfrm rot="-5400000">
        <a:off x="1" y="372676"/>
        <a:ext cx="744732" cy="319171"/>
      </dsp:txXfrm>
    </dsp:sp>
    <dsp:sp modelId="{2FF08380-8886-4E09-8C50-AF6F8DD95A4F}">
      <dsp:nvSpPr>
        <dsp:cNvPr id="0" name=""/>
        <dsp:cNvSpPr/>
      </dsp:nvSpPr>
      <dsp:spPr>
        <a:xfrm rot="5400000">
          <a:off x="1855114" y="-1110070"/>
          <a:ext cx="691537" cy="2912300"/>
        </a:xfrm>
        <a:prstGeom prst="round2SameRect">
          <a:avLst/>
        </a:prstGeom>
        <a:solidFill>
          <a:schemeClr val="accent6">
            <a:lumMod val="60000"/>
            <a:lumOff val="40000"/>
          </a:schemeClr>
        </a:soli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zh-CN" altLang="en-US" sz="1800" b="1" kern="1200" dirty="0" smtClean="0"/>
            <a:t>轮换活跃</a:t>
          </a:r>
          <a:r>
            <a:rPr lang="en-US" altLang="zh-CN" sz="1800" b="1" kern="1200" dirty="0" smtClean="0"/>
            <a:t>/</a:t>
          </a:r>
          <a:r>
            <a:rPr lang="zh-CN" altLang="en-US" sz="1800" b="1" kern="1200" dirty="0" smtClean="0"/>
            <a:t>休眠节点的</a:t>
          </a:r>
          <a:r>
            <a:rPr lang="en-US" altLang="zh-CN" sz="1800" b="1" kern="1200" dirty="0" smtClean="0"/>
            <a:t>Self-Scheduling</a:t>
          </a:r>
          <a:r>
            <a:rPr lang="zh-CN" altLang="en-US" sz="1800" b="1" kern="1200" dirty="0" smtClean="0"/>
            <a:t>覆盖协议</a:t>
          </a:r>
          <a:endParaRPr lang="zh-CN" altLang="en-US" sz="1800" b="1" kern="1200" dirty="0"/>
        </a:p>
      </dsp:txBody>
      <dsp:txXfrm rot="-5400000">
        <a:off x="744733" y="34069"/>
        <a:ext cx="2878542" cy="624021"/>
      </dsp:txXfrm>
    </dsp:sp>
    <dsp:sp modelId="{2A5074F7-1C64-40DC-9E82-C1D51CC53FE7}">
      <dsp:nvSpPr>
        <dsp:cNvPr id="0" name=""/>
        <dsp:cNvSpPr/>
      </dsp:nvSpPr>
      <dsp:spPr>
        <a:xfrm rot="5400000">
          <a:off x="-159585" y="1018996"/>
          <a:ext cx="1063903" cy="74473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⑤</a:t>
          </a:r>
          <a:endParaRPr lang="zh-CN" altLang="en-US" sz="1800" b="1" kern="1200" dirty="0"/>
        </a:p>
      </dsp:txBody>
      <dsp:txXfrm rot="-5400000">
        <a:off x="1" y="1231776"/>
        <a:ext cx="744732" cy="319171"/>
      </dsp:txXfrm>
    </dsp:sp>
    <dsp:sp modelId="{82D6BFEE-6AD8-48BE-9FCD-1617D569BF7C}">
      <dsp:nvSpPr>
        <dsp:cNvPr id="0" name=""/>
        <dsp:cNvSpPr/>
      </dsp:nvSpPr>
      <dsp:spPr>
        <a:xfrm rot="5400000">
          <a:off x="1855114" y="-250970"/>
          <a:ext cx="691537" cy="291230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最坏与最佳情况覆盖</a:t>
          </a:r>
          <a:endParaRPr lang="zh-CN" altLang="en-US" sz="2000" b="1" kern="1200" dirty="0"/>
        </a:p>
      </dsp:txBody>
      <dsp:txXfrm rot="-5400000">
        <a:off x="744733" y="893169"/>
        <a:ext cx="2878542" cy="624021"/>
      </dsp:txXfrm>
    </dsp:sp>
    <dsp:sp modelId="{0AA2C5AC-7A1E-4564-B54C-C544EE8CAFEB}">
      <dsp:nvSpPr>
        <dsp:cNvPr id="0" name=""/>
        <dsp:cNvSpPr/>
      </dsp:nvSpPr>
      <dsp:spPr>
        <a:xfrm rot="5400000">
          <a:off x="-159585" y="1878096"/>
          <a:ext cx="1063903" cy="74473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⑥</a:t>
          </a:r>
          <a:endParaRPr lang="zh-CN" altLang="en-US" sz="1800" b="1" kern="1200" dirty="0"/>
        </a:p>
      </dsp:txBody>
      <dsp:txXfrm rot="-5400000">
        <a:off x="1" y="2090876"/>
        <a:ext cx="744732" cy="319171"/>
      </dsp:txXfrm>
    </dsp:sp>
    <dsp:sp modelId="{6E3A8354-2BAE-45A2-823C-BBEAC9FA53E6}">
      <dsp:nvSpPr>
        <dsp:cNvPr id="0" name=""/>
        <dsp:cNvSpPr/>
      </dsp:nvSpPr>
      <dsp:spPr>
        <a:xfrm rot="5400000">
          <a:off x="1855114" y="608129"/>
          <a:ext cx="691537" cy="2912300"/>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1" kern="1200" dirty="0" smtClean="0"/>
            <a:t>暴露穿越覆盖</a:t>
          </a:r>
          <a:endParaRPr lang="zh-CN" altLang="en-US" sz="2000" b="1" kern="1200" dirty="0"/>
        </a:p>
      </dsp:txBody>
      <dsp:txXfrm rot="-5400000">
        <a:off x="744733" y="1752268"/>
        <a:ext cx="2878542" cy="624021"/>
      </dsp:txXfrm>
    </dsp:sp>
  </dsp:spTree>
</dsp:drawing>
</file>

<file path=ppt/diagrams/layout1.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2">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0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0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0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0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0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0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0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0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0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11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1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1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1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1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1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1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2">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2">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5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54.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55.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56.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57.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58.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59.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2">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0.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6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6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6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64.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65.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66.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67.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68.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69.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0.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7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7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7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74.xml><?xml version="1.0" encoding="utf-8"?>
<dgm:layoutDef xmlns:dgm="http://schemas.openxmlformats.org/drawingml/2006/diagram" xmlns:a="http://schemas.openxmlformats.org/drawingml/2006/main" uniqueId="urn:microsoft.com/office/officeart/2005/8/layout/hierarchy3#1">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linDir" val="fromT"/>
              <dgm:param type="chAlign" val="l"/>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srcNode" val="rootConnector"/>
                        <dgm:param type="dim" val="1D"/>
                        <dgm:param type="endSty" val="noArr"/>
                        <dgm:param type="connRout" val="bend"/>
                        <dgm:param type="begPts" val="bCtr"/>
                        <dgm:param type="endPts" val="midL"/>
                      </dgm:alg>
                    </dgm:if>
                    <dgm:else name="Name16">
                      <dgm:alg type="conn">
                        <dgm:param type="srcNode" val="rootConnector"/>
                        <dgm:param type="dim" val="1D"/>
                        <dgm:param type="endSty" val="noArr"/>
                        <dgm:param type="connRout" val="bend"/>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5.xml><?xml version="1.0" encoding="utf-8"?>
<dgm:layoutDef xmlns:dgm="http://schemas.openxmlformats.org/drawingml/2006/diagram" xmlns:a="http://schemas.openxmlformats.org/drawingml/2006/main" uniqueId="urn:microsoft.com/office/officeart/2005/8/layout/hierarchy3#1">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linDir" val="fromT"/>
              <dgm:param type="chAlign" val="l"/>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srcNode" val="rootConnector"/>
                        <dgm:param type="dim" val="1D"/>
                        <dgm:param type="endSty" val="noArr"/>
                        <dgm:param type="connRout" val="bend"/>
                        <dgm:param type="begPts" val="bCtr"/>
                        <dgm:param type="endPts" val="midL"/>
                      </dgm:alg>
                    </dgm:if>
                    <dgm:else name="Name16">
                      <dgm:alg type="conn">
                        <dgm:param type="srcNode" val="rootConnector"/>
                        <dgm:param type="dim" val="1D"/>
                        <dgm:param type="endSty" val="noArr"/>
                        <dgm:param type="connRout" val="bend"/>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6.xml><?xml version="1.0" encoding="utf-8"?>
<dgm:layoutDef xmlns:dgm="http://schemas.openxmlformats.org/drawingml/2006/diagram" xmlns:a="http://schemas.openxmlformats.org/drawingml/2006/main" uniqueId="urn:microsoft.com/office/officeart/2005/8/layout/hierarchy3#1">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linDir" val="fromT"/>
              <dgm:param type="chAlign" val="l"/>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srcNode" val="rootConnector"/>
                        <dgm:param type="dim" val="1D"/>
                        <dgm:param type="endSty" val="noArr"/>
                        <dgm:param type="connRout" val="bend"/>
                        <dgm:param type="begPts" val="bCtr"/>
                        <dgm:param type="endPts" val="midL"/>
                      </dgm:alg>
                    </dgm:if>
                    <dgm:else name="Name16">
                      <dgm:alg type="conn">
                        <dgm:param type="srcNode" val="rootConnector"/>
                        <dgm:param type="dim" val="1D"/>
                        <dgm:param type="endSty" val="noArr"/>
                        <dgm:param type="connRout" val="bend"/>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7.xml><?xml version="1.0" encoding="utf-8"?>
<dgm:layoutDef xmlns:dgm="http://schemas.openxmlformats.org/drawingml/2006/diagram" xmlns:a="http://schemas.openxmlformats.org/drawingml/2006/main" uniqueId="urn:microsoft.com/office/officeart/2005/8/layout/hierarchy3#1">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linDir" val="fromT"/>
              <dgm:param type="chAlign" val="l"/>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srcNode" val="rootConnector"/>
                        <dgm:param type="dim" val="1D"/>
                        <dgm:param type="endSty" val="noArr"/>
                        <dgm:param type="connRout" val="bend"/>
                        <dgm:param type="begPts" val="bCtr"/>
                        <dgm:param type="endPts" val="midL"/>
                      </dgm:alg>
                    </dgm:if>
                    <dgm:else name="Name16">
                      <dgm:alg type="conn">
                        <dgm:param type="srcNode" val="rootConnector"/>
                        <dgm:param type="dim" val="1D"/>
                        <dgm:param type="endSty" val="noArr"/>
                        <dgm:param type="connRout" val="bend"/>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8.xml><?xml version="1.0" encoding="utf-8"?>
<dgm:layoutDef xmlns:dgm="http://schemas.openxmlformats.org/drawingml/2006/diagram" xmlns:a="http://schemas.openxmlformats.org/drawingml/2006/main" uniqueId="urn:microsoft.com/office/officeart/2005/8/layout/hierarchy3#1">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linDir" val="fromT"/>
              <dgm:param type="chAlign" val="l"/>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srcNode" val="rootConnector"/>
                        <dgm:param type="dim" val="1D"/>
                        <dgm:param type="endSty" val="noArr"/>
                        <dgm:param type="connRout" val="bend"/>
                        <dgm:param type="begPts" val="bCtr"/>
                        <dgm:param type="endPts" val="midL"/>
                      </dgm:alg>
                    </dgm:if>
                    <dgm:else name="Name16">
                      <dgm:alg type="conn">
                        <dgm:param type="srcNode" val="rootConnector"/>
                        <dgm:param type="dim" val="1D"/>
                        <dgm:param type="endSty" val="noArr"/>
                        <dgm:param type="connRout" val="bend"/>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9.xml><?xml version="1.0" encoding="utf-8"?>
<dgm:layoutDef xmlns:dgm="http://schemas.openxmlformats.org/drawingml/2006/diagram" xmlns:a="http://schemas.openxmlformats.org/drawingml/2006/main" uniqueId="urn:microsoft.com/office/officeart/2005/8/layout/hierarchy3#1">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linDir" val="fromT"/>
              <dgm:param type="chAlign" val="l"/>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srcNode" val="rootConnector"/>
                        <dgm:param type="dim" val="1D"/>
                        <dgm:param type="endSty" val="noArr"/>
                        <dgm:param type="connRout" val="bend"/>
                        <dgm:param type="begPts" val="bCtr"/>
                        <dgm:param type="endPts" val="midL"/>
                      </dgm:alg>
                    </dgm:if>
                    <dgm:else name="Name16">
                      <dgm:alg type="conn">
                        <dgm:param type="srcNode" val="rootConnector"/>
                        <dgm:param type="dim" val="1D"/>
                        <dgm:param type="endSty" val="noArr"/>
                        <dgm:param type="connRout" val="bend"/>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2">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0.xml><?xml version="1.0" encoding="utf-8"?>
<dgm:layoutDef xmlns:dgm="http://schemas.openxmlformats.org/drawingml/2006/diagram" xmlns:a="http://schemas.openxmlformats.org/drawingml/2006/main" uniqueId="urn:microsoft.com/office/officeart/2005/8/layout/hierarchy3#1">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linDir" val="fromT"/>
              <dgm:param type="chAlign" val="l"/>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srcNode" val="rootConnector"/>
                        <dgm:param type="dim" val="1D"/>
                        <dgm:param type="endSty" val="noArr"/>
                        <dgm:param type="connRout" val="bend"/>
                        <dgm:param type="begPts" val="bCtr"/>
                        <dgm:param type="endPts" val="midL"/>
                      </dgm:alg>
                    </dgm:if>
                    <dgm:else name="Name16">
                      <dgm:alg type="conn">
                        <dgm:param type="srcNode" val="rootConnector"/>
                        <dgm:param type="dim" val="1D"/>
                        <dgm:param type="endSty" val="noArr"/>
                        <dgm:param type="connRout" val="bend"/>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8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9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9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9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9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9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9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9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9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9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1">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2">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100.xml><?xml version="1.0" encoding="utf-8"?>
<dgm:styleDef xmlns:dgm="http://schemas.openxmlformats.org/drawingml/2006/diagram" xmlns:a="http://schemas.openxmlformats.org/drawingml/2006/main" uniqueId="urn:microsoft.com/office/officeart/2005/8/quickstyle/simple1#2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01.xml><?xml version="1.0" encoding="utf-8"?>
<dgm:styleDef xmlns:dgm="http://schemas.openxmlformats.org/drawingml/2006/diagram" xmlns:a="http://schemas.openxmlformats.org/drawingml/2006/main" uniqueId="urn:microsoft.com/office/officeart/2005/8/quickstyle/simple1#17">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02.xml><?xml version="1.0" encoding="utf-8"?>
<dgm:styleDef xmlns:dgm="http://schemas.openxmlformats.org/drawingml/2006/diagram" xmlns:a="http://schemas.openxmlformats.org/drawingml/2006/main" uniqueId="urn:microsoft.com/office/officeart/2005/8/quickstyle/simple1#2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03.xml><?xml version="1.0" encoding="utf-8"?>
<dgm:styleDef xmlns:dgm="http://schemas.openxmlformats.org/drawingml/2006/diagram" xmlns:a="http://schemas.openxmlformats.org/drawingml/2006/main" uniqueId="urn:microsoft.com/office/officeart/2005/8/quickstyle/simple1#17">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04.xml><?xml version="1.0" encoding="utf-8"?>
<dgm:styleDef xmlns:dgm="http://schemas.openxmlformats.org/drawingml/2006/diagram" xmlns:a="http://schemas.openxmlformats.org/drawingml/2006/main" uniqueId="urn:microsoft.com/office/officeart/2005/8/quickstyle/simple1#2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05.xml><?xml version="1.0" encoding="utf-8"?>
<dgm:styleDef xmlns:dgm="http://schemas.openxmlformats.org/drawingml/2006/diagram" xmlns:a="http://schemas.openxmlformats.org/drawingml/2006/main" uniqueId="urn:microsoft.com/office/officeart/2005/8/quickstyle/simple1#17">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06.xml><?xml version="1.0" encoding="utf-8"?>
<dgm:styleDef xmlns:dgm="http://schemas.openxmlformats.org/drawingml/2006/diagram" xmlns:a="http://schemas.openxmlformats.org/drawingml/2006/main" uniqueId="urn:microsoft.com/office/officeart/2005/8/quickstyle/simple1#2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07.xml><?xml version="1.0" encoding="utf-8"?>
<dgm:styleDef xmlns:dgm="http://schemas.openxmlformats.org/drawingml/2006/diagram" xmlns:a="http://schemas.openxmlformats.org/drawingml/2006/main" uniqueId="urn:microsoft.com/office/officeart/2005/8/quickstyle/simple1#17">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08.xml><?xml version="1.0" encoding="utf-8"?>
<dgm:styleDef xmlns:dgm="http://schemas.openxmlformats.org/drawingml/2006/diagram" xmlns:a="http://schemas.openxmlformats.org/drawingml/2006/main" uniqueId="urn:microsoft.com/office/officeart/2005/8/quickstyle/simple1#2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09.xml><?xml version="1.0" encoding="utf-8"?>
<dgm:styleDef xmlns:dgm="http://schemas.openxmlformats.org/drawingml/2006/diagram" xmlns:a="http://schemas.openxmlformats.org/drawingml/2006/main" uniqueId="urn:microsoft.com/office/officeart/2005/8/quickstyle/simple1#17">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10.xml><?xml version="1.0" encoding="utf-8"?>
<dgm:styleDef xmlns:dgm="http://schemas.openxmlformats.org/drawingml/2006/diagram" xmlns:a="http://schemas.openxmlformats.org/drawingml/2006/main" uniqueId="urn:microsoft.com/office/officeart/2005/8/quickstyle/simple1#2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11.xml><?xml version="1.0" encoding="utf-8"?>
<dgm:styleDef xmlns:dgm="http://schemas.openxmlformats.org/drawingml/2006/diagram" xmlns:a="http://schemas.openxmlformats.org/drawingml/2006/main" uniqueId="urn:microsoft.com/office/officeart/2005/8/quickstyle/simple1#17">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12.xml><?xml version="1.0" encoding="utf-8"?>
<dgm:styleDef xmlns:dgm="http://schemas.openxmlformats.org/drawingml/2006/diagram" xmlns:a="http://schemas.openxmlformats.org/drawingml/2006/main" uniqueId="urn:microsoft.com/office/officeart/2005/8/quickstyle/simple1#2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13.xml><?xml version="1.0" encoding="utf-8"?>
<dgm:styleDef xmlns:dgm="http://schemas.openxmlformats.org/drawingml/2006/diagram" xmlns:a="http://schemas.openxmlformats.org/drawingml/2006/main" uniqueId="urn:microsoft.com/office/officeart/2005/8/quickstyle/simple1#17">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14.xml><?xml version="1.0" encoding="utf-8"?>
<dgm:styleDef xmlns:dgm="http://schemas.openxmlformats.org/drawingml/2006/diagram" xmlns:a="http://schemas.openxmlformats.org/drawingml/2006/main" uniqueId="urn:microsoft.com/office/officeart/2005/8/quickstyle/simple1#2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15.xml><?xml version="1.0" encoding="utf-8"?>
<dgm:styleDef xmlns:dgm="http://schemas.openxmlformats.org/drawingml/2006/diagram" xmlns:a="http://schemas.openxmlformats.org/drawingml/2006/main" uniqueId="urn:microsoft.com/office/officeart/2005/8/quickstyle/simple1#17">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16.xml><?xml version="1.0" encoding="utf-8"?>
<dgm:styleDef xmlns:dgm="http://schemas.openxmlformats.org/drawingml/2006/diagram" xmlns:a="http://schemas.openxmlformats.org/drawingml/2006/main" uniqueId="urn:microsoft.com/office/officeart/2005/8/quickstyle/simple1#2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2">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1">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2">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1">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2">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1#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1">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2.xml><?xml version="1.0" encoding="utf-8"?>
<dgm:styleDef xmlns:dgm="http://schemas.openxmlformats.org/drawingml/2006/diagram" xmlns:a="http://schemas.openxmlformats.org/drawingml/2006/main" uniqueId="urn:microsoft.com/office/officeart/2005/8/quickstyle/3d3#1">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diagrams/quickStyle73.xml><?xml version="1.0" encoding="utf-8"?>
<dgm:styleDef xmlns:dgm="http://schemas.openxmlformats.org/drawingml/2006/diagram" xmlns:a="http://schemas.openxmlformats.org/drawingml/2006/main" uniqueId="urn:microsoft.com/office/officeart/2005/8/quickstyle/3d3#2">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1#13">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1#13">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1#13">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7.xml><?xml version="1.0" encoding="utf-8"?>
<dgm:styleDef xmlns:dgm="http://schemas.openxmlformats.org/drawingml/2006/diagram" xmlns:a="http://schemas.openxmlformats.org/drawingml/2006/main" uniqueId="urn:microsoft.com/office/officeart/2005/8/quickstyle/simple1#13">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8.xml><?xml version="1.0" encoding="utf-8"?>
<dgm:styleDef xmlns:dgm="http://schemas.openxmlformats.org/drawingml/2006/diagram" xmlns:a="http://schemas.openxmlformats.org/drawingml/2006/main" uniqueId="urn:microsoft.com/office/officeart/2005/8/quickstyle/simple1#13">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9.xml><?xml version="1.0" encoding="utf-8"?>
<dgm:styleDef xmlns:dgm="http://schemas.openxmlformats.org/drawingml/2006/diagram" xmlns:a="http://schemas.openxmlformats.org/drawingml/2006/main" uniqueId="urn:microsoft.com/office/officeart/2005/8/quickstyle/simple1#13">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2">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80.xml><?xml version="1.0" encoding="utf-8"?>
<dgm:styleDef xmlns:dgm="http://schemas.openxmlformats.org/drawingml/2006/diagram" xmlns:a="http://schemas.openxmlformats.org/drawingml/2006/main" uniqueId="urn:microsoft.com/office/officeart/2005/8/quickstyle/simple1#13">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81.xml><?xml version="1.0" encoding="utf-8"?>
<dgm:styleDef xmlns:dgm="http://schemas.openxmlformats.org/drawingml/2006/diagram" xmlns:a="http://schemas.openxmlformats.org/drawingml/2006/main" uniqueId="urn:microsoft.com/office/officeart/2005/8/quickstyle/simple1#17">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82.xml><?xml version="1.0" encoding="utf-8"?>
<dgm:styleDef xmlns:dgm="http://schemas.openxmlformats.org/drawingml/2006/diagram" xmlns:a="http://schemas.openxmlformats.org/drawingml/2006/main" uniqueId="urn:microsoft.com/office/officeart/2005/8/quickstyle/simple1#2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83.xml><?xml version="1.0" encoding="utf-8"?>
<dgm:styleDef xmlns:dgm="http://schemas.openxmlformats.org/drawingml/2006/diagram" xmlns:a="http://schemas.openxmlformats.org/drawingml/2006/main" uniqueId="urn:microsoft.com/office/officeart/2005/8/quickstyle/simple1#17">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84.xml><?xml version="1.0" encoding="utf-8"?>
<dgm:styleDef xmlns:dgm="http://schemas.openxmlformats.org/drawingml/2006/diagram" xmlns:a="http://schemas.openxmlformats.org/drawingml/2006/main" uniqueId="urn:microsoft.com/office/officeart/2005/8/quickstyle/simple1#2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85.xml><?xml version="1.0" encoding="utf-8"?>
<dgm:styleDef xmlns:dgm="http://schemas.openxmlformats.org/drawingml/2006/diagram" xmlns:a="http://schemas.openxmlformats.org/drawingml/2006/main" uniqueId="urn:microsoft.com/office/officeart/2005/8/quickstyle/simple1#17">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86.xml><?xml version="1.0" encoding="utf-8"?>
<dgm:styleDef xmlns:dgm="http://schemas.openxmlformats.org/drawingml/2006/diagram" xmlns:a="http://schemas.openxmlformats.org/drawingml/2006/main" uniqueId="urn:microsoft.com/office/officeart/2005/8/quickstyle/simple1#2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87.xml><?xml version="1.0" encoding="utf-8"?>
<dgm:styleDef xmlns:dgm="http://schemas.openxmlformats.org/drawingml/2006/diagram" xmlns:a="http://schemas.openxmlformats.org/drawingml/2006/main" uniqueId="urn:microsoft.com/office/officeart/2005/8/quickstyle/simple1#17">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88.xml><?xml version="1.0" encoding="utf-8"?>
<dgm:styleDef xmlns:dgm="http://schemas.openxmlformats.org/drawingml/2006/diagram" xmlns:a="http://schemas.openxmlformats.org/drawingml/2006/main" uniqueId="urn:microsoft.com/office/officeart/2005/8/quickstyle/simple1#2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89.xml><?xml version="1.0" encoding="utf-8"?>
<dgm:styleDef xmlns:dgm="http://schemas.openxmlformats.org/drawingml/2006/diagram" xmlns:a="http://schemas.openxmlformats.org/drawingml/2006/main" uniqueId="urn:microsoft.com/office/officeart/2005/8/quickstyle/simple1#17">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1">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90.xml><?xml version="1.0" encoding="utf-8"?>
<dgm:styleDef xmlns:dgm="http://schemas.openxmlformats.org/drawingml/2006/diagram" xmlns:a="http://schemas.openxmlformats.org/drawingml/2006/main" uniqueId="urn:microsoft.com/office/officeart/2005/8/quickstyle/simple1#2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91.xml><?xml version="1.0" encoding="utf-8"?>
<dgm:styleDef xmlns:dgm="http://schemas.openxmlformats.org/drawingml/2006/diagram" xmlns:a="http://schemas.openxmlformats.org/drawingml/2006/main" uniqueId="urn:microsoft.com/office/officeart/2005/8/quickstyle/simple1#17">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92.xml><?xml version="1.0" encoding="utf-8"?>
<dgm:styleDef xmlns:dgm="http://schemas.openxmlformats.org/drawingml/2006/diagram" xmlns:a="http://schemas.openxmlformats.org/drawingml/2006/main" uniqueId="urn:microsoft.com/office/officeart/2005/8/quickstyle/simple1#2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93.xml><?xml version="1.0" encoding="utf-8"?>
<dgm:styleDef xmlns:dgm="http://schemas.openxmlformats.org/drawingml/2006/diagram" xmlns:a="http://schemas.openxmlformats.org/drawingml/2006/main" uniqueId="urn:microsoft.com/office/officeart/2005/8/quickstyle/simple1#17">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94.xml><?xml version="1.0" encoding="utf-8"?>
<dgm:styleDef xmlns:dgm="http://schemas.openxmlformats.org/drawingml/2006/diagram" xmlns:a="http://schemas.openxmlformats.org/drawingml/2006/main" uniqueId="urn:microsoft.com/office/officeart/2005/8/quickstyle/simple1#2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95.xml><?xml version="1.0" encoding="utf-8"?>
<dgm:styleDef xmlns:dgm="http://schemas.openxmlformats.org/drawingml/2006/diagram" xmlns:a="http://schemas.openxmlformats.org/drawingml/2006/main" uniqueId="urn:microsoft.com/office/officeart/2005/8/quickstyle/simple1#17">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96.xml><?xml version="1.0" encoding="utf-8"?>
<dgm:styleDef xmlns:dgm="http://schemas.openxmlformats.org/drawingml/2006/diagram" xmlns:a="http://schemas.openxmlformats.org/drawingml/2006/main" uniqueId="urn:microsoft.com/office/officeart/2005/8/quickstyle/simple1#2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97.xml><?xml version="1.0" encoding="utf-8"?>
<dgm:styleDef xmlns:dgm="http://schemas.openxmlformats.org/drawingml/2006/diagram" xmlns:a="http://schemas.openxmlformats.org/drawingml/2006/main" uniqueId="urn:microsoft.com/office/officeart/2005/8/quickstyle/simple1#17">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98.xml><?xml version="1.0" encoding="utf-8"?>
<dgm:styleDef xmlns:dgm="http://schemas.openxmlformats.org/drawingml/2006/diagram" xmlns:a="http://schemas.openxmlformats.org/drawingml/2006/main" uniqueId="urn:microsoft.com/office/officeart/2005/8/quickstyle/simple1#2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99.xml><?xml version="1.0" encoding="utf-8"?>
<dgm:styleDef xmlns:dgm="http://schemas.openxmlformats.org/drawingml/2006/diagram" xmlns:a="http://schemas.openxmlformats.org/drawingml/2006/main" uniqueId="urn:microsoft.com/office/officeart/2005/8/quickstyle/simple1#17">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DF6E4F5-AFD9-452D-978C-A65E37BD2A75}" type="datetimeFigureOut">
              <a:rPr lang="en-US" smtClean="0"/>
            </a:fld>
            <a:endParaRPr 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970C2A1-C45C-4D11-8087-34234E5428BA}"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1779D53-1687-4629-A7C4-5F633C48289A}" type="datetimeFigureOut">
              <a:rPr lang="en-US" smtClean="0"/>
            </a:fld>
            <a:endParaRPr 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5F48F07-6AC5-47AF-9B36-9B4E83AB260F}"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a:ln>
            <a:solidFill>
              <a:srgbClr val="000000">
                <a:alpha val="100000"/>
              </a:srgbClr>
            </a:solidFill>
            <a:miter lim="800000"/>
          </a:ln>
        </p:spPr>
      </p:sp>
      <p:sp>
        <p:nvSpPr>
          <p:cNvPr id="62467" name="备注占位符 2"/>
          <p:cNvSpPr>
            <a:spLocks noGrp="1"/>
          </p:cNvSpPr>
          <p:nvPr>
            <p:ph type="body" idx="1"/>
          </p:nvPr>
        </p:nvSpPr>
        <p:spPr>
          <a:noFill/>
          <a:ln>
            <a:noFill/>
          </a:ln>
        </p:spPr>
        <p:txBody>
          <a:bodyPr wrap="square" lIns="91440" tIns="45720" rIns="91440" bIns="45720" anchor="t"/>
          <a:lstStyle/>
          <a:p>
            <a:pPr lvl="0"/>
            <a:endParaRPr lang="zh-CN" altLang="en-US" dirty="0"/>
          </a:p>
        </p:txBody>
      </p:sp>
      <p:sp>
        <p:nvSpPr>
          <p:cNvPr id="62468"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a:ln>
            <a:solidFill>
              <a:srgbClr val="000000">
                <a:alpha val="100000"/>
              </a:srgbClr>
            </a:solidFill>
            <a:miter lim="800000"/>
          </a:ln>
        </p:spPr>
      </p:sp>
      <p:sp>
        <p:nvSpPr>
          <p:cNvPr id="63491" name="备注占位符 2"/>
          <p:cNvSpPr>
            <a:spLocks noGrp="1"/>
          </p:cNvSpPr>
          <p:nvPr>
            <p:ph type="body" idx="1"/>
          </p:nvPr>
        </p:nvSpPr>
        <p:spPr>
          <a:noFill/>
          <a:ln>
            <a:noFill/>
          </a:ln>
        </p:spPr>
        <p:txBody>
          <a:bodyPr wrap="square" lIns="91440" tIns="45720" rIns="91440" bIns="45720" anchor="t"/>
          <a:lstStyle/>
          <a:p>
            <a:pPr lvl="0"/>
            <a:endParaRPr lang="zh-CN" altLang="en-US" dirty="0"/>
          </a:p>
        </p:txBody>
      </p:sp>
      <p:sp>
        <p:nvSpPr>
          <p:cNvPr id="63492"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pPr>
              <a:defRPr/>
            </a:pPr>
            <a:fld id="{5ADA52B7-FDCE-4A66-B899-60363867A990}" type="datetime1">
              <a:rPr lang="zh-CN" altLang="en-US" smtClean="0"/>
            </a:fld>
            <a:endParaRPr lang="zh-CN" altLang="en-US" sz="1200" dirty="0"/>
          </a:p>
        </p:txBody>
      </p:sp>
      <p:sp>
        <p:nvSpPr>
          <p:cNvPr id="5" name="灯片编号占位符 4"/>
          <p:cNvSpPr>
            <a:spLocks noGrp="1"/>
          </p:cNvSpPr>
          <p:nvPr>
            <p:ph type="sldNum" sz="quarter" idx="11"/>
          </p:nvPr>
        </p:nvSpPr>
        <p:spPr/>
        <p:txBody>
          <a:bodyPr/>
          <a:lstStyle/>
          <a:p>
            <a:pPr>
              <a:defRPr/>
            </a:pPr>
            <a:fld id="{22284C9B-5151-4DDF-B08D-42B273192CED}" type="slidenum">
              <a:rPr lang="zh-CN" altLang="en-US" smtClean="0"/>
            </a:fld>
            <a:endParaRPr lang="zh-CN" altLang="en-US" sz="12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a:ln>
            <a:solidFill>
              <a:srgbClr val="000000">
                <a:alpha val="100000"/>
              </a:srgbClr>
            </a:solidFill>
            <a:miter lim="800000"/>
          </a:ln>
        </p:spPr>
      </p:sp>
      <p:sp>
        <p:nvSpPr>
          <p:cNvPr id="63491" name="备注占位符 2"/>
          <p:cNvSpPr>
            <a:spLocks noGrp="1"/>
          </p:cNvSpPr>
          <p:nvPr>
            <p:ph type="body" idx="1"/>
          </p:nvPr>
        </p:nvSpPr>
        <p:spPr>
          <a:noFill/>
          <a:ln>
            <a:noFill/>
          </a:ln>
        </p:spPr>
        <p:txBody>
          <a:bodyPr wrap="square" lIns="91440" tIns="45720" rIns="91440" bIns="45720" anchor="t"/>
          <a:lstStyle/>
          <a:p>
            <a:pPr lvl="0"/>
            <a:endParaRPr lang="zh-CN" altLang="en-US" dirty="0"/>
          </a:p>
        </p:txBody>
      </p:sp>
      <p:sp>
        <p:nvSpPr>
          <p:cNvPr id="63492"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a:ln>
            <a:solidFill>
              <a:srgbClr val="000000">
                <a:alpha val="100000"/>
              </a:srgbClr>
            </a:solidFill>
            <a:miter lim="800000"/>
          </a:ln>
        </p:spPr>
      </p:sp>
      <p:sp>
        <p:nvSpPr>
          <p:cNvPr id="63491" name="备注占位符 2"/>
          <p:cNvSpPr>
            <a:spLocks noGrp="1"/>
          </p:cNvSpPr>
          <p:nvPr>
            <p:ph type="body" idx="1"/>
          </p:nvPr>
        </p:nvSpPr>
        <p:spPr>
          <a:noFill/>
          <a:ln>
            <a:noFill/>
          </a:ln>
        </p:spPr>
        <p:txBody>
          <a:bodyPr wrap="square" lIns="91440" tIns="45720" rIns="91440" bIns="45720" anchor="t"/>
          <a:lstStyle/>
          <a:p>
            <a:pPr lvl="0"/>
            <a:endParaRPr lang="zh-CN" altLang="en-US" dirty="0"/>
          </a:p>
        </p:txBody>
      </p:sp>
      <p:sp>
        <p:nvSpPr>
          <p:cNvPr id="63492"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a:ln>
            <a:solidFill>
              <a:srgbClr val="000000">
                <a:alpha val="100000"/>
              </a:srgbClr>
            </a:solidFill>
            <a:miter lim="800000"/>
          </a:ln>
        </p:spPr>
      </p:sp>
      <p:sp>
        <p:nvSpPr>
          <p:cNvPr id="63491" name="备注占位符 2"/>
          <p:cNvSpPr>
            <a:spLocks noGrp="1"/>
          </p:cNvSpPr>
          <p:nvPr>
            <p:ph type="body" idx="1"/>
          </p:nvPr>
        </p:nvSpPr>
        <p:spPr>
          <a:noFill/>
          <a:ln>
            <a:noFill/>
          </a:ln>
        </p:spPr>
        <p:txBody>
          <a:bodyPr wrap="square" lIns="91440" tIns="45720" rIns="91440" bIns="45720" anchor="t"/>
          <a:lstStyle/>
          <a:p>
            <a:pPr lvl="0"/>
            <a:endParaRPr lang="zh-CN" altLang="en-US" dirty="0"/>
          </a:p>
        </p:txBody>
      </p:sp>
      <p:sp>
        <p:nvSpPr>
          <p:cNvPr id="63492"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a:ln>
            <a:solidFill>
              <a:srgbClr val="000000">
                <a:alpha val="100000"/>
              </a:srgbClr>
            </a:solidFill>
            <a:miter lim="800000"/>
          </a:ln>
        </p:spPr>
      </p:sp>
      <p:sp>
        <p:nvSpPr>
          <p:cNvPr id="63491" name="备注占位符 2"/>
          <p:cNvSpPr>
            <a:spLocks noGrp="1"/>
          </p:cNvSpPr>
          <p:nvPr>
            <p:ph type="body" idx="1"/>
          </p:nvPr>
        </p:nvSpPr>
        <p:spPr>
          <a:noFill/>
          <a:ln>
            <a:noFill/>
          </a:ln>
        </p:spPr>
        <p:txBody>
          <a:bodyPr wrap="square" lIns="91440" tIns="45720" rIns="91440" bIns="45720" anchor="t"/>
          <a:lstStyle/>
          <a:p>
            <a:pPr lvl="0"/>
            <a:endParaRPr lang="zh-CN" altLang="en-US" dirty="0"/>
          </a:p>
        </p:txBody>
      </p:sp>
      <p:sp>
        <p:nvSpPr>
          <p:cNvPr id="63492"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a:ln>
            <a:solidFill>
              <a:srgbClr val="000000">
                <a:alpha val="100000"/>
              </a:srgbClr>
            </a:solidFill>
            <a:miter lim="800000"/>
          </a:ln>
        </p:spPr>
      </p:sp>
      <p:sp>
        <p:nvSpPr>
          <p:cNvPr id="63491" name="备注占位符 2"/>
          <p:cNvSpPr>
            <a:spLocks noGrp="1"/>
          </p:cNvSpPr>
          <p:nvPr>
            <p:ph type="body" idx="1"/>
          </p:nvPr>
        </p:nvSpPr>
        <p:spPr>
          <a:noFill/>
          <a:ln>
            <a:noFill/>
          </a:ln>
        </p:spPr>
        <p:txBody>
          <a:bodyPr wrap="square" lIns="91440" tIns="45720" rIns="91440" bIns="45720" anchor="t"/>
          <a:lstStyle/>
          <a:p>
            <a:pPr lvl="0"/>
            <a:endParaRPr lang="zh-CN" altLang="en-US" dirty="0"/>
          </a:p>
        </p:txBody>
      </p:sp>
      <p:sp>
        <p:nvSpPr>
          <p:cNvPr id="63492"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a:ln>
            <a:solidFill>
              <a:srgbClr val="000000">
                <a:alpha val="100000"/>
              </a:srgbClr>
            </a:solidFill>
            <a:miter lim="800000"/>
          </a:ln>
        </p:spPr>
      </p:sp>
      <p:sp>
        <p:nvSpPr>
          <p:cNvPr id="63491" name="备注占位符 2"/>
          <p:cNvSpPr>
            <a:spLocks noGrp="1"/>
          </p:cNvSpPr>
          <p:nvPr>
            <p:ph type="body" idx="1"/>
          </p:nvPr>
        </p:nvSpPr>
        <p:spPr>
          <a:noFill/>
          <a:ln>
            <a:noFill/>
          </a:ln>
        </p:spPr>
        <p:txBody>
          <a:bodyPr wrap="square" lIns="91440" tIns="45720" rIns="91440" bIns="45720" anchor="t"/>
          <a:lstStyle/>
          <a:p>
            <a:pPr lvl="0"/>
            <a:endParaRPr lang="zh-CN" altLang="en-US" dirty="0"/>
          </a:p>
        </p:txBody>
      </p:sp>
      <p:sp>
        <p:nvSpPr>
          <p:cNvPr id="63492"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a:ln>
            <a:solidFill>
              <a:srgbClr val="000000">
                <a:alpha val="100000"/>
              </a:srgbClr>
            </a:solidFill>
            <a:miter lim="800000"/>
          </a:ln>
        </p:spPr>
      </p:sp>
      <p:sp>
        <p:nvSpPr>
          <p:cNvPr id="63491" name="备注占位符 2"/>
          <p:cNvSpPr>
            <a:spLocks noGrp="1"/>
          </p:cNvSpPr>
          <p:nvPr>
            <p:ph type="body" idx="1"/>
          </p:nvPr>
        </p:nvSpPr>
        <p:spPr>
          <a:noFill/>
          <a:ln>
            <a:noFill/>
          </a:ln>
        </p:spPr>
        <p:txBody>
          <a:bodyPr wrap="square" lIns="91440" tIns="45720" rIns="91440" bIns="45720" anchor="t"/>
          <a:lstStyle/>
          <a:p>
            <a:pPr lvl="0"/>
            <a:endParaRPr lang="zh-CN" altLang="en-US" dirty="0"/>
          </a:p>
        </p:txBody>
      </p:sp>
      <p:sp>
        <p:nvSpPr>
          <p:cNvPr id="63492"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a:ln>
            <a:solidFill>
              <a:srgbClr val="000000">
                <a:alpha val="100000"/>
              </a:srgbClr>
            </a:solidFill>
            <a:miter lim="800000"/>
          </a:ln>
        </p:spPr>
      </p:sp>
      <p:sp>
        <p:nvSpPr>
          <p:cNvPr id="63491" name="备注占位符 2"/>
          <p:cNvSpPr>
            <a:spLocks noGrp="1"/>
          </p:cNvSpPr>
          <p:nvPr>
            <p:ph type="body" idx="1"/>
          </p:nvPr>
        </p:nvSpPr>
        <p:spPr>
          <a:noFill/>
          <a:ln>
            <a:noFill/>
          </a:ln>
        </p:spPr>
        <p:txBody>
          <a:bodyPr wrap="square" lIns="91440" tIns="45720" rIns="91440" bIns="45720" anchor="t"/>
          <a:lstStyle/>
          <a:p>
            <a:pPr lvl="0"/>
            <a:endParaRPr lang="zh-CN" altLang="en-US" dirty="0"/>
          </a:p>
        </p:txBody>
      </p:sp>
      <p:sp>
        <p:nvSpPr>
          <p:cNvPr id="63492"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1_首页">
    <p:bg>
      <p:bgPr>
        <a:blipFill dpi="0" rotWithShape="1">
          <a:blip r:embed="rId2" cstate="print">
            <a:lum/>
          </a:blip>
          <a:srcRect/>
          <a:stretch>
            <a:fillRect t="-28000" b="-28000"/>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Tree>
  </p:cSld>
  <p:clrMapOvr>
    <a:masterClrMapping/>
  </p:clrMapOvr>
  <p:transition spd="slow">
    <p:comb/>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24417" y="260350"/>
            <a:ext cx="11243733" cy="504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642938"/>
            <a:ext cx="10972800" cy="7747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3"/>
          <p:cNvSpPr>
            <a:spLocks noGrp="1"/>
          </p:cNvSpPr>
          <p:nvPr>
            <p:ph type="dt" sz="half" idx="10"/>
          </p:nvPr>
        </p:nvSpPr>
        <p:spPr>
          <a:xfrm>
            <a:off x="609600" y="6356351"/>
            <a:ext cx="2844800" cy="365125"/>
          </a:xfrm>
          <a:prstGeom prst="rect">
            <a:avLst/>
          </a:prstGeom>
        </p:spPr>
        <p:txBody>
          <a:bodyPr/>
          <a:lstStyle>
            <a:lvl1pPr>
              <a:defRPr/>
            </a:lvl1pPr>
          </a:lstStyle>
          <a:p>
            <a:pPr>
              <a:defRPr/>
            </a:pPr>
            <a:fld id="{1D95D038-90B5-4DEF-9180-08039166D58B}" type="datetimeFigureOut">
              <a:rPr lang="zh-CN" altLang="en-US"/>
            </a:fld>
            <a:endParaRPr lang="zh-CN" altLang="en-US"/>
          </a:p>
        </p:txBody>
      </p:sp>
      <p:sp>
        <p:nvSpPr>
          <p:cNvPr id="6" name="页脚占位符 4"/>
          <p:cNvSpPr>
            <a:spLocks noGrp="1"/>
          </p:cNvSpPr>
          <p:nvPr>
            <p:ph type="ftr" sz="quarter" idx="11"/>
          </p:nvPr>
        </p:nvSpPr>
        <p:spPr>
          <a:xfrm>
            <a:off x="4165600" y="6356351"/>
            <a:ext cx="3860800" cy="365125"/>
          </a:xfrm>
          <a:prstGeom prst="rect">
            <a:avLst/>
          </a:prstGeom>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a:xfrm>
            <a:off x="8737600" y="6356351"/>
            <a:ext cx="2844800" cy="365125"/>
          </a:xfrm>
          <a:prstGeom prst="rect">
            <a:avLst/>
          </a:prstGeom>
        </p:spPr>
        <p:txBody>
          <a:bodyPr/>
          <a:lstStyle>
            <a:lvl1pPr>
              <a:defRPr/>
            </a:lvl1pPr>
          </a:lstStyle>
          <a:p>
            <a:pPr>
              <a:defRPr/>
            </a:pPr>
            <a:fld id="{296A8F90-5A3D-4E69-965A-0EC4E86D6E8D}"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74639"/>
            <a:ext cx="10972800" cy="5851525"/>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ransition>
    <p:cover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10" name="TextBox 3"/>
          <p:cNvSpPr txBox="1"/>
          <p:nvPr userDrawn="1"/>
        </p:nvSpPr>
        <p:spPr>
          <a:xfrm>
            <a:off x="2280569" y="692254"/>
            <a:ext cx="1451475" cy="369332"/>
          </a:xfrm>
          <a:prstGeom prst="rect">
            <a:avLst/>
          </a:prstGeom>
          <a:noFill/>
        </p:spPr>
        <p:txBody>
          <a:bodyPr wrap="square">
            <a:spAutoFit/>
          </a:bodyPr>
          <a:lstStyle/>
          <a:p>
            <a:pPr algn="l">
              <a:defRPr/>
            </a:pPr>
            <a:r>
              <a:rPr lang="zh-CN" altLang="en-US" sz="1800" b="0" dirty="0" smtClean="0">
                <a:solidFill>
                  <a:schemeClr val="tx1">
                    <a:lumMod val="65000"/>
                    <a:lumOff val="35000"/>
                  </a:schemeClr>
                </a:solidFill>
                <a:latin typeface="微软雅黑" panose="020B0503020204020204" pitchFamily="34" charset="-122"/>
                <a:ea typeface="微软雅黑" panose="020B0503020204020204" pitchFamily="34" charset="-122"/>
              </a:rPr>
              <a:t>目录页</a:t>
            </a:r>
            <a:endParaRPr lang="zh-CN" altLang="en-US" sz="18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 name="矩形 24"/>
          <p:cNvSpPr>
            <a:spLocks noChangeArrowheads="1"/>
          </p:cNvSpPr>
          <p:nvPr userDrawn="1"/>
        </p:nvSpPr>
        <p:spPr bwMode="auto">
          <a:xfrm>
            <a:off x="1056757" y="704309"/>
            <a:ext cx="1079839" cy="492443"/>
          </a:xfrm>
          <a:prstGeom prst="rect">
            <a:avLst/>
          </a:prstGeom>
          <a:noFill/>
          <a:ln w="9525">
            <a:noFill/>
            <a:miter lim="800000"/>
          </a:ln>
        </p:spPr>
        <p:txBody>
          <a:bodyPr wrap="square" lIns="0" tIns="0" rIns="0" bIns="0">
            <a:spAutoFit/>
          </a:bodyPr>
          <a:lstStyle/>
          <a:p>
            <a:pPr algn="ctr"/>
            <a:r>
              <a:rPr lang="en-US" altLang="zh-CN" sz="1600" b="0" dirty="0" smtClean="0">
                <a:solidFill>
                  <a:schemeClr val="bg1"/>
                </a:solidFill>
                <a:ea typeface="微软雅黑" panose="020B0503020204020204" pitchFamily="34" charset="-122"/>
                <a:cs typeface="Arial Unicode MS" panose="020B0604020202020204" pitchFamily="34" charset="-122"/>
              </a:rPr>
              <a:t>CONTENTS</a:t>
            </a:r>
            <a:endParaRPr lang="en-US" altLang="zh-CN" sz="1600" b="0" dirty="0" smtClean="0">
              <a:solidFill>
                <a:schemeClr val="bg1"/>
              </a:solidFill>
              <a:ea typeface="微软雅黑" panose="020B0503020204020204" pitchFamily="34" charset="-122"/>
              <a:cs typeface="Arial Unicode MS" panose="020B0604020202020204" pitchFamily="34" charset="-122"/>
            </a:endParaRPr>
          </a:p>
          <a:p>
            <a:pPr algn="ctr"/>
            <a:r>
              <a:rPr lang="en-US" altLang="zh-CN" sz="1600" b="0" dirty="0" smtClean="0">
                <a:solidFill>
                  <a:schemeClr val="bg1"/>
                </a:solidFill>
                <a:ea typeface="微软雅黑" panose="020B0503020204020204" pitchFamily="34" charset="-122"/>
                <a:cs typeface="Arial Unicode MS" panose="020B0604020202020204" pitchFamily="34" charset="-122"/>
              </a:rPr>
              <a:t> PAGE</a:t>
            </a:r>
            <a:endParaRPr lang="en-US" altLang="zh-CN" sz="1600" b="0" dirty="0">
              <a:solidFill>
                <a:schemeClr val="bg1"/>
              </a:solidFill>
              <a:ea typeface="微软雅黑" panose="020B0503020204020204" pitchFamily="34" charset="-122"/>
              <a:cs typeface="Arial Unicode MS" panose="020B0604020202020204" pitchFamily="34" charset="-122"/>
            </a:endParaRPr>
          </a:p>
        </p:txBody>
      </p:sp>
      <p:grpSp>
        <p:nvGrpSpPr>
          <p:cNvPr id="4" name="Group 4"/>
          <p:cNvGrpSpPr/>
          <p:nvPr userDrawn="1"/>
        </p:nvGrpSpPr>
        <p:grpSpPr bwMode="auto">
          <a:xfrm>
            <a:off x="3504508" y="1707158"/>
            <a:ext cx="6911975" cy="1092200"/>
            <a:chOff x="0" y="0"/>
            <a:chExt cx="4354" cy="688"/>
          </a:xfrm>
        </p:grpSpPr>
        <p:sp>
          <p:nvSpPr>
            <p:cNvPr id="5" name="Rectangle 5"/>
            <p:cNvSpPr>
              <a:spLocks noChangeArrowheads="1"/>
            </p:cNvSpPr>
            <p:nvPr/>
          </p:nvSpPr>
          <p:spPr bwMode="auto">
            <a:xfrm>
              <a:off x="0" y="54"/>
              <a:ext cx="4354" cy="453"/>
            </a:xfrm>
            <a:prstGeom prst="rect">
              <a:avLst/>
            </a:prstGeom>
            <a:gradFill rotWithShape="1">
              <a:gsLst>
                <a:gs pos="0">
                  <a:srgbClr val="DDDDDD"/>
                </a:gs>
                <a:gs pos="100000">
                  <a:srgbClr val="FFFFFF"/>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i="1" kern="0">
                <a:solidFill>
                  <a:srgbClr val="000000"/>
                </a:solidFill>
                <a:latin typeface="Arial" panose="020B0604020202020204" pitchFamily="34" charset="0"/>
                <a:ea typeface="华文细黑" panose="02010600040101010101" pitchFamily="2" charset="-122"/>
              </a:endParaRPr>
            </a:p>
          </p:txBody>
        </p:sp>
        <p:sp>
          <p:nvSpPr>
            <p:cNvPr id="6" name="Rectangle 6"/>
            <p:cNvSpPr>
              <a:spLocks noChangeArrowheads="1"/>
            </p:cNvSpPr>
            <p:nvPr/>
          </p:nvSpPr>
          <p:spPr bwMode="auto">
            <a:xfrm>
              <a:off x="181" y="0"/>
              <a:ext cx="1497" cy="326"/>
            </a:xfrm>
            <a:prstGeom prst="rect">
              <a:avLst/>
            </a:prstGeom>
            <a:gradFill rotWithShape="1">
              <a:gsLst>
                <a:gs pos="0">
                  <a:srgbClr val="333399"/>
                </a:gs>
                <a:gs pos="100000">
                  <a:srgbClr val="BBE0E3"/>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i="1" kern="0">
                <a:solidFill>
                  <a:srgbClr val="000000"/>
                </a:solidFill>
                <a:latin typeface="Arial" panose="020B0604020202020204" pitchFamily="34" charset="0"/>
                <a:ea typeface="华文细黑" panose="02010600040101010101" pitchFamily="2" charset="-122"/>
              </a:endParaRPr>
            </a:p>
          </p:txBody>
        </p:sp>
        <p:sp>
          <p:nvSpPr>
            <p:cNvPr id="7" name="AutoShape 9"/>
            <p:cNvSpPr>
              <a:spLocks noChangeArrowheads="1"/>
            </p:cNvSpPr>
            <p:nvPr/>
          </p:nvSpPr>
          <p:spPr bwMode="auto">
            <a:xfrm>
              <a:off x="0" y="507"/>
              <a:ext cx="4354" cy="18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37 w 21600"/>
                <a:gd name="T13" fmla="*/ 2387 h 21600"/>
                <a:gd name="T14" fmla="*/ 19263 w 21600"/>
                <a:gd name="T15" fmla="*/ 19213 h 21600"/>
              </a:gdLst>
              <a:ahLst/>
              <a:cxnLst>
                <a:cxn ang="T8">
                  <a:pos x="T0" y="T1"/>
                </a:cxn>
                <a:cxn ang="T9">
                  <a:pos x="T2" y="T3"/>
                </a:cxn>
                <a:cxn ang="T10">
                  <a:pos x="T4" y="T5"/>
                </a:cxn>
                <a:cxn ang="T11">
                  <a:pos x="T6" y="T7"/>
                </a:cxn>
              </a:cxnLst>
              <a:rect l="T12" t="T13" r="T14" b="T15"/>
              <a:pathLst>
                <a:path w="21600" h="21600">
                  <a:moveTo>
                    <a:pt x="0" y="0"/>
                  </a:moveTo>
                  <a:lnTo>
                    <a:pt x="1072" y="21600"/>
                  </a:lnTo>
                  <a:lnTo>
                    <a:pt x="20528" y="21600"/>
                  </a:lnTo>
                  <a:lnTo>
                    <a:pt x="21600" y="0"/>
                  </a:lnTo>
                  <a:lnTo>
                    <a:pt x="0" y="0"/>
                  </a:lnTo>
                  <a:close/>
                </a:path>
              </a:pathLst>
            </a:custGeom>
            <a:gradFill rotWithShape="1">
              <a:gsLst>
                <a:gs pos="0">
                  <a:srgbClr val="DDDDDD"/>
                </a:gs>
                <a:gs pos="100000">
                  <a:srgbClr val="FFFFFF">
                    <a:alpha val="0"/>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kern="0">
                <a:solidFill>
                  <a:srgbClr val="000000"/>
                </a:solidFill>
                <a:latin typeface="Arial" panose="020B0604020202020204" pitchFamily="34" charset="0"/>
              </a:endParaRPr>
            </a:p>
          </p:txBody>
        </p:sp>
        <p:sp>
          <p:nvSpPr>
            <p:cNvPr id="8" name="AutoShape 10"/>
            <p:cNvSpPr>
              <a:spLocks noChangeArrowheads="1"/>
            </p:cNvSpPr>
            <p:nvPr/>
          </p:nvSpPr>
          <p:spPr bwMode="auto">
            <a:xfrm>
              <a:off x="181" y="320"/>
              <a:ext cx="1497" cy="18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37 w 21600"/>
                <a:gd name="T13" fmla="*/ 2387 h 21600"/>
                <a:gd name="T14" fmla="*/ 19263 w 21600"/>
                <a:gd name="T15" fmla="*/ 19213 h 21600"/>
              </a:gdLst>
              <a:ahLst/>
              <a:cxnLst>
                <a:cxn ang="T8">
                  <a:pos x="T0" y="T1"/>
                </a:cxn>
                <a:cxn ang="T9">
                  <a:pos x="T2" y="T3"/>
                </a:cxn>
                <a:cxn ang="T10">
                  <a:pos x="T4" y="T5"/>
                </a:cxn>
                <a:cxn ang="T11">
                  <a:pos x="T6" y="T7"/>
                </a:cxn>
              </a:cxnLst>
              <a:rect l="T12" t="T13" r="T14" b="T15"/>
              <a:pathLst>
                <a:path w="21600" h="21600">
                  <a:moveTo>
                    <a:pt x="0" y="0"/>
                  </a:moveTo>
                  <a:lnTo>
                    <a:pt x="1072" y="21600"/>
                  </a:lnTo>
                  <a:lnTo>
                    <a:pt x="20528" y="21600"/>
                  </a:lnTo>
                  <a:lnTo>
                    <a:pt x="21600" y="0"/>
                  </a:lnTo>
                  <a:lnTo>
                    <a:pt x="0" y="0"/>
                  </a:lnTo>
                  <a:close/>
                </a:path>
              </a:pathLst>
            </a:custGeom>
            <a:gradFill rotWithShape="1">
              <a:gsLst>
                <a:gs pos="0">
                  <a:srgbClr val="BBE0E3">
                    <a:alpha val="50000"/>
                  </a:srgbClr>
                </a:gs>
                <a:gs pos="100000">
                  <a:srgbClr val="FFFFFF">
                    <a:alpha val="0"/>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kern="0">
                <a:solidFill>
                  <a:srgbClr val="000000"/>
                </a:solidFill>
                <a:latin typeface="Arial" panose="020B0604020202020204" pitchFamily="34" charset="0"/>
              </a:endParaRPr>
            </a:p>
          </p:txBody>
        </p:sp>
      </p:grpSp>
      <p:grpSp>
        <p:nvGrpSpPr>
          <p:cNvPr id="9" name="Group 11"/>
          <p:cNvGrpSpPr/>
          <p:nvPr userDrawn="1"/>
        </p:nvGrpSpPr>
        <p:grpSpPr bwMode="auto">
          <a:xfrm>
            <a:off x="3504508" y="2772370"/>
            <a:ext cx="6911975" cy="1092200"/>
            <a:chOff x="0" y="0"/>
            <a:chExt cx="4354" cy="688"/>
          </a:xfrm>
        </p:grpSpPr>
        <p:sp>
          <p:nvSpPr>
            <p:cNvPr id="12" name="Rectangle 12"/>
            <p:cNvSpPr>
              <a:spLocks noChangeArrowheads="1"/>
            </p:cNvSpPr>
            <p:nvPr/>
          </p:nvSpPr>
          <p:spPr bwMode="auto">
            <a:xfrm>
              <a:off x="0" y="54"/>
              <a:ext cx="4354" cy="453"/>
            </a:xfrm>
            <a:prstGeom prst="rect">
              <a:avLst/>
            </a:prstGeom>
            <a:gradFill rotWithShape="1">
              <a:gsLst>
                <a:gs pos="0">
                  <a:srgbClr val="DDDDDD"/>
                </a:gs>
                <a:gs pos="100000">
                  <a:srgbClr val="FFFFFF"/>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i="1" kern="0">
                <a:solidFill>
                  <a:srgbClr val="000000"/>
                </a:solidFill>
                <a:latin typeface="Arial" panose="020B0604020202020204" pitchFamily="34" charset="0"/>
                <a:ea typeface="华文细黑" panose="02010600040101010101" pitchFamily="2" charset="-122"/>
              </a:endParaRPr>
            </a:p>
          </p:txBody>
        </p:sp>
        <p:sp>
          <p:nvSpPr>
            <p:cNvPr id="13" name="Rectangle 13"/>
            <p:cNvSpPr>
              <a:spLocks noChangeArrowheads="1"/>
            </p:cNvSpPr>
            <p:nvPr/>
          </p:nvSpPr>
          <p:spPr bwMode="auto">
            <a:xfrm>
              <a:off x="181" y="0"/>
              <a:ext cx="1497" cy="326"/>
            </a:xfrm>
            <a:prstGeom prst="rect">
              <a:avLst/>
            </a:prstGeom>
            <a:gradFill rotWithShape="1">
              <a:gsLst>
                <a:gs pos="0">
                  <a:srgbClr val="333399"/>
                </a:gs>
                <a:gs pos="100000">
                  <a:srgbClr val="BBE0E3"/>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i="1" kern="0">
                <a:solidFill>
                  <a:srgbClr val="000000"/>
                </a:solidFill>
                <a:latin typeface="Arial" panose="020B0604020202020204" pitchFamily="34" charset="0"/>
                <a:ea typeface="华文细黑" panose="02010600040101010101" pitchFamily="2" charset="-122"/>
              </a:endParaRPr>
            </a:p>
          </p:txBody>
        </p:sp>
        <p:sp>
          <p:nvSpPr>
            <p:cNvPr id="14" name="AutoShape 16"/>
            <p:cNvSpPr>
              <a:spLocks noChangeArrowheads="1"/>
            </p:cNvSpPr>
            <p:nvPr/>
          </p:nvSpPr>
          <p:spPr bwMode="auto">
            <a:xfrm>
              <a:off x="0" y="507"/>
              <a:ext cx="4354" cy="18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37 w 21600"/>
                <a:gd name="T13" fmla="*/ 2387 h 21600"/>
                <a:gd name="T14" fmla="*/ 19263 w 21600"/>
                <a:gd name="T15" fmla="*/ 19213 h 21600"/>
              </a:gdLst>
              <a:ahLst/>
              <a:cxnLst>
                <a:cxn ang="T8">
                  <a:pos x="T0" y="T1"/>
                </a:cxn>
                <a:cxn ang="T9">
                  <a:pos x="T2" y="T3"/>
                </a:cxn>
                <a:cxn ang="T10">
                  <a:pos x="T4" y="T5"/>
                </a:cxn>
                <a:cxn ang="T11">
                  <a:pos x="T6" y="T7"/>
                </a:cxn>
              </a:cxnLst>
              <a:rect l="T12" t="T13" r="T14" b="T15"/>
              <a:pathLst>
                <a:path w="21600" h="21600">
                  <a:moveTo>
                    <a:pt x="0" y="0"/>
                  </a:moveTo>
                  <a:lnTo>
                    <a:pt x="1072" y="21600"/>
                  </a:lnTo>
                  <a:lnTo>
                    <a:pt x="20528" y="21600"/>
                  </a:lnTo>
                  <a:lnTo>
                    <a:pt x="21600" y="0"/>
                  </a:lnTo>
                  <a:lnTo>
                    <a:pt x="0" y="0"/>
                  </a:lnTo>
                  <a:close/>
                </a:path>
              </a:pathLst>
            </a:custGeom>
            <a:gradFill rotWithShape="1">
              <a:gsLst>
                <a:gs pos="0">
                  <a:srgbClr val="DDDDDD"/>
                </a:gs>
                <a:gs pos="100000">
                  <a:srgbClr val="FFFFFF">
                    <a:alpha val="0"/>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kern="0">
                <a:solidFill>
                  <a:srgbClr val="000000"/>
                </a:solidFill>
                <a:latin typeface="Arial" panose="020B0604020202020204" pitchFamily="34" charset="0"/>
              </a:endParaRPr>
            </a:p>
          </p:txBody>
        </p:sp>
        <p:sp>
          <p:nvSpPr>
            <p:cNvPr id="15" name="AutoShape 17"/>
            <p:cNvSpPr>
              <a:spLocks noChangeArrowheads="1"/>
            </p:cNvSpPr>
            <p:nvPr/>
          </p:nvSpPr>
          <p:spPr bwMode="auto">
            <a:xfrm>
              <a:off x="181" y="320"/>
              <a:ext cx="1497" cy="18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37 w 21600"/>
                <a:gd name="T13" fmla="*/ 2387 h 21600"/>
                <a:gd name="T14" fmla="*/ 19263 w 21600"/>
                <a:gd name="T15" fmla="*/ 19213 h 21600"/>
              </a:gdLst>
              <a:ahLst/>
              <a:cxnLst>
                <a:cxn ang="T8">
                  <a:pos x="T0" y="T1"/>
                </a:cxn>
                <a:cxn ang="T9">
                  <a:pos x="T2" y="T3"/>
                </a:cxn>
                <a:cxn ang="T10">
                  <a:pos x="T4" y="T5"/>
                </a:cxn>
                <a:cxn ang="T11">
                  <a:pos x="T6" y="T7"/>
                </a:cxn>
              </a:cxnLst>
              <a:rect l="T12" t="T13" r="T14" b="T15"/>
              <a:pathLst>
                <a:path w="21600" h="21600">
                  <a:moveTo>
                    <a:pt x="0" y="0"/>
                  </a:moveTo>
                  <a:lnTo>
                    <a:pt x="1072" y="21600"/>
                  </a:lnTo>
                  <a:lnTo>
                    <a:pt x="20528" y="21600"/>
                  </a:lnTo>
                  <a:lnTo>
                    <a:pt x="21600" y="0"/>
                  </a:lnTo>
                  <a:lnTo>
                    <a:pt x="0" y="0"/>
                  </a:lnTo>
                  <a:close/>
                </a:path>
              </a:pathLst>
            </a:custGeom>
            <a:gradFill rotWithShape="1">
              <a:gsLst>
                <a:gs pos="0">
                  <a:srgbClr val="BBE0E3">
                    <a:alpha val="50000"/>
                  </a:srgbClr>
                </a:gs>
                <a:gs pos="100000">
                  <a:srgbClr val="FFFFFF">
                    <a:alpha val="0"/>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kern="0">
                <a:solidFill>
                  <a:srgbClr val="000000"/>
                </a:solidFill>
                <a:latin typeface="Arial" panose="020B0604020202020204" pitchFamily="34" charset="0"/>
              </a:endParaRPr>
            </a:p>
          </p:txBody>
        </p:sp>
      </p:grpSp>
      <p:grpSp>
        <p:nvGrpSpPr>
          <p:cNvPr id="16" name="Group 18"/>
          <p:cNvGrpSpPr/>
          <p:nvPr userDrawn="1"/>
        </p:nvGrpSpPr>
        <p:grpSpPr bwMode="auto">
          <a:xfrm>
            <a:off x="3504508" y="3810595"/>
            <a:ext cx="6911975" cy="1092200"/>
            <a:chOff x="0" y="0"/>
            <a:chExt cx="4354" cy="688"/>
          </a:xfrm>
        </p:grpSpPr>
        <p:sp>
          <p:nvSpPr>
            <p:cNvPr id="17" name="Rectangle 19"/>
            <p:cNvSpPr>
              <a:spLocks noChangeArrowheads="1"/>
            </p:cNvSpPr>
            <p:nvPr/>
          </p:nvSpPr>
          <p:spPr bwMode="auto">
            <a:xfrm>
              <a:off x="0" y="54"/>
              <a:ext cx="4354" cy="453"/>
            </a:xfrm>
            <a:prstGeom prst="rect">
              <a:avLst/>
            </a:prstGeom>
            <a:gradFill rotWithShape="1">
              <a:gsLst>
                <a:gs pos="0">
                  <a:srgbClr val="DDDDDD"/>
                </a:gs>
                <a:gs pos="100000">
                  <a:srgbClr val="FFFFFF"/>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i="1" kern="0">
                <a:solidFill>
                  <a:srgbClr val="000000"/>
                </a:solidFill>
                <a:latin typeface="Arial" panose="020B0604020202020204" pitchFamily="34" charset="0"/>
                <a:ea typeface="华文细黑" panose="02010600040101010101" pitchFamily="2" charset="-122"/>
              </a:endParaRPr>
            </a:p>
          </p:txBody>
        </p:sp>
        <p:sp>
          <p:nvSpPr>
            <p:cNvPr id="18" name="Rectangle 20"/>
            <p:cNvSpPr>
              <a:spLocks noChangeArrowheads="1"/>
            </p:cNvSpPr>
            <p:nvPr/>
          </p:nvSpPr>
          <p:spPr bwMode="auto">
            <a:xfrm>
              <a:off x="181" y="0"/>
              <a:ext cx="1497" cy="326"/>
            </a:xfrm>
            <a:prstGeom prst="rect">
              <a:avLst/>
            </a:prstGeom>
            <a:gradFill rotWithShape="1">
              <a:gsLst>
                <a:gs pos="0">
                  <a:srgbClr val="333399"/>
                </a:gs>
                <a:gs pos="100000">
                  <a:srgbClr val="BBE0E3"/>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i="1" kern="0">
                <a:solidFill>
                  <a:srgbClr val="000000"/>
                </a:solidFill>
                <a:latin typeface="Arial" panose="020B0604020202020204" pitchFamily="34" charset="0"/>
                <a:ea typeface="华文细黑" panose="02010600040101010101" pitchFamily="2" charset="-122"/>
              </a:endParaRPr>
            </a:p>
          </p:txBody>
        </p:sp>
        <p:sp>
          <p:nvSpPr>
            <p:cNvPr id="19" name="AutoShape 23"/>
            <p:cNvSpPr>
              <a:spLocks noChangeArrowheads="1"/>
            </p:cNvSpPr>
            <p:nvPr/>
          </p:nvSpPr>
          <p:spPr bwMode="auto">
            <a:xfrm>
              <a:off x="0" y="507"/>
              <a:ext cx="4354" cy="18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37 w 21600"/>
                <a:gd name="T13" fmla="*/ 2387 h 21600"/>
                <a:gd name="T14" fmla="*/ 19263 w 21600"/>
                <a:gd name="T15" fmla="*/ 19213 h 21600"/>
              </a:gdLst>
              <a:ahLst/>
              <a:cxnLst>
                <a:cxn ang="T8">
                  <a:pos x="T0" y="T1"/>
                </a:cxn>
                <a:cxn ang="T9">
                  <a:pos x="T2" y="T3"/>
                </a:cxn>
                <a:cxn ang="T10">
                  <a:pos x="T4" y="T5"/>
                </a:cxn>
                <a:cxn ang="T11">
                  <a:pos x="T6" y="T7"/>
                </a:cxn>
              </a:cxnLst>
              <a:rect l="T12" t="T13" r="T14" b="T15"/>
              <a:pathLst>
                <a:path w="21600" h="21600">
                  <a:moveTo>
                    <a:pt x="0" y="0"/>
                  </a:moveTo>
                  <a:lnTo>
                    <a:pt x="1072" y="21600"/>
                  </a:lnTo>
                  <a:lnTo>
                    <a:pt x="20528" y="21600"/>
                  </a:lnTo>
                  <a:lnTo>
                    <a:pt x="21600" y="0"/>
                  </a:lnTo>
                  <a:lnTo>
                    <a:pt x="0" y="0"/>
                  </a:lnTo>
                  <a:close/>
                </a:path>
              </a:pathLst>
            </a:custGeom>
            <a:gradFill rotWithShape="1">
              <a:gsLst>
                <a:gs pos="0">
                  <a:srgbClr val="DDDDDD"/>
                </a:gs>
                <a:gs pos="100000">
                  <a:srgbClr val="FFFFFF">
                    <a:alpha val="0"/>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kern="0">
                <a:solidFill>
                  <a:srgbClr val="000000"/>
                </a:solidFill>
                <a:latin typeface="Arial" panose="020B0604020202020204" pitchFamily="34" charset="0"/>
              </a:endParaRPr>
            </a:p>
          </p:txBody>
        </p:sp>
        <p:sp>
          <p:nvSpPr>
            <p:cNvPr id="20" name="AutoShape 24"/>
            <p:cNvSpPr>
              <a:spLocks noChangeArrowheads="1"/>
            </p:cNvSpPr>
            <p:nvPr/>
          </p:nvSpPr>
          <p:spPr bwMode="auto">
            <a:xfrm>
              <a:off x="181" y="320"/>
              <a:ext cx="1497" cy="18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37 w 21600"/>
                <a:gd name="T13" fmla="*/ 2387 h 21600"/>
                <a:gd name="T14" fmla="*/ 19263 w 21600"/>
                <a:gd name="T15" fmla="*/ 19213 h 21600"/>
              </a:gdLst>
              <a:ahLst/>
              <a:cxnLst>
                <a:cxn ang="T8">
                  <a:pos x="T0" y="T1"/>
                </a:cxn>
                <a:cxn ang="T9">
                  <a:pos x="T2" y="T3"/>
                </a:cxn>
                <a:cxn ang="T10">
                  <a:pos x="T4" y="T5"/>
                </a:cxn>
                <a:cxn ang="T11">
                  <a:pos x="T6" y="T7"/>
                </a:cxn>
              </a:cxnLst>
              <a:rect l="T12" t="T13" r="T14" b="T15"/>
              <a:pathLst>
                <a:path w="21600" h="21600">
                  <a:moveTo>
                    <a:pt x="0" y="0"/>
                  </a:moveTo>
                  <a:lnTo>
                    <a:pt x="1072" y="21600"/>
                  </a:lnTo>
                  <a:lnTo>
                    <a:pt x="20528" y="21600"/>
                  </a:lnTo>
                  <a:lnTo>
                    <a:pt x="21600" y="0"/>
                  </a:lnTo>
                  <a:lnTo>
                    <a:pt x="0" y="0"/>
                  </a:lnTo>
                  <a:close/>
                </a:path>
              </a:pathLst>
            </a:custGeom>
            <a:gradFill rotWithShape="1">
              <a:gsLst>
                <a:gs pos="0">
                  <a:srgbClr val="BBE0E3">
                    <a:alpha val="50000"/>
                  </a:srgbClr>
                </a:gs>
                <a:gs pos="100000">
                  <a:srgbClr val="FFFFFF">
                    <a:alpha val="0"/>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kern="0">
                <a:solidFill>
                  <a:srgbClr val="000000"/>
                </a:solidFill>
                <a:latin typeface="Arial" panose="020B0604020202020204" pitchFamily="34" charset="0"/>
              </a:endParaRPr>
            </a:p>
          </p:txBody>
        </p:sp>
      </p:grpSp>
      <p:grpSp>
        <p:nvGrpSpPr>
          <p:cNvPr id="21" name="Group 25"/>
          <p:cNvGrpSpPr/>
          <p:nvPr userDrawn="1"/>
        </p:nvGrpSpPr>
        <p:grpSpPr bwMode="auto">
          <a:xfrm>
            <a:off x="3504508" y="4875808"/>
            <a:ext cx="6911975" cy="1092200"/>
            <a:chOff x="0" y="0"/>
            <a:chExt cx="4354" cy="688"/>
          </a:xfrm>
        </p:grpSpPr>
        <p:sp>
          <p:nvSpPr>
            <p:cNvPr id="22" name="Rectangle 26"/>
            <p:cNvSpPr>
              <a:spLocks noChangeArrowheads="1"/>
            </p:cNvSpPr>
            <p:nvPr/>
          </p:nvSpPr>
          <p:spPr bwMode="auto">
            <a:xfrm>
              <a:off x="0" y="54"/>
              <a:ext cx="4354" cy="453"/>
            </a:xfrm>
            <a:prstGeom prst="rect">
              <a:avLst/>
            </a:prstGeom>
            <a:gradFill rotWithShape="1">
              <a:gsLst>
                <a:gs pos="0">
                  <a:srgbClr val="DDDDDD"/>
                </a:gs>
                <a:gs pos="100000">
                  <a:srgbClr val="FFFFFF"/>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i="1" kern="0">
                <a:solidFill>
                  <a:srgbClr val="000000"/>
                </a:solidFill>
                <a:latin typeface="Arial" panose="020B0604020202020204" pitchFamily="34" charset="0"/>
                <a:ea typeface="华文细黑" panose="02010600040101010101" pitchFamily="2" charset="-122"/>
              </a:endParaRPr>
            </a:p>
          </p:txBody>
        </p:sp>
        <p:sp>
          <p:nvSpPr>
            <p:cNvPr id="23" name="Rectangle 27"/>
            <p:cNvSpPr>
              <a:spLocks noChangeArrowheads="1"/>
            </p:cNvSpPr>
            <p:nvPr/>
          </p:nvSpPr>
          <p:spPr bwMode="auto">
            <a:xfrm>
              <a:off x="181" y="0"/>
              <a:ext cx="1497" cy="326"/>
            </a:xfrm>
            <a:prstGeom prst="rect">
              <a:avLst/>
            </a:prstGeom>
            <a:gradFill rotWithShape="1">
              <a:gsLst>
                <a:gs pos="0">
                  <a:srgbClr val="333399"/>
                </a:gs>
                <a:gs pos="100000">
                  <a:srgbClr val="BBE0E3"/>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i="1" kern="0">
                <a:solidFill>
                  <a:srgbClr val="000000"/>
                </a:solidFill>
                <a:latin typeface="Arial" panose="020B0604020202020204" pitchFamily="34" charset="0"/>
                <a:ea typeface="华文细黑" panose="02010600040101010101" pitchFamily="2" charset="-122"/>
              </a:endParaRPr>
            </a:p>
          </p:txBody>
        </p:sp>
        <p:sp>
          <p:nvSpPr>
            <p:cNvPr id="24" name="AutoShape 30"/>
            <p:cNvSpPr>
              <a:spLocks noChangeArrowheads="1"/>
            </p:cNvSpPr>
            <p:nvPr/>
          </p:nvSpPr>
          <p:spPr bwMode="auto">
            <a:xfrm>
              <a:off x="0" y="507"/>
              <a:ext cx="4354" cy="18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37 w 21600"/>
                <a:gd name="T13" fmla="*/ 2387 h 21600"/>
                <a:gd name="T14" fmla="*/ 19263 w 21600"/>
                <a:gd name="T15" fmla="*/ 19213 h 21600"/>
              </a:gdLst>
              <a:ahLst/>
              <a:cxnLst>
                <a:cxn ang="T8">
                  <a:pos x="T0" y="T1"/>
                </a:cxn>
                <a:cxn ang="T9">
                  <a:pos x="T2" y="T3"/>
                </a:cxn>
                <a:cxn ang="T10">
                  <a:pos x="T4" y="T5"/>
                </a:cxn>
                <a:cxn ang="T11">
                  <a:pos x="T6" y="T7"/>
                </a:cxn>
              </a:cxnLst>
              <a:rect l="T12" t="T13" r="T14" b="T15"/>
              <a:pathLst>
                <a:path w="21600" h="21600">
                  <a:moveTo>
                    <a:pt x="0" y="0"/>
                  </a:moveTo>
                  <a:lnTo>
                    <a:pt x="1072" y="21600"/>
                  </a:lnTo>
                  <a:lnTo>
                    <a:pt x="20528" y="21600"/>
                  </a:lnTo>
                  <a:lnTo>
                    <a:pt x="21600" y="0"/>
                  </a:lnTo>
                  <a:lnTo>
                    <a:pt x="0" y="0"/>
                  </a:lnTo>
                  <a:close/>
                </a:path>
              </a:pathLst>
            </a:custGeom>
            <a:gradFill rotWithShape="1">
              <a:gsLst>
                <a:gs pos="0">
                  <a:srgbClr val="DDDDDD"/>
                </a:gs>
                <a:gs pos="100000">
                  <a:srgbClr val="FFFFFF">
                    <a:alpha val="0"/>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kern="0">
                <a:solidFill>
                  <a:srgbClr val="000000"/>
                </a:solidFill>
                <a:latin typeface="Arial" panose="020B0604020202020204" pitchFamily="34" charset="0"/>
              </a:endParaRPr>
            </a:p>
          </p:txBody>
        </p:sp>
        <p:sp>
          <p:nvSpPr>
            <p:cNvPr id="25" name="AutoShape 31"/>
            <p:cNvSpPr>
              <a:spLocks noChangeArrowheads="1"/>
            </p:cNvSpPr>
            <p:nvPr/>
          </p:nvSpPr>
          <p:spPr bwMode="auto">
            <a:xfrm>
              <a:off x="181" y="320"/>
              <a:ext cx="1497" cy="18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37 w 21600"/>
                <a:gd name="T13" fmla="*/ 2387 h 21600"/>
                <a:gd name="T14" fmla="*/ 19263 w 21600"/>
                <a:gd name="T15" fmla="*/ 19213 h 21600"/>
              </a:gdLst>
              <a:ahLst/>
              <a:cxnLst>
                <a:cxn ang="T8">
                  <a:pos x="T0" y="T1"/>
                </a:cxn>
                <a:cxn ang="T9">
                  <a:pos x="T2" y="T3"/>
                </a:cxn>
                <a:cxn ang="T10">
                  <a:pos x="T4" y="T5"/>
                </a:cxn>
                <a:cxn ang="T11">
                  <a:pos x="T6" y="T7"/>
                </a:cxn>
              </a:cxnLst>
              <a:rect l="T12" t="T13" r="T14" b="T15"/>
              <a:pathLst>
                <a:path w="21600" h="21600">
                  <a:moveTo>
                    <a:pt x="0" y="0"/>
                  </a:moveTo>
                  <a:lnTo>
                    <a:pt x="1072" y="21600"/>
                  </a:lnTo>
                  <a:lnTo>
                    <a:pt x="20528" y="21600"/>
                  </a:lnTo>
                  <a:lnTo>
                    <a:pt x="21600" y="0"/>
                  </a:lnTo>
                  <a:lnTo>
                    <a:pt x="0" y="0"/>
                  </a:lnTo>
                  <a:close/>
                </a:path>
              </a:pathLst>
            </a:custGeom>
            <a:gradFill rotWithShape="1">
              <a:gsLst>
                <a:gs pos="0">
                  <a:srgbClr val="BBE0E3">
                    <a:alpha val="50000"/>
                  </a:srgbClr>
                </a:gs>
                <a:gs pos="100000">
                  <a:srgbClr val="FFFFFF">
                    <a:alpha val="0"/>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kern="0">
                <a:solidFill>
                  <a:srgbClr val="000000"/>
                </a:solidFill>
                <a:latin typeface="Arial" panose="020B0604020202020204" pitchFamily="34" charset="0"/>
              </a:endParaRPr>
            </a:p>
          </p:txBody>
        </p:sp>
      </p:grpSp>
      <p:sp>
        <p:nvSpPr>
          <p:cNvPr id="26" name="TextBox 1"/>
          <p:cNvSpPr txBox="1"/>
          <p:nvPr userDrawn="1"/>
        </p:nvSpPr>
        <p:spPr>
          <a:xfrm>
            <a:off x="4195069" y="1700811"/>
            <a:ext cx="1728787" cy="523220"/>
          </a:xfrm>
          <a:prstGeom prst="rect">
            <a:avLst/>
          </a:prstGeom>
          <a:noFill/>
        </p:spPr>
        <p:txBody>
          <a:bodyPr>
            <a:spAutoFit/>
          </a:bodyPr>
          <a:lstStyle/>
          <a:p>
            <a:pPr fontAlgn="base">
              <a:spcBef>
                <a:spcPct val="0"/>
              </a:spcBef>
              <a:spcAft>
                <a:spcPct val="0"/>
              </a:spcAft>
              <a:defRPr/>
            </a:pPr>
            <a:r>
              <a:rPr lang="zh-CN" altLang="en-US" sz="2800" b="1" dirty="0" smtClean="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第一部分</a:t>
            </a:r>
            <a:endParaRPr lang="zh-CN" altLang="en-US" sz="2800" b="1"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7" name="TextBox 65"/>
          <p:cNvSpPr txBox="1"/>
          <p:nvPr userDrawn="1"/>
        </p:nvSpPr>
        <p:spPr>
          <a:xfrm>
            <a:off x="4204597" y="2770788"/>
            <a:ext cx="1728787" cy="523220"/>
          </a:xfrm>
          <a:prstGeom prst="rect">
            <a:avLst/>
          </a:prstGeom>
          <a:noFill/>
        </p:spPr>
        <p:txBody>
          <a:bodyPr>
            <a:spAutoFit/>
          </a:bodyPr>
          <a:lstStyle/>
          <a:p>
            <a:pPr fontAlgn="base">
              <a:spcBef>
                <a:spcPct val="0"/>
              </a:spcBef>
              <a:spcAft>
                <a:spcPct val="0"/>
              </a:spcAft>
              <a:defRPr/>
            </a:pPr>
            <a:r>
              <a:rPr lang="zh-CN" altLang="en-US" sz="2800" b="1" dirty="0" smtClean="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第二部分</a:t>
            </a:r>
            <a:endParaRPr lang="zh-CN" altLang="en-US" sz="2800" b="1"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 name="TextBox 66"/>
          <p:cNvSpPr txBox="1"/>
          <p:nvPr userDrawn="1"/>
        </p:nvSpPr>
        <p:spPr>
          <a:xfrm>
            <a:off x="4204597" y="3818537"/>
            <a:ext cx="1728787" cy="523220"/>
          </a:xfrm>
          <a:prstGeom prst="rect">
            <a:avLst/>
          </a:prstGeom>
          <a:noFill/>
        </p:spPr>
        <p:txBody>
          <a:bodyPr>
            <a:spAutoFit/>
          </a:bodyPr>
          <a:lstStyle/>
          <a:p>
            <a:pPr fontAlgn="base">
              <a:spcBef>
                <a:spcPct val="0"/>
              </a:spcBef>
              <a:spcAft>
                <a:spcPct val="0"/>
              </a:spcAft>
              <a:defRPr/>
            </a:pPr>
            <a:r>
              <a:rPr lang="zh-CN" altLang="en-US" sz="2800" b="1" dirty="0" smtClean="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第三部分</a:t>
            </a:r>
            <a:endParaRPr lang="zh-CN" altLang="en-US" sz="2800" b="1"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9" name="TextBox 67"/>
          <p:cNvSpPr txBox="1"/>
          <p:nvPr userDrawn="1"/>
        </p:nvSpPr>
        <p:spPr>
          <a:xfrm>
            <a:off x="4204597" y="4878988"/>
            <a:ext cx="1728787" cy="523220"/>
          </a:xfrm>
          <a:prstGeom prst="rect">
            <a:avLst/>
          </a:prstGeom>
          <a:noFill/>
        </p:spPr>
        <p:txBody>
          <a:bodyPr>
            <a:spAutoFit/>
          </a:bodyPr>
          <a:lstStyle/>
          <a:p>
            <a:pPr fontAlgn="base">
              <a:spcBef>
                <a:spcPct val="0"/>
              </a:spcBef>
              <a:spcAft>
                <a:spcPct val="0"/>
              </a:spcAft>
              <a:defRPr/>
            </a:pPr>
            <a:r>
              <a:rPr lang="zh-CN" altLang="en-US" sz="2800" b="1" dirty="0" smtClean="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第四部分</a:t>
            </a:r>
            <a:endParaRPr lang="zh-CN" altLang="en-US" sz="2800" b="1"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0" name="TextBox 64"/>
          <p:cNvSpPr txBox="1"/>
          <p:nvPr userDrawn="1"/>
        </p:nvSpPr>
        <p:spPr>
          <a:xfrm>
            <a:off x="6647761" y="1924645"/>
            <a:ext cx="3457575" cy="400050"/>
          </a:xfrm>
          <a:prstGeom prst="rect">
            <a:avLst/>
          </a:prstGeom>
          <a:noFill/>
        </p:spPr>
        <p:txBody>
          <a:bodyPr>
            <a:spAutoFit/>
          </a:bodyPr>
          <a:lstStyle/>
          <a:p>
            <a:pPr fontAlgn="base">
              <a:spcBef>
                <a:spcPct val="0"/>
              </a:spcBef>
              <a:spcAft>
                <a:spcPct val="0"/>
              </a:spcAft>
              <a:defRPr/>
            </a:pPr>
            <a:r>
              <a:rPr lang="zh-CN" altLang="zh-CN" sz="2000" b="1" dirty="0">
                <a:solidFill>
                  <a:schemeClr val="tx1">
                    <a:lumMod val="65000"/>
                    <a:lumOff val="35000"/>
                  </a:schemeClr>
                </a:solidFill>
                <a:latin typeface="微软雅黑" panose="020B0503020204020204" pitchFamily="34" charset="-122"/>
                <a:ea typeface="微软雅黑" panose="020B0503020204020204" pitchFamily="34" charset="-122"/>
              </a:rPr>
              <a:t>资源与人力资源</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1" name="TextBox 69"/>
          <p:cNvSpPr txBox="1"/>
          <p:nvPr userDrawn="1"/>
        </p:nvSpPr>
        <p:spPr>
          <a:xfrm>
            <a:off x="6662049" y="2989858"/>
            <a:ext cx="3457575" cy="400110"/>
          </a:xfrm>
          <a:prstGeom prst="rect">
            <a:avLst/>
          </a:prstGeom>
          <a:noFill/>
        </p:spPr>
        <p:txBody>
          <a:bodyPr>
            <a:spAutoFit/>
          </a:bodyPr>
          <a:lstStyle/>
          <a:p>
            <a:pPr fontAlgn="base">
              <a:spcBef>
                <a:spcPct val="0"/>
              </a:spcBef>
              <a:spcAft>
                <a:spcPct val="0"/>
              </a:spcAft>
              <a:defRPr/>
            </a:pPr>
            <a:r>
              <a:rPr lang="zh-CN" altLang="zh-CN" sz="2000" b="1" dirty="0">
                <a:solidFill>
                  <a:schemeClr val="tx1">
                    <a:lumMod val="65000"/>
                    <a:lumOff val="35000"/>
                  </a:schemeClr>
                </a:solidFill>
                <a:latin typeface="微软雅黑" panose="020B0503020204020204" pitchFamily="34" charset="-122"/>
                <a:ea typeface="微软雅黑" panose="020B0503020204020204" pitchFamily="34" charset="-122"/>
              </a:rPr>
              <a:t>人事管理与人力资源管理</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2" name="TextBox 70"/>
          <p:cNvSpPr txBox="1"/>
          <p:nvPr userDrawn="1"/>
        </p:nvSpPr>
        <p:spPr>
          <a:xfrm>
            <a:off x="6662043" y="4056658"/>
            <a:ext cx="3744912" cy="400110"/>
          </a:xfrm>
          <a:prstGeom prst="rect">
            <a:avLst/>
          </a:prstGeom>
          <a:noFill/>
        </p:spPr>
        <p:txBody>
          <a:bodyPr>
            <a:spAutoFit/>
          </a:bodyPr>
          <a:lstStyle/>
          <a:p>
            <a:pPr fontAlgn="base">
              <a:spcBef>
                <a:spcPct val="0"/>
              </a:spcBef>
              <a:spcAft>
                <a:spcPct val="0"/>
              </a:spcAft>
              <a:defRPr/>
            </a:pPr>
            <a:r>
              <a:rPr lang="zh-CN" altLang="zh-CN" sz="2000" b="1" dirty="0">
                <a:solidFill>
                  <a:schemeClr val="tx1">
                    <a:lumMod val="65000"/>
                    <a:lumOff val="35000"/>
                  </a:schemeClr>
                </a:solidFill>
                <a:latin typeface="微软雅黑" panose="020B0503020204020204" pitchFamily="34" charset="-122"/>
                <a:ea typeface="微软雅黑" panose="020B0503020204020204" pitchFamily="34" charset="-122"/>
              </a:rPr>
              <a:t>中国人力资源管理的四个阶段</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3" name="TextBox 71"/>
          <p:cNvSpPr txBox="1"/>
          <p:nvPr userDrawn="1"/>
        </p:nvSpPr>
        <p:spPr>
          <a:xfrm>
            <a:off x="6662045" y="5104408"/>
            <a:ext cx="3455987" cy="400050"/>
          </a:xfrm>
          <a:prstGeom prst="rect">
            <a:avLst/>
          </a:prstGeom>
          <a:noFill/>
        </p:spPr>
        <p:txBody>
          <a:bodyPr>
            <a:spAutoFit/>
          </a:bodyPr>
          <a:lstStyle/>
          <a:p>
            <a:pPr fontAlgn="base">
              <a:spcBef>
                <a:spcPct val="0"/>
              </a:spcBef>
              <a:spcAft>
                <a:spcPct val="0"/>
              </a:spcAft>
              <a:defRPr/>
            </a:pPr>
            <a:r>
              <a:rPr lang="zh-CN" altLang="zh-CN" sz="2000" b="1" dirty="0">
                <a:solidFill>
                  <a:schemeClr val="tx1">
                    <a:lumMod val="65000"/>
                    <a:lumOff val="35000"/>
                  </a:schemeClr>
                </a:solidFill>
                <a:latin typeface="微软雅黑" panose="020B0503020204020204" pitchFamily="34" charset="-122"/>
                <a:ea typeface="微软雅黑" panose="020B0503020204020204" pitchFamily="34" charset="-122"/>
              </a:rPr>
              <a:t>人力资源从业概述</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4" name="TextBox 68"/>
          <p:cNvSpPr txBox="1"/>
          <p:nvPr userDrawn="1"/>
        </p:nvSpPr>
        <p:spPr>
          <a:xfrm>
            <a:off x="2235113" y="2672365"/>
            <a:ext cx="923330" cy="2973387"/>
          </a:xfrm>
          <a:prstGeom prst="rect">
            <a:avLst/>
          </a:prstGeom>
          <a:noFill/>
        </p:spPr>
        <p:txBody>
          <a:bodyPr vert="eaVert">
            <a:spAutoFit/>
          </a:bodyPr>
          <a:lstStyle/>
          <a:p>
            <a:pPr fontAlgn="base">
              <a:spcBef>
                <a:spcPct val="0"/>
              </a:spcBef>
              <a:spcAft>
                <a:spcPct val="0"/>
              </a:spcAft>
              <a:defRPr/>
            </a:pPr>
            <a:r>
              <a:rPr lang="zh-CN" altLang="en-US" sz="4800" b="1" dirty="0" smtClean="0">
                <a:solidFill>
                  <a:srgbClr val="0066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主要内容</a:t>
            </a:r>
            <a:endParaRPr lang="zh-CN" altLang="en-US" sz="4800" b="1" dirty="0">
              <a:solidFill>
                <a:srgbClr val="0066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arn(inVertical)">
                                      <p:cBhvr>
                                        <p:cTn id="7" dur="500"/>
                                        <p:tgtEl>
                                          <p:spTgt spid="34"/>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0-#ppt_h/2"/>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0-#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0-#ppt_w/2"/>
                                          </p:val>
                                        </p:tav>
                                        <p:tav tm="100000">
                                          <p:val>
                                            <p:strVal val="#ppt_x"/>
                                          </p:val>
                                        </p:tav>
                                      </p:tavLst>
                                    </p:anim>
                                    <p:anim calcmode="lin" valueType="num">
                                      <p:cBhvr additive="base">
                                        <p:cTn id="28" dur="500" fill="hold"/>
                                        <p:tgtEl>
                                          <p:spTgt spid="2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0-#ppt_w/2"/>
                                          </p:val>
                                        </p:tav>
                                        <p:tav tm="100000">
                                          <p:val>
                                            <p:strVal val="#ppt_x"/>
                                          </p:val>
                                        </p:tav>
                                      </p:tavLst>
                                    </p:anim>
                                    <p:anim calcmode="lin" valueType="num">
                                      <p:cBhvr additive="base">
                                        <p:cTn id="32" dur="500" fill="hold"/>
                                        <p:tgtEl>
                                          <p:spTgt spid="31"/>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1+#ppt_w/2"/>
                                          </p:val>
                                        </p:tav>
                                        <p:tav tm="100000">
                                          <p:val>
                                            <p:strVal val="#ppt_x"/>
                                          </p:val>
                                        </p:tav>
                                      </p:tavLst>
                                    </p:anim>
                                    <p:anim calcmode="lin" valueType="num">
                                      <p:cBhvr additive="base">
                                        <p:cTn id="36" dur="500" fill="hold"/>
                                        <p:tgtEl>
                                          <p:spTgt spid="16"/>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500" fill="hold"/>
                                        <p:tgtEl>
                                          <p:spTgt spid="28"/>
                                        </p:tgtEl>
                                        <p:attrNameLst>
                                          <p:attrName>ppt_x</p:attrName>
                                        </p:attrNameLst>
                                      </p:cBhvr>
                                      <p:tavLst>
                                        <p:tav tm="0">
                                          <p:val>
                                            <p:strVal val="1+#ppt_w/2"/>
                                          </p:val>
                                        </p:tav>
                                        <p:tav tm="100000">
                                          <p:val>
                                            <p:strVal val="#ppt_x"/>
                                          </p:val>
                                        </p:tav>
                                      </p:tavLst>
                                    </p:anim>
                                    <p:anim calcmode="lin" valueType="num">
                                      <p:cBhvr additive="base">
                                        <p:cTn id="40" dur="500" fill="hold"/>
                                        <p:tgtEl>
                                          <p:spTgt spid="28"/>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additive="base">
                                        <p:cTn id="43" dur="500" fill="hold"/>
                                        <p:tgtEl>
                                          <p:spTgt spid="32"/>
                                        </p:tgtEl>
                                        <p:attrNameLst>
                                          <p:attrName>ppt_x</p:attrName>
                                        </p:attrNameLst>
                                      </p:cBhvr>
                                      <p:tavLst>
                                        <p:tav tm="0">
                                          <p:val>
                                            <p:strVal val="1+#ppt_w/2"/>
                                          </p:val>
                                        </p:tav>
                                        <p:tav tm="100000">
                                          <p:val>
                                            <p:strVal val="#ppt_x"/>
                                          </p:val>
                                        </p:tav>
                                      </p:tavLst>
                                    </p:anim>
                                    <p:anim calcmode="lin" valueType="num">
                                      <p:cBhvr additive="base">
                                        <p:cTn id="44" dur="500" fill="hold"/>
                                        <p:tgtEl>
                                          <p:spTgt spid="32"/>
                                        </p:tgtEl>
                                        <p:attrNameLst>
                                          <p:attrName>ppt_y</p:attrName>
                                        </p:attrNameLst>
                                      </p:cBhvr>
                                      <p:tavLst>
                                        <p:tav tm="0">
                                          <p:val>
                                            <p:strVal val="#ppt_y"/>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fill="hold"/>
                                        <p:tgtEl>
                                          <p:spTgt spid="21"/>
                                        </p:tgtEl>
                                        <p:attrNameLst>
                                          <p:attrName>ppt_x</p:attrName>
                                        </p:attrNameLst>
                                      </p:cBhvr>
                                      <p:tavLst>
                                        <p:tav tm="0">
                                          <p:val>
                                            <p:strVal val="#ppt_x"/>
                                          </p:val>
                                        </p:tav>
                                        <p:tav tm="100000">
                                          <p:val>
                                            <p:strVal val="#ppt_x"/>
                                          </p:val>
                                        </p:tav>
                                      </p:tavLst>
                                    </p:anim>
                                    <p:anim calcmode="lin" valueType="num">
                                      <p:cBhvr additive="base">
                                        <p:cTn id="48" dur="500" fill="hold"/>
                                        <p:tgtEl>
                                          <p:spTgt spid="21"/>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ppt_x"/>
                                          </p:val>
                                        </p:tav>
                                        <p:tav tm="100000">
                                          <p:val>
                                            <p:strVal val="#ppt_x"/>
                                          </p:val>
                                        </p:tav>
                                      </p:tavLst>
                                    </p:anim>
                                    <p:anim calcmode="lin" valueType="num">
                                      <p:cBhvr additive="base">
                                        <p:cTn id="52" dur="500" fill="hold"/>
                                        <p:tgtEl>
                                          <p:spTgt spid="2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 calcmode="lin" valueType="num">
                                      <p:cBhvr additive="base">
                                        <p:cTn id="55" dur="500" fill="hold"/>
                                        <p:tgtEl>
                                          <p:spTgt spid="33"/>
                                        </p:tgtEl>
                                        <p:attrNameLst>
                                          <p:attrName>ppt_x</p:attrName>
                                        </p:attrNameLst>
                                      </p:cBhvr>
                                      <p:tavLst>
                                        <p:tav tm="0">
                                          <p:val>
                                            <p:strVal val="#ppt_x"/>
                                          </p:val>
                                        </p:tav>
                                        <p:tav tm="100000">
                                          <p:val>
                                            <p:strVal val="#ppt_x"/>
                                          </p:val>
                                        </p:tav>
                                      </p:tavLst>
                                    </p:anim>
                                    <p:anim calcmode="lin" valueType="num">
                                      <p:cBhvr additive="base">
                                        <p:cTn id="56"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1" grpId="0"/>
      <p:bldP spid="32" grpId="0"/>
      <p:bldP spid="33" grpId="0"/>
      <p:bldP spid="34"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5" name="TextBox 3"/>
          <p:cNvSpPr txBox="1"/>
          <p:nvPr userDrawn="1"/>
        </p:nvSpPr>
        <p:spPr>
          <a:xfrm>
            <a:off x="2280573" y="692256"/>
            <a:ext cx="3167527" cy="369332"/>
          </a:xfrm>
          <a:prstGeom prst="rect">
            <a:avLst/>
          </a:prstGeom>
          <a:noFill/>
        </p:spPr>
        <p:txBody>
          <a:bodyPr wrap="square">
            <a:spAutoFit/>
          </a:bodyPr>
          <a:lstStyle/>
          <a:p>
            <a:pPr algn="l">
              <a:defRPr/>
            </a:pPr>
            <a:r>
              <a:rPr lang="zh-CN" altLang="en-US" sz="1800" b="0" dirty="0" smtClean="0">
                <a:solidFill>
                  <a:schemeClr val="tx1">
                    <a:lumMod val="65000"/>
                    <a:lumOff val="35000"/>
                  </a:schemeClr>
                </a:solidFill>
                <a:latin typeface="微软雅黑" panose="020B0503020204020204" pitchFamily="34" charset="-122"/>
                <a:ea typeface="微软雅黑" panose="020B0503020204020204" pitchFamily="34" charset="-122"/>
              </a:rPr>
              <a:t>人事管理与人力资源管理</a:t>
            </a:r>
            <a:endParaRPr lang="zh-CN" altLang="en-US" sz="1800" b="0" dirty="0" smtClean="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矩形 24"/>
          <p:cNvSpPr>
            <a:spLocks noChangeArrowheads="1"/>
          </p:cNvSpPr>
          <p:nvPr userDrawn="1"/>
        </p:nvSpPr>
        <p:spPr bwMode="auto">
          <a:xfrm>
            <a:off x="1056757" y="565810"/>
            <a:ext cx="1079839" cy="630942"/>
          </a:xfrm>
          <a:prstGeom prst="rect">
            <a:avLst/>
          </a:prstGeom>
          <a:noFill/>
          <a:ln w="9525">
            <a:noFill/>
            <a:miter lim="800000"/>
          </a:ln>
        </p:spPr>
        <p:txBody>
          <a:bodyPr wrap="square" lIns="0" tIns="0" rIns="0" bIns="0">
            <a:spAutoFit/>
          </a:bodyPr>
          <a:lstStyle/>
          <a:p>
            <a:pPr algn="ctr">
              <a:lnSpc>
                <a:spcPct val="150000"/>
              </a:lnSpc>
            </a:pPr>
            <a:r>
              <a:rPr lang="zh-CN" altLang="en-US" sz="1800" b="1" dirty="0" smtClean="0">
                <a:solidFill>
                  <a:schemeClr val="bg1"/>
                </a:solidFill>
                <a:ea typeface="微软雅黑" panose="020B0503020204020204" pitchFamily="34" charset="-122"/>
                <a:cs typeface="Arial Unicode MS" panose="020B0604020202020204" pitchFamily="34" charset="-122"/>
              </a:rPr>
              <a:t>第二章</a:t>
            </a:r>
            <a:endParaRPr lang="en-US" altLang="zh-CN" sz="1800" b="1" dirty="0" smtClean="0">
              <a:solidFill>
                <a:schemeClr val="bg1"/>
              </a:solidFill>
              <a:ea typeface="微软雅黑" panose="020B0503020204020204" pitchFamily="34" charset="-122"/>
              <a:cs typeface="Arial Unicode MS" panose="020B0604020202020204" pitchFamily="34" charset="-122"/>
            </a:endParaRPr>
          </a:p>
          <a:p>
            <a:pPr algn="ctr"/>
            <a:r>
              <a:rPr lang="zh-CN" altLang="en-US" sz="1400" b="0" dirty="0" smtClean="0">
                <a:solidFill>
                  <a:schemeClr val="bg1"/>
                </a:solidFill>
                <a:ea typeface="微软雅黑" panose="020B0503020204020204" pitchFamily="34" charset="-122"/>
                <a:cs typeface="Arial Unicode MS" panose="020B0604020202020204" pitchFamily="34" charset="-122"/>
              </a:rPr>
              <a:t>正文</a:t>
            </a:r>
            <a:endParaRPr lang="en-US" altLang="zh-CN" sz="1400" b="0" dirty="0">
              <a:solidFill>
                <a:schemeClr val="bg1"/>
              </a:solidFill>
              <a:ea typeface="微软雅黑" panose="020B0503020204020204" pitchFamily="34" charset="-122"/>
              <a:cs typeface="Arial Unicode MS" panose="020B0604020202020204" pitchFamily="34" charset="-122"/>
            </a:endParaRPr>
          </a:p>
        </p:txBody>
      </p:sp>
      <p:sp>
        <p:nvSpPr>
          <p:cNvPr id="7" name="矩形 6"/>
          <p:cNvSpPr/>
          <p:nvPr userDrawn="1"/>
        </p:nvSpPr>
        <p:spPr>
          <a:xfrm>
            <a:off x="5088151" y="692254"/>
            <a:ext cx="2267661" cy="36933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800" b="0" dirty="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2.2 </a:t>
            </a:r>
            <a:r>
              <a:rPr lang="en-US" altLang="zh-CN" sz="1800" b="0" dirty="0" smtClean="0">
                <a:solidFill>
                  <a:schemeClr val="bg1"/>
                </a:solidFill>
                <a:ea typeface="微软雅黑" panose="020B0503020204020204" pitchFamily="34" charset="-122"/>
                <a:cs typeface="Arial Unicode MS" panose="020B0604020202020204" pitchFamily="34" charset="-122"/>
              </a:rPr>
              <a:t> </a:t>
            </a:r>
            <a:r>
              <a:rPr lang="zh-CN" altLang="en-US" sz="1800" b="0" baseline="0" dirty="0" smtClean="0">
                <a:solidFill>
                  <a:schemeClr val="bg1"/>
                </a:solidFill>
                <a:ea typeface="微软雅黑" panose="020B0503020204020204" pitchFamily="34" charset="-122"/>
                <a:cs typeface="Arial Unicode MS" panose="020B0604020202020204" pitchFamily="34" charset="-122"/>
              </a:rPr>
              <a:t>人力资源管理</a:t>
            </a:r>
            <a:endParaRPr lang="en-US" altLang="zh-CN" sz="1400" b="0" dirty="0" smtClean="0">
              <a:solidFill>
                <a:schemeClr val="bg1"/>
              </a:solidFill>
              <a:ea typeface="微软雅黑" panose="020B0503020204020204" pitchFamily="34" charset="-122"/>
              <a:cs typeface="Arial Unicode MS" panose="020B0604020202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尾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33"/>
            <a:ext cx="103632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609600" y="6356358"/>
            <a:ext cx="2844800" cy="365125"/>
          </a:xfrm>
          <a:prstGeom prst="rect">
            <a:avLst/>
          </a:prstGeom>
        </p:spPr>
        <p:txBody>
          <a:bodyPr/>
          <a:lstStyle>
            <a:lvl1pPr>
              <a:defRPr/>
            </a:lvl1pPr>
          </a:lstStyle>
          <a:p>
            <a:pPr>
              <a:defRPr/>
            </a:pPr>
            <a:fld id="{DFCBD113-544D-42C8-A1A8-4157321161CD}" type="datetimeFigureOut">
              <a:rPr lang="zh-CN" altLang="en-US"/>
            </a:fld>
            <a:endParaRPr lang="zh-CN" altLang="en-US"/>
          </a:p>
        </p:txBody>
      </p:sp>
      <p:sp>
        <p:nvSpPr>
          <p:cNvPr id="5" name="页脚占位符 4"/>
          <p:cNvSpPr>
            <a:spLocks noGrp="1"/>
          </p:cNvSpPr>
          <p:nvPr>
            <p:ph type="ftr" sz="quarter" idx="11"/>
          </p:nvPr>
        </p:nvSpPr>
        <p:spPr>
          <a:xfrm>
            <a:off x="4165600" y="6356358"/>
            <a:ext cx="3860800" cy="365125"/>
          </a:xfrm>
          <a:prstGeom prst="rect">
            <a:avLst/>
          </a:prstGeom>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a:xfrm>
            <a:off x="8737600" y="6356358"/>
            <a:ext cx="2844800" cy="365125"/>
          </a:xfrm>
          <a:prstGeom prst="rect">
            <a:avLst/>
          </a:prstGeom>
        </p:spPr>
        <p:txBody>
          <a:bodyPr/>
          <a:lstStyle>
            <a:lvl1pPr>
              <a:defRPr/>
            </a:lvl1pPr>
          </a:lstStyle>
          <a:p>
            <a:pPr>
              <a:defRPr/>
            </a:pPr>
            <a:fld id="{13CA4149-6E4A-4024-A1F5-EA955721A5AF}" type="slidenum">
              <a:rPr lang="zh-CN" altLang="en-US"/>
            </a:fld>
            <a:endParaRPr lang="zh-CN" altLang="en-US"/>
          </a:p>
        </p:txBody>
      </p:sp>
    </p:spTree>
  </p:cSld>
  <p:clrMapOvr>
    <a:masterClrMapping/>
  </p:clrMapOvr>
  <p:transition spd="med">
    <p:split orient="vert"/>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5" name="对角圆角矩形 4"/>
          <p:cNvSpPr/>
          <p:nvPr userDrawn="1"/>
        </p:nvSpPr>
        <p:spPr>
          <a:xfrm>
            <a:off x="952464" y="71414"/>
            <a:ext cx="8023856" cy="714356"/>
          </a:xfrm>
          <a:prstGeom prst="round2DiagRect">
            <a:avLst>
              <a:gd name="adj1" fmla="val 20943"/>
              <a:gd name="adj2" fmla="val 0"/>
            </a:avLst>
          </a:prstGeom>
          <a:solidFill>
            <a:srgbClr val="CD1F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360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1056640" y="88900"/>
            <a:ext cx="10583976" cy="679450"/>
          </a:xfrm>
          <a:prstGeom prst="rect">
            <a:avLst/>
          </a:prstGeom>
        </p:spPr>
        <p:txBody>
          <a:bodyPr/>
          <a:lstStyle>
            <a:lvl1pPr algn="l">
              <a:defRPr sz="3600">
                <a:solidFill>
                  <a:schemeClr val="bg1"/>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914400" y="1071245"/>
            <a:ext cx="10730230" cy="4611370"/>
          </a:xfrm>
          <a:prstGeom prst="rect">
            <a:avLst/>
          </a:prstGeom>
        </p:spPr>
        <p:txBody>
          <a:bodyPr/>
          <a:lstStyle>
            <a:lvl1pPr algn="just">
              <a:defRPr>
                <a:latin typeface="微软雅黑" panose="020B0503020204020204" pitchFamily="34" charset="-122"/>
                <a:ea typeface="微软雅黑" panose="020B0503020204020204" pitchFamily="34" charset="-122"/>
              </a:defRPr>
            </a:lvl1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页脚占位符 3"/>
          <p:cNvSpPr>
            <a:spLocks noGrp="1"/>
          </p:cNvSpPr>
          <p:nvPr>
            <p:ph type="ftr" sz="quarter" idx="10"/>
          </p:nvPr>
        </p:nvSpPr>
        <p:spPr>
          <a:xfrm>
            <a:off x="624417" y="6524625"/>
            <a:ext cx="10261600" cy="273050"/>
          </a:xfrm>
          <a:prstGeom prst="rect">
            <a:avLst/>
          </a:prstGeom>
        </p:spPr>
        <p:txBody>
          <a:bodyPr vert="horz" wrap="square" lIns="91440" tIns="45720" rIns="91440" bIns="45720" numCol="1" anchor="t" anchorCtr="0" compatLnSpc="1"/>
          <a:lstStyle>
            <a:lvl1pPr eaLnBrk="0" hangingPunct="0">
              <a:defRPr>
                <a:ea typeface="宋体" panose="02010600030101010101" pitchFamily="2" charset="-122"/>
              </a:defRPr>
            </a:lvl1pPr>
          </a:lstStyle>
          <a:p>
            <a:pPr>
              <a:defRPr/>
            </a:pP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5" name="对角圆角矩形 4"/>
          <p:cNvSpPr/>
          <p:nvPr userDrawn="1"/>
        </p:nvSpPr>
        <p:spPr>
          <a:xfrm>
            <a:off x="952464" y="71414"/>
            <a:ext cx="8023856" cy="714356"/>
          </a:xfrm>
          <a:prstGeom prst="round2DiagRect">
            <a:avLst>
              <a:gd name="adj1" fmla="val 20943"/>
              <a:gd name="adj2" fmla="val 0"/>
            </a:avLst>
          </a:prstGeom>
          <a:solidFill>
            <a:srgbClr val="CD1F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360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1056640" y="88900"/>
            <a:ext cx="10583976" cy="679450"/>
          </a:xfrm>
          <a:prstGeom prst="rect">
            <a:avLst/>
          </a:prstGeom>
        </p:spPr>
        <p:txBody>
          <a:bodyPr/>
          <a:lstStyle>
            <a:lvl1pPr algn="l">
              <a:defRPr sz="3600">
                <a:solidFill>
                  <a:schemeClr val="bg1"/>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4" name="页脚占位符 3"/>
          <p:cNvSpPr>
            <a:spLocks noGrp="1"/>
          </p:cNvSpPr>
          <p:nvPr>
            <p:ph type="ftr" sz="quarter" idx="10"/>
          </p:nvPr>
        </p:nvSpPr>
        <p:spPr>
          <a:xfrm>
            <a:off x="624417" y="6524625"/>
            <a:ext cx="10261600" cy="273050"/>
          </a:xfrm>
          <a:prstGeom prst="rect">
            <a:avLst/>
          </a:prstGeom>
        </p:spPr>
        <p:txBody>
          <a:bodyPr vert="horz" wrap="square" lIns="91440" tIns="45720" rIns="91440" bIns="45720" numCol="1" anchor="t" anchorCtr="0" compatLnSpc="1"/>
          <a:lstStyle>
            <a:lvl1pPr eaLnBrk="0" hangingPunct="0">
              <a:defRPr>
                <a:ea typeface="宋体" panose="02010600030101010101" pitchFamily="2" charset="-122"/>
              </a:defRPr>
            </a:lvl1pPr>
          </a:lstStyle>
          <a:p>
            <a:pPr>
              <a:defRPr/>
            </a:pP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52464" y="44624"/>
            <a:ext cx="10688152" cy="839788"/>
          </a:xfrm>
          <a:prstGeom prst="rect">
            <a:avLst/>
          </a:prstGeom>
        </p:spPr>
        <p:txBody>
          <a:bodyPr/>
          <a:lstStyle>
            <a:lvl1pPr marL="0" algn="l" defTabSz="914400" rtl="0" eaLnBrk="1" latinLnBrk="0" hangingPunct="1">
              <a:defRPr lang="zh-CN" altLang="en-US" sz="4000" b="1" kern="0" cap="all" dirty="0">
                <a:ln w="9000" cmpd="sng">
                  <a:solidFill>
                    <a:srgbClr val="8064A2">
                      <a:shade val="50000"/>
                      <a:satMod val="120000"/>
                    </a:srgbClr>
                  </a:solidFill>
                  <a:prstDash val="solid"/>
                </a:ln>
                <a:solidFill>
                  <a:prstClr val="black"/>
                </a:soli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cs typeface="+mn-cs"/>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911424" y="1071546"/>
            <a:ext cx="10729192" cy="4611687"/>
          </a:xfrm>
          <a:prstGeom prst="rect">
            <a:avLst/>
          </a:prstGeom>
        </p:spPr>
        <p:txBody>
          <a:bodyPr/>
          <a:lstStyle>
            <a:lvl1pPr algn="just">
              <a:defRPr>
                <a:latin typeface="微软雅黑" panose="020B0503020204020204" pitchFamily="34" charset="-122"/>
                <a:ea typeface="微软雅黑" panose="020B0503020204020204" pitchFamily="34" charset="-122"/>
              </a:defRPr>
            </a:lvl1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页脚占位符 3"/>
          <p:cNvSpPr>
            <a:spLocks noGrp="1"/>
          </p:cNvSpPr>
          <p:nvPr>
            <p:ph type="ftr" sz="quarter" idx="10"/>
          </p:nvPr>
        </p:nvSpPr>
        <p:spPr>
          <a:xfrm>
            <a:off x="624417" y="6524625"/>
            <a:ext cx="10261600" cy="273050"/>
          </a:xfrm>
          <a:prstGeom prst="rect">
            <a:avLst/>
          </a:prstGeom>
        </p:spPr>
        <p:txBody>
          <a:bodyPr vert="horz" wrap="square" lIns="91440" tIns="45720" rIns="91440" bIns="45720" numCol="1" anchor="t" anchorCtr="0" compatLnSpc="1"/>
          <a:lstStyle>
            <a:lvl1pPr eaLnBrk="0" hangingPunct="0">
              <a:defRPr>
                <a:ea typeface="宋体" panose="02010600030101010101" pitchFamily="2" charset="-122"/>
              </a:defRPr>
            </a:lvl1pPr>
          </a:lstStyle>
          <a:p>
            <a:pPr>
              <a:defRPr/>
            </a:pP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52464" y="44624"/>
            <a:ext cx="10688152" cy="839788"/>
          </a:xfrm>
          <a:prstGeom prst="rect">
            <a:avLst/>
          </a:prstGeom>
        </p:spPr>
        <p:txBody>
          <a:bodyPr/>
          <a:lstStyle>
            <a:lvl1pPr marL="0" algn="ctr" defTabSz="914400" rtl="0" eaLnBrk="1" latinLnBrk="0" hangingPunct="1">
              <a:defRPr lang="zh-CN" altLang="en-US" sz="4000" b="1" kern="0" cap="all" dirty="0">
                <a:ln w="9000" cmpd="sng">
                  <a:solidFill>
                    <a:srgbClr val="8064A2">
                      <a:shade val="50000"/>
                      <a:satMod val="120000"/>
                    </a:srgbClr>
                  </a:solidFill>
                  <a:prstDash val="solid"/>
                </a:ln>
                <a:solidFill>
                  <a:prstClr val="black"/>
                </a:soli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cs typeface="+mn-cs"/>
              </a:defRPr>
            </a:lvl1pPr>
          </a:lstStyle>
          <a:p>
            <a:r>
              <a:rPr lang="zh-CN" altLang="en-US" dirty="0" smtClean="0"/>
              <a:t>单击此处编辑母版标题样式</a:t>
            </a:r>
            <a:endParaRPr lang="zh-CN" altLang="en-US" dirty="0"/>
          </a:p>
        </p:txBody>
      </p:sp>
      <p:sp>
        <p:nvSpPr>
          <p:cNvPr id="4" name="页脚占位符 3"/>
          <p:cNvSpPr>
            <a:spLocks noGrp="1"/>
          </p:cNvSpPr>
          <p:nvPr>
            <p:ph type="ftr" sz="quarter" idx="10"/>
          </p:nvPr>
        </p:nvSpPr>
        <p:spPr>
          <a:xfrm>
            <a:off x="624417" y="6524625"/>
            <a:ext cx="10261600" cy="273050"/>
          </a:xfrm>
          <a:prstGeom prst="rect">
            <a:avLst/>
          </a:prstGeom>
        </p:spPr>
        <p:txBody>
          <a:bodyPr vert="horz" wrap="square" lIns="91440" tIns="45720" rIns="91440" bIns="45720" numCol="1" anchor="t" anchorCtr="0" compatLnSpc="1"/>
          <a:lstStyle>
            <a:lvl1pPr eaLnBrk="0" hangingPunct="0">
              <a:defRPr>
                <a:ea typeface="宋体" panose="02010600030101010101" pitchFamily="2" charset="-122"/>
              </a:defRPr>
            </a:lvl1pPr>
          </a:lstStyle>
          <a:p>
            <a:pPr>
              <a:defRPr/>
            </a:pP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2.jpe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弦形 5"/>
          <p:cNvSpPr/>
          <p:nvPr/>
        </p:nvSpPr>
        <p:spPr>
          <a:xfrm rot="6746465">
            <a:off x="5734413" y="6451453"/>
            <a:ext cx="720000" cy="719625"/>
          </a:xfrm>
          <a:prstGeom prst="chord">
            <a:avLst>
              <a:gd name="adj1" fmla="val 3577158"/>
              <a:gd name="adj2" fmla="val 15329001"/>
            </a:avLst>
          </a:prstGeom>
          <a:solidFill>
            <a:srgbClr val="3B79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dirty="0"/>
          </a:p>
        </p:txBody>
      </p:sp>
      <p:cxnSp>
        <p:nvCxnSpPr>
          <p:cNvPr id="7" name="直接连接符 6"/>
          <p:cNvCxnSpPr/>
          <p:nvPr/>
        </p:nvCxnSpPr>
        <p:spPr>
          <a:xfrm>
            <a:off x="6554163" y="6741368"/>
            <a:ext cx="5634665" cy="0"/>
          </a:xfrm>
          <a:prstGeom prst="line">
            <a:avLst/>
          </a:prstGeom>
          <a:ln w="22479">
            <a:solidFill>
              <a:srgbClr val="3B79CE"/>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0" y="6741368"/>
            <a:ext cx="5634665" cy="0"/>
          </a:xfrm>
          <a:prstGeom prst="line">
            <a:avLst/>
          </a:prstGeom>
          <a:ln w="22479">
            <a:solidFill>
              <a:srgbClr val="3B79CE"/>
            </a:solidFill>
          </a:ln>
        </p:spPr>
        <p:style>
          <a:lnRef idx="1">
            <a:schemeClr val="accent1"/>
          </a:lnRef>
          <a:fillRef idx="0">
            <a:schemeClr val="accent1"/>
          </a:fillRef>
          <a:effectRef idx="0">
            <a:schemeClr val="accent1"/>
          </a:effectRef>
          <a:fontRef idx="minor">
            <a:schemeClr val="tx1"/>
          </a:fontRef>
        </p:style>
      </p:cxnSp>
      <p:sp>
        <p:nvSpPr>
          <p:cNvPr id="10" name="弧形 9"/>
          <p:cNvSpPr/>
          <p:nvPr/>
        </p:nvSpPr>
        <p:spPr>
          <a:xfrm>
            <a:off x="5626604" y="6343232"/>
            <a:ext cx="935617" cy="936104"/>
          </a:xfrm>
          <a:prstGeom prst="arc">
            <a:avLst>
              <a:gd name="adj1" fmla="val 11317002"/>
              <a:gd name="adj2" fmla="val 21097504"/>
            </a:avLst>
          </a:prstGeom>
          <a:ln w="22479">
            <a:solidFill>
              <a:srgbClr val="3B79C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800"/>
          </a:p>
        </p:txBody>
      </p:sp>
      <p:sp>
        <p:nvSpPr>
          <p:cNvPr id="11" name="TextBox 15"/>
          <p:cNvSpPr txBox="1"/>
          <p:nvPr/>
        </p:nvSpPr>
        <p:spPr>
          <a:xfrm>
            <a:off x="5894212" y="6531996"/>
            <a:ext cx="425116" cy="338554"/>
          </a:xfrm>
          <a:prstGeom prst="rect">
            <a:avLst/>
          </a:prstGeom>
          <a:noFill/>
        </p:spPr>
        <p:txBody>
          <a:bodyPr wrap="none" rtlCol="0">
            <a:spAutoFit/>
          </a:bodyPr>
          <a:lstStyle/>
          <a:p>
            <a:pPr algn="ctr"/>
            <a:fld id="{2EEF1883-7A0E-4F66-9932-E581691AD397}" type="slidenum">
              <a:rPr lang="zh-CN" altLang="en-US" sz="1600" smtClean="0">
                <a:solidFill>
                  <a:schemeClr val="bg1"/>
                </a:solidFill>
              </a:rPr>
            </a:fld>
            <a:endParaRPr lang="zh-CN" altLang="en-US" sz="1600" b="0" dirty="0">
              <a:solidFill>
                <a:schemeClr val="bg1"/>
              </a:solidFill>
              <a:latin typeface="微软雅黑" panose="020B0503020204020204" pitchFamily="34" charset="-122"/>
              <a:ea typeface="微软雅黑" panose="020B0503020204020204" pitchFamily="34" charset="-122"/>
            </a:endParaRPr>
          </a:p>
        </p:txBody>
      </p:sp>
      <p:cxnSp>
        <p:nvCxnSpPr>
          <p:cNvPr id="13" name="直接连接符 12"/>
          <p:cNvCxnSpPr/>
          <p:nvPr/>
        </p:nvCxnSpPr>
        <p:spPr>
          <a:xfrm>
            <a:off x="952464" y="928670"/>
            <a:ext cx="10715700" cy="1588"/>
          </a:xfrm>
          <a:prstGeom prst="line">
            <a:avLst/>
          </a:prstGeom>
          <a:ln w="101600" cmpd="thickThin"/>
        </p:spPr>
        <p:style>
          <a:lnRef idx="1">
            <a:schemeClr val="accent1"/>
          </a:lnRef>
          <a:fillRef idx="0">
            <a:schemeClr val="accent1"/>
          </a:fillRef>
          <a:effectRef idx="0">
            <a:schemeClr val="accent1"/>
          </a:effectRef>
          <a:fontRef idx="minor">
            <a:schemeClr val="tx1"/>
          </a:fontRef>
        </p:style>
      </p:cxnSp>
      <p:pic>
        <p:nvPicPr>
          <p:cNvPr id="12" name="Picture 1" descr="C:\Users\Puhb\Pictures\川农图片\川农图标.jpg"/>
          <p:cNvPicPr>
            <a:picLocks noChangeAspect="1" noChangeArrowheads="1"/>
          </p:cNvPicPr>
          <p:nvPr/>
        </p:nvPicPr>
        <p:blipFill>
          <a:blip r:embed="rId14" cstate="print">
            <a:duotone>
              <a:schemeClr val="accent5">
                <a:shade val="45000"/>
                <a:satMod val="135000"/>
              </a:schemeClr>
              <a:prstClr val="white"/>
            </a:duotone>
          </a:blip>
          <a:srcRect/>
          <a:stretch>
            <a:fillRect/>
          </a:stretch>
        </p:blipFill>
        <p:spPr bwMode="auto">
          <a:xfrm>
            <a:off x="119336" y="116632"/>
            <a:ext cx="785818" cy="785818"/>
          </a:xfrm>
          <a:prstGeom prst="rect">
            <a:avLst/>
          </a:prstGeom>
          <a:no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9" Type="http://schemas.openxmlformats.org/officeDocument/2006/relationships/diagramColors" Target="../diagrams/colors69.xml"/><Relationship Id="rId8" Type="http://schemas.openxmlformats.org/officeDocument/2006/relationships/diagramQuickStyle" Target="../diagrams/quickStyle69.xml"/><Relationship Id="rId7" Type="http://schemas.openxmlformats.org/officeDocument/2006/relationships/diagramLayout" Target="../diagrams/layout69.xml"/><Relationship Id="rId6" Type="http://schemas.openxmlformats.org/officeDocument/2006/relationships/diagramData" Target="../diagrams/data69.xml"/><Relationship Id="rId5" Type="http://schemas.microsoft.com/office/2007/relationships/diagramDrawing" Target="../diagrams/drawing68.xml"/><Relationship Id="rId4" Type="http://schemas.openxmlformats.org/officeDocument/2006/relationships/diagramColors" Target="../diagrams/colors68.xml"/><Relationship Id="rId3" Type="http://schemas.openxmlformats.org/officeDocument/2006/relationships/diagramQuickStyle" Target="../diagrams/quickStyle68.xml"/><Relationship Id="rId2" Type="http://schemas.openxmlformats.org/officeDocument/2006/relationships/diagramLayout" Target="../diagrams/layout68.xml"/><Relationship Id="rId11" Type="http://schemas.openxmlformats.org/officeDocument/2006/relationships/slideLayout" Target="../slideLayouts/slideLayout7.xml"/><Relationship Id="rId10" Type="http://schemas.microsoft.com/office/2007/relationships/diagramDrawing" Target="../diagrams/drawing69.xml"/><Relationship Id="rId1" Type="http://schemas.openxmlformats.org/officeDocument/2006/relationships/diagramData" Target="../diagrams/data68.xml"/></Relationships>
</file>

<file path=ppt/slides/_rels/slide101.xml.rels><?xml version="1.0" encoding="UTF-8" standalone="yes"?>
<Relationships xmlns="http://schemas.openxmlformats.org/package/2006/relationships"><Relationship Id="rId9" Type="http://schemas.openxmlformats.org/officeDocument/2006/relationships/diagramColors" Target="../diagrams/colors71.xml"/><Relationship Id="rId8" Type="http://schemas.openxmlformats.org/officeDocument/2006/relationships/diagramQuickStyle" Target="../diagrams/quickStyle71.xml"/><Relationship Id="rId7" Type="http://schemas.openxmlformats.org/officeDocument/2006/relationships/diagramLayout" Target="../diagrams/layout71.xml"/><Relationship Id="rId6" Type="http://schemas.openxmlformats.org/officeDocument/2006/relationships/diagramData" Target="../diagrams/data71.xml"/><Relationship Id="rId5" Type="http://schemas.microsoft.com/office/2007/relationships/diagramDrawing" Target="../diagrams/drawing70.xml"/><Relationship Id="rId4" Type="http://schemas.openxmlformats.org/officeDocument/2006/relationships/diagramColors" Target="../diagrams/colors70.xml"/><Relationship Id="rId3" Type="http://schemas.openxmlformats.org/officeDocument/2006/relationships/diagramQuickStyle" Target="../diagrams/quickStyle70.xml"/><Relationship Id="rId2" Type="http://schemas.openxmlformats.org/officeDocument/2006/relationships/diagramLayout" Target="../diagrams/layout70.xml"/><Relationship Id="rId11" Type="http://schemas.openxmlformats.org/officeDocument/2006/relationships/slideLayout" Target="../slideLayouts/slideLayout7.xml"/><Relationship Id="rId10" Type="http://schemas.microsoft.com/office/2007/relationships/diagramDrawing" Target="../diagrams/drawing71.xml"/><Relationship Id="rId1" Type="http://schemas.openxmlformats.org/officeDocument/2006/relationships/diagramData" Target="../diagrams/data70.xml"/></Relationships>
</file>

<file path=ppt/slides/_rels/slide102.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ags" Target="../tags/tag5.xml"/><Relationship Id="rId2" Type="http://schemas.openxmlformats.org/officeDocument/2006/relationships/image" Target="../media/image5.jpeg"/><Relationship Id="rId1" Type="http://schemas.openxmlformats.org/officeDocument/2006/relationships/image" Target="../media/image4.jpeg"/></Relationships>
</file>

<file path=ppt/slides/_rels/slide103.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ags" Target="../tags/tag6.xml"/><Relationship Id="rId2" Type="http://schemas.openxmlformats.org/officeDocument/2006/relationships/image" Target="../media/image5.jpeg"/><Relationship Id="rId1" Type="http://schemas.openxmlformats.org/officeDocument/2006/relationships/image" Target="../media/image4.jpe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9" Type="http://schemas.openxmlformats.org/officeDocument/2006/relationships/diagramColors" Target="../diagrams/colors73.xml"/><Relationship Id="rId8" Type="http://schemas.openxmlformats.org/officeDocument/2006/relationships/diagramQuickStyle" Target="../diagrams/quickStyle73.xml"/><Relationship Id="rId7" Type="http://schemas.openxmlformats.org/officeDocument/2006/relationships/diagramLayout" Target="../diagrams/layout73.xml"/><Relationship Id="rId6" Type="http://schemas.openxmlformats.org/officeDocument/2006/relationships/diagramData" Target="../diagrams/data73.xml"/><Relationship Id="rId5" Type="http://schemas.microsoft.com/office/2007/relationships/diagramDrawing" Target="../diagrams/drawing72.xml"/><Relationship Id="rId4" Type="http://schemas.openxmlformats.org/officeDocument/2006/relationships/diagramColors" Target="../diagrams/colors72.xml"/><Relationship Id="rId3" Type="http://schemas.openxmlformats.org/officeDocument/2006/relationships/diagramQuickStyle" Target="../diagrams/quickStyle72.xml"/><Relationship Id="rId2" Type="http://schemas.openxmlformats.org/officeDocument/2006/relationships/diagramLayout" Target="../diagrams/layout72.xml"/><Relationship Id="rId11" Type="http://schemas.openxmlformats.org/officeDocument/2006/relationships/slideLayout" Target="../slideLayouts/slideLayout7.xml"/><Relationship Id="rId10" Type="http://schemas.microsoft.com/office/2007/relationships/diagramDrawing" Target="../diagrams/drawing73.xml"/><Relationship Id="rId1" Type="http://schemas.openxmlformats.org/officeDocument/2006/relationships/diagramData" Target="../diagrams/data72.xml"/></Relationships>
</file>

<file path=ppt/slides/_rels/slide106.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7.xml"/><Relationship Id="rId2" Type="http://schemas.openxmlformats.org/officeDocument/2006/relationships/image" Target="../media/image32.wmf"/><Relationship Id="rId1" Type="http://schemas.openxmlformats.org/officeDocument/2006/relationships/oleObject" Target="../embeddings/oleObject9.bin"/></Relationships>
</file>

<file path=ppt/slides/_rels/slide107.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7.xml"/><Relationship Id="rId2" Type="http://schemas.openxmlformats.org/officeDocument/2006/relationships/image" Target="../media/image33.wmf"/><Relationship Id="rId1" Type="http://schemas.openxmlformats.org/officeDocument/2006/relationships/oleObject" Target="../embeddings/oleObject10.bin"/></Relationships>
</file>

<file path=ppt/slides/_rels/slide108.xml.rels><?xml version="1.0" encoding="UTF-8" standalone="yes"?>
<Relationships xmlns="http://schemas.openxmlformats.org/package/2006/relationships"><Relationship Id="rId5" Type="http://schemas.openxmlformats.org/officeDocument/2006/relationships/vmlDrawing" Target="../drawings/vmlDrawing9.vml"/><Relationship Id="rId4" Type="http://schemas.openxmlformats.org/officeDocument/2006/relationships/slideLayout" Target="../slideLayouts/slideLayout7.xml"/><Relationship Id="rId3" Type="http://schemas.openxmlformats.org/officeDocument/2006/relationships/image" Target="../media/image35.wmf"/><Relationship Id="rId2" Type="http://schemas.openxmlformats.org/officeDocument/2006/relationships/oleObject" Target="../embeddings/oleObject11.bin"/><Relationship Id="rId1" Type="http://schemas.openxmlformats.org/officeDocument/2006/relationships/image" Target="../media/image34.png"/></Relationships>
</file>

<file path=ppt/slides/_rels/slide10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microsoft.com/office/2007/relationships/diagramDrawing" Target="../diagrams/drawing74.xml"/><Relationship Id="rId4" Type="http://schemas.openxmlformats.org/officeDocument/2006/relationships/diagramColors" Target="../diagrams/colors74.xml"/><Relationship Id="rId3" Type="http://schemas.openxmlformats.org/officeDocument/2006/relationships/diagramQuickStyle" Target="../diagrams/quickStyle74.xml"/><Relationship Id="rId2" Type="http://schemas.openxmlformats.org/officeDocument/2006/relationships/diagramLayout" Target="../diagrams/layout74.xml"/><Relationship Id="rId1" Type="http://schemas.openxmlformats.org/officeDocument/2006/relationships/diagramData" Target="../diagrams/data7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microsoft.com/office/2007/relationships/diagramDrawing" Target="../diagrams/drawing75.xml"/><Relationship Id="rId4" Type="http://schemas.openxmlformats.org/officeDocument/2006/relationships/diagramColors" Target="../diagrams/colors75.xml"/><Relationship Id="rId3" Type="http://schemas.openxmlformats.org/officeDocument/2006/relationships/diagramQuickStyle" Target="../diagrams/quickStyle75.xml"/><Relationship Id="rId2" Type="http://schemas.openxmlformats.org/officeDocument/2006/relationships/diagramLayout" Target="../diagrams/layout75.xml"/><Relationship Id="rId1" Type="http://schemas.openxmlformats.org/officeDocument/2006/relationships/diagramData" Target="../diagrams/data75.xml"/></Relationships>
</file>

<file path=ppt/slides/_rels/slide11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microsoft.com/office/2007/relationships/diagramDrawing" Target="../diagrams/drawing76.xml"/><Relationship Id="rId4" Type="http://schemas.openxmlformats.org/officeDocument/2006/relationships/diagramColors" Target="../diagrams/colors76.xml"/><Relationship Id="rId3" Type="http://schemas.openxmlformats.org/officeDocument/2006/relationships/diagramQuickStyle" Target="../diagrams/quickStyle76.xml"/><Relationship Id="rId2" Type="http://schemas.openxmlformats.org/officeDocument/2006/relationships/diagramLayout" Target="../diagrams/layout76.xml"/><Relationship Id="rId1" Type="http://schemas.openxmlformats.org/officeDocument/2006/relationships/diagramData" Target="../diagrams/data76.xml"/></Relationships>
</file>

<file path=ppt/slides/_rels/slide11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microsoft.com/office/2007/relationships/diagramDrawing" Target="../diagrams/drawing77.xml"/><Relationship Id="rId4" Type="http://schemas.openxmlformats.org/officeDocument/2006/relationships/diagramColors" Target="../diagrams/colors77.xml"/><Relationship Id="rId3" Type="http://schemas.openxmlformats.org/officeDocument/2006/relationships/diagramQuickStyle" Target="../diagrams/quickStyle77.xml"/><Relationship Id="rId2" Type="http://schemas.openxmlformats.org/officeDocument/2006/relationships/diagramLayout" Target="../diagrams/layout77.xml"/><Relationship Id="rId1" Type="http://schemas.openxmlformats.org/officeDocument/2006/relationships/diagramData" Target="../diagrams/data77.xml"/></Relationships>
</file>

<file path=ppt/slides/_rels/slide11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microsoft.com/office/2007/relationships/diagramDrawing" Target="../diagrams/drawing78.xml"/><Relationship Id="rId4" Type="http://schemas.openxmlformats.org/officeDocument/2006/relationships/diagramColors" Target="../diagrams/colors78.xml"/><Relationship Id="rId3" Type="http://schemas.openxmlformats.org/officeDocument/2006/relationships/diagramQuickStyle" Target="../diagrams/quickStyle78.xml"/><Relationship Id="rId2" Type="http://schemas.openxmlformats.org/officeDocument/2006/relationships/diagramLayout" Target="../diagrams/layout78.xml"/><Relationship Id="rId1" Type="http://schemas.openxmlformats.org/officeDocument/2006/relationships/diagramData" Target="../diagrams/data78.xml"/></Relationships>
</file>

<file path=ppt/slides/_rels/slide11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microsoft.com/office/2007/relationships/diagramDrawing" Target="../diagrams/drawing79.xml"/><Relationship Id="rId4" Type="http://schemas.openxmlformats.org/officeDocument/2006/relationships/diagramColors" Target="../diagrams/colors79.xml"/><Relationship Id="rId3" Type="http://schemas.openxmlformats.org/officeDocument/2006/relationships/diagramQuickStyle" Target="../diagrams/quickStyle79.xml"/><Relationship Id="rId2" Type="http://schemas.openxmlformats.org/officeDocument/2006/relationships/diagramLayout" Target="../diagrams/layout79.xml"/><Relationship Id="rId1" Type="http://schemas.openxmlformats.org/officeDocument/2006/relationships/diagramData" Target="../diagrams/data79.xml"/></Relationships>
</file>

<file path=ppt/slides/_rels/slide11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microsoft.com/office/2007/relationships/diagramDrawing" Target="../diagrams/drawing80.xml"/><Relationship Id="rId4" Type="http://schemas.openxmlformats.org/officeDocument/2006/relationships/diagramColors" Target="../diagrams/colors80.xml"/><Relationship Id="rId3" Type="http://schemas.openxmlformats.org/officeDocument/2006/relationships/diagramQuickStyle" Target="../diagrams/quickStyle80.xml"/><Relationship Id="rId2" Type="http://schemas.openxmlformats.org/officeDocument/2006/relationships/diagramLayout" Target="../diagrams/layout80.xml"/><Relationship Id="rId1" Type="http://schemas.openxmlformats.org/officeDocument/2006/relationships/diagramData" Target="../diagrams/data80.xml"/></Relationships>
</file>

<file path=ppt/slides/_rels/slide116.xml.rels><?xml version="1.0" encoding="UTF-8" standalone="yes"?>
<Relationships xmlns="http://schemas.openxmlformats.org/package/2006/relationships"><Relationship Id="rId9" Type="http://schemas.openxmlformats.org/officeDocument/2006/relationships/diagramColors" Target="../diagrams/colors82.xml"/><Relationship Id="rId8" Type="http://schemas.openxmlformats.org/officeDocument/2006/relationships/diagramQuickStyle" Target="../diagrams/quickStyle82.xml"/><Relationship Id="rId7" Type="http://schemas.openxmlformats.org/officeDocument/2006/relationships/diagramLayout" Target="../diagrams/layout82.xml"/><Relationship Id="rId6" Type="http://schemas.openxmlformats.org/officeDocument/2006/relationships/diagramData" Target="../diagrams/data82.xml"/><Relationship Id="rId5" Type="http://schemas.microsoft.com/office/2007/relationships/diagramDrawing" Target="../diagrams/drawing81.xml"/><Relationship Id="rId4" Type="http://schemas.openxmlformats.org/officeDocument/2006/relationships/diagramColors" Target="../diagrams/colors81.xml"/><Relationship Id="rId3" Type="http://schemas.openxmlformats.org/officeDocument/2006/relationships/diagramQuickStyle" Target="../diagrams/quickStyle81.xml"/><Relationship Id="rId2" Type="http://schemas.openxmlformats.org/officeDocument/2006/relationships/diagramLayout" Target="../diagrams/layout81.xml"/><Relationship Id="rId11" Type="http://schemas.openxmlformats.org/officeDocument/2006/relationships/slideLayout" Target="../slideLayouts/slideLayout7.xml"/><Relationship Id="rId10" Type="http://schemas.microsoft.com/office/2007/relationships/diagramDrawing" Target="../diagrams/drawing82.xml"/><Relationship Id="rId1" Type="http://schemas.openxmlformats.org/officeDocument/2006/relationships/diagramData" Target="../diagrams/data81.xml"/></Relationships>
</file>

<file path=ppt/slides/_rels/slide117.xml.rels><?xml version="1.0" encoding="UTF-8" standalone="yes"?>
<Relationships xmlns="http://schemas.openxmlformats.org/package/2006/relationships"><Relationship Id="rId9" Type="http://schemas.openxmlformats.org/officeDocument/2006/relationships/diagramColors" Target="../diagrams/colors84.xml"/><Relationship Id="rId8" Type="http://schemas.openxmlformats.org/officeDocument/2006/relationships/diagramQuickStyle" Target="../diagrams/quickStyle84.xml"/><Relationship Id="rId7" Type="http://schemas.openxmlformats.org/officeDocument/2006/relationships/diagramLayout" Target="../diagrams/layout84.xml"/><Relationship Id="rId6" Type="http://schemas.openxmlformats.org/officeDocument/2006/relationships/diagramData" Target="../diagrams/data84.xml"/><Relationship Id="rId5" Type="http://schemas.microsoft.com/office/2007/relationships/diagramDrawing" Target="../diagrams/drawing83.xml"/><Relationship Id="rId4" Type="http://schemas.openxmlformats.org/officeDocument/2006/relationships/diagramColors" Target="../diagrams/colors83.xml"/><Relationship Id="rId3" Type="http://schemas.openxmlformats.org/officeDocument/2006/relationships/diagramQuickStyle" Target="../diagrams/quickStyle83.xml"/><Relationship Id="rId2" Type="http://schemas.openxmlformats.org/officeDocument/2006/relationships/diagramLayout" Target="../diagrams/layout83.xml"/><Relationship Id="rId11" Type="http://schemas.openxmlformats.org/officeDocument/2006/relationships/slideLayout" Target="../slideLayouts/slideLayout7.xml"/><Relationship Id="rId10" Type="http://schemas.microsoft.com/office/2007/relationships/diagramDrawing" Target="../diagrams/drawing84.xml"/><Relationship Id="rId1" Type="http://schemas.openxmlformats.org/officeDocument/2006/relationships/diagramData" Target="../diagrams/data83.xml"/></Relationships>
</file>

<file path=ppt/slides/_rels/slide118.xml.rels><?xml version="1.0" encoding="UTF-8" standalone="yes"?>
<Relationships xmlns="http://schemas.openxmlformats.org/package/2006/relationships"><Relationship Id="rId9" Type="http://schemas.openxmlformats.org/officeDocument/2006/relationships/diagramColors" Target="../diagrams/colors86.xml"/><Relationship Id="rId8" Type="http://schemas.openxmlformats.org/officeDocument/2006/relationships/diagramQuickStyle" Target="../diagrams/quickStyle86.xml"/><Relationship Id="rId7" Type="http://schemas.openxmlformats.org/officeDocument/2006/relationships/diagramLayout" Target="../diagrams/layout86.xml"/><Relationship Id="rId6" Type="http://schemas.openxmlformats.org/officeDocument/2006/relationships/diagramData" Target="../diagrams/data86.xml"/><Relationship Id="rId5" Type="http://schemas.microsoft.com/office/2007/relationships/diagramDrawing" Target="../diagrams/drawing85.xml"/><Relationship Id="rId4" Type="http://schemas.openxmlformats.org/officeDocument/2006/relationships/diagramColors" Target="../diagrams/colors85.xml"/><Relationship Id="rId3" Type="http://schemas.openxmlformats.org/officeDocument/2006/relationships/diagramQuickStyle" Target="../diagrams/quickStyle85.xml"/><Relationship Id="rId2" Type="http://schemas.openxmlformats.org/officeDocument/2006/relationships/diagramLayout" Target="../diagrams/layout85.xml"/><Relationship Id="rId12" Type="http://schemas.openxmlformats.org/officeDocument/2006/relationships/slideLayout" Target="../slideLayouts/slideLayout7.xml"/><Relationship Id="rId11" Type="http://schemas.openxmlformats.org/officeDocument/2006/relationships/image" Target="../media/image36.png"/><Relationship Id="rId10" Type="http://schemas.microsoft.com/office/2007/relationships/diagramDrawing" Target="../diagrams/drawing86.xml"/><Relationship Id="rId1" Type="http://schemas.openxmlformats.org/officeDocument/2006/relationships/diagramData" Target="../diagrams/data85.xml"/></Relationships>
</file>

<file path=ppt/slides/_rels/slide119.xml.rels><?xml version="1.0" encoding="UTF-8" standalone="yes"?>
<Relationships xmlns="http://schemas.openxmlformats.org/package/2006/relationships"><Relationship Id="rId9" Type="http://schemas.openxmlformats.org/officeDocument/2006/relationships/diagramColors" Target="../diagrams/colors88.xml"/><Relationship Id="rId8" Type="http://schemas.openxmlformats.org/officeDocument/2006/relationships/diagramQuickStyle" Target="../diagrams/quickStyle88.xml"/><Relationship Id="rId7" Type="http://schemas.openxmlformats.org/officeDocument/2006/relationships/diagramLayout" Target="../diagrams/layout88.xml"/><Relationship Id="rId6" Type="http://schemas.openxmlformats.org/officeDocument/2006/relationships/diagramData" Target="../diagrams/data88.xml"/><Relationship Id="rId5" Type="http://schemas.microsoft.com/office/2007/relationships/diagramDrawing" Target="../diagrams/drawing87.xml"/><Relationship Id="rId4" Type="http://schemas.openxmlformats.org/officeDocument/2006/relationships/diagramColors" Target="../diagrams/colors87.xml"/><Relationship Id="rId3" Type="http://schemas.openxmlformats.org/officeDocument/2006/relationships/diagramQuickStyle" Target="../diagrams/quickStyle87.xml"/><Relationship Id="rId2" Type="http://schemas.openxmlformats.org/officeDocument/2006/relationships/diagramLayout" Target="../diagrams/layout87.xml"/><Relationship Id="rId11" Type="http://schemas.openxmlformats.org/officeDocument/2006/relationships/slideLayout" Target="../slideLayouts/slideLayout7.xml"/><Relationship Id="rId10" Type="http://schemas.microsoft.com/office/2007/relationships/diagramDrawing" Target="../diagrams/drawing88.xml"/><Relationship Id="rId1" Type="http://schemas.openxmlformats.org/officeDocument/2006/relationships/diagramData" Target="../diagrams/data8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9" Type="http://schemas.openxmlformats.org/officeDocument/2006/relationships/diagramColors" Target="../diagrams/colors90.xml"/><Relationship Id="rId8" Type="http://schemas.openxmlformats.org/officeDocument/2006/relationships/diagramQuickStyle" Target="../diagrams/quickStyle90.xml"/><Relationship Id="rId7" Type="http://schemas.openxmlformats.org/officeDocument/2006/relationships/diagramLayout" Target="../diagrams/layout90.xml"/><Relationship Id="rId6" Type="http://schemas.openxmlformats.org/officeDocument/2006/relationships/diagramData" Target="../diagrams/data90.xml"/><Relationship Id="rId5" Type="http://schemas.microsoft.com/office/2007/relationships/diagramDrawing" Target="../diagrams/drawing89.xml"/><Relationship Id="rId4" Type="http://schemas.openxmlformats.org/officeDocument/2006/relationships/diagramColors" Target="../diagrams/colors89.xml"/><Relationship Id="rId3" Type="http://schemas.openxmlformats.org/officeDocument/2006/relationships/diagramQuickStyle" Target="../diagrams/quickStyle89.xml"/><Relationship Id="rId2" Type="http://schemas.openxmlformats.org/officeDocument/2006/relationships/diagramLayout" Target="../diagrams/layout89.xml"/><Relationship Id="rId11" Type="http://schemas.openxmlformats.org/officeDocument/2006/relationships/slideLayout" Target="../slideLayouts/slideLayout7.xml"/><Relationship Id="rId10" Type="http://schemas.microsoft.com/office/2007/relationships/diagramDrawing" Target="../diagrams/drawing90.xml"/><Relationship Id="rId1" Type="http://schemas.openxmlformats.org/officeDocument/2006/relationships/diagramData" Target="../diagrams/data89.xml"/></Relationships>
</file>

<file path=ppt/slides/_rels/slide121.xml.rels><?xml version="1.0" encoding="UTF-8" standalone="yes"?>
<Relationships xmlns="http://schemas.openxmlformats.org/package/2006/relationships"><Relationship Id="rId9" Type="http://schemas.openxmlformats.org/officeDocument/2006/relationships/diagramColors" Target="../diagrams/colors92.xml"/><Relationship Id="rId8" Type="http://schemas.openxmlformats.org/officeDocument/2006/relationships/diagramQuickStyle" Target="../diagrams/quickStyle92.xml"/><Relationship Id="rId7" Type="http://schemas.openxmlformats.org/officeDocument/2006/relationships/diagramLayout" Target="../diagrams/layout92.xml"/><Relationship Id="rId6" Type="http://schemas.openxmlformats.org/officeDocument/2006/relationships/diagramData" Target="../diagrams/data92.xml"/><Relationship Id="rId5" Type="http://schemas.microsoft.com/office/2007/relationships/diagramDrawing" Target="../diagrams/drawing91.xml"/><Relationship Id="rId4" Type="http://schemas.openxmlformats.org/officeDocument/2006/relationships/diagramColors" Target="../diagrams/colors91.xml"/><Relationship Id="rId3" Type="http://schemas.openxmlformats.org/officeDocument/2006/relationships/diagramQuickStyle" Target="../diagrams/quickStyle91.xml"/><Relationship Id="rId2" Type="http://schemas.openxmlformats.org/officeDocument/2006/relationships/diagramLayout" Target="../diagrams/layout91.xml"/><Relationship Id="rId12" Type="http://schemas.openxmlformats.org/officeDocument/2006/relationships/slideLayout" Target="../slideLayouts/slideLayout7.xml"/><Relationship Id="rId11" Type="http://schemas.openxmlformats.org/officeDocument/2006/relationships/image" Target="../media/image37.jpeg"/><Relationship Id="rId10" Type="http://schemas.microsoft.com/office/2007/relationships/diagramDrawing" Target="../diagrams/drawing92.xml"/><Relationship Id="rId1" Type="http://schemas.openxmlformats.org/officeDocument/2006/relationships/diagramData" Target="../diagrams/data91.xml"/></Relationships>
</file>

<file path=ppt/slides/_rels/slide122.xml.rels><?xml version="1.0" encoding="UTF-8" standalone="yes"?>
<Relationships xmlns="http://schemas.openxmlformats.org/package/2006/relationships"><Relationship Id="rId9" Type="http://schemas.openxmlformats.org/officeDocument/2006/relationships/diagramColors" Target="../diagrams/colors94.xml"/><Relationship Id="rId8" Type="http://schemas.openxmlformats.org/officeDocument/2006/relationships/diagramQuickStyle" Target="../diagrams/quickStyle94.xml"/><Relationship Id="rId7" Type="http://schemas.openxmlformats.org/officeDocument/2006/relationships/diagramLayout" Target="../diagrams/layout94.xml"/><Relationship Id="rId6" Type="http://schemas.openxmlformats.org/officeDocument/2006/relationships/diagramData" Target="../diagrams/data94.xml"/><Relationship Id="rId5" Type="http://schemas.microsoft.com/office/2007/relationships/diagramDrawing" Target="../diagrams/drawing93.xml"/><Relationship Id="rId4" Type="http://schemas.openxmlformats.org/officeDocument/2006/relationships/diagramColors" Target="../diagrams/colors93.xml"/><Relationship Id="rId3" Type="http://schemas.openxmlformats.org/officeDocument/2006/relationships/diagramQuickStyle" Target="../diagrams/quickStyle93.xml"/><Relationship Id="rId2" Type="http://schemas.openxmlformats.org/officeDocument/2006/relationships/diagramLayout" Target="../diagrams/layout93.xml"/><Relationship Id="rId12" Type="http://schemas.openxmlformats.org/officeDocument/2006/relationships/slideLayout" Target="../slideLayouts/slideLayout7.xml"/><Relationship Id="rId11" Type="http://schemas.openxmlformats.org/officeDocument/2006/relationships/image" Target="../media/image38.jpeg"/><Relationship Id="rId10" Type="http://schemas.microsoft.com/office/2007/relationships/diagramDrawing" Target="../diagrams/drawing94.xml"/><Relationship Id="rId1" Type="http://schemas.openxmlformats.org/officeDocument/2006/relationships/diagramData" Target="../diagrams/data93.xml"/></Relationships>
</file>

<file path=ppt/slides/_rels/slide123.xml.rels><?xml version="1.0" encoding="UTF-8" standalone="yes"?>
<Relationships xmlns="http://schemas.openxmlformats.org/package/2006/relationships"><Relationship Id="rId9" Type="http://schemas.openxmlformats.org/officeDocument/2006/relationships/diagramQuickStyle" Target="../diagrams/quickStyle96.xml"/><Relationship Id="rId8" Type="http://schemas.openxmlformats.org/officeDocument/2006/relationships/diagramLayout" Target="../diagrams/layout96.xml"/><Relationship Id="rId7" Type="http://schemas.openxmlformats.org/officeDocument/2006/relationships/diagramData" Target="../diagrams/data96.xml"/><Relationship Id="rId6" Type="http://schemas.microsoft.com/office/2007/relationships/diagramDrawing" Target="../diagrams/drawing95.xml"/><Relationship Id="rId5" Type="http://schemas.openxmlformats.org/officeDocument/2006/relationships/diagramColors" Target="../diagrams/colors95.xml"/><Relationship Id="rId4" Type="http://schemas.openxmlformats.org/officeDocument/2006/relationships/diagramQuickStyle" Target="../diagrams/quickStyle95.xml"/><Relationship Id="rId3" Type="http://schemas.openxmlformats.org/officeDocument/2006/relationships/diagramLayout" Target="../diagrams/layout95.xml"/><Relationship Id="rId2" Type="http://schemas.openxmlformats.org/officeDocument/2006/relationships/diagramData" Target="../diagrams/data95.xml"/><Relationship Id="rId12" Type="http://schemas.openxmlformats.org/officeDocument/2006/relationships/slideLayout" Target="../slideLayouts/slideLayout7.xml"/><Relationship Id="rId11" Type="http://schemas.microsoft.com/office/2007/relationships/diagramDrawing" Target="../diagrams/drawing96.xml"/><Relationship Id="rId10" Type="http://schemas.openxmlformats.org/officeDocument/2006/relationships/diagramColors" Target="../diagrams/colors96.xml"/><Relationship Id="rId1" Type="http://schemas.openxmlformats.org/officeDocument/2006/relationships/image" Target="../media/image38.jpeg"/></Relationships>
</file>

<file path=ppt/slides/_rels/slide124.xml.rels><?xml version="1.0" encoding="UTF-8" standalone="yes"?>
<Relationships xmlns="http://schemas.openxmlformats.org/package/2006/relationships"><Relationship Id="rId9" Type="http://schemas.openxmlformats.org/officeDocument/2006/relationships/diagramColors" Target="../diagrams/colors98.xml"/><Relationship Id="rId8" Type="http://schemas.openxmlformats.org/officeDocument/2006/relationships/diagramQuickStyle" Target="../diagrams/quickStyle98.xml"/><Relationship Id="rId7" Type="http://schemas.openxmlformats.org/officeDocument/2006/relationships/diagramLayout" Target="../diagrams/layout98.xml"/><Relationship Id="rId6" Type="http://schemas.openxmlformats.org/officeDocument/2006/relationships/diagramData" Target="../diagrams/data98.xml"/><Relationship Id="rId5" Type="http://schemas.microsoft.com/office/2007/relationships/diagramDrawing" Target="../diagrams/drawing97.xml"/><Relationship Id="rId4" Type="http://schemas.openxmlformats.org/officeDocument/2006/relationships/diagramColors" Target="../diagrams/colors97.xml"/><Relationship Id="rId3" Type="http://schemas.openxmlformats.org/officeDocument/2006/relationships/diagramQuickStyle" Target="../diagrams/quickStyle97.xml"/><Relationship Id="rId2" Type="http://schemas.openxmlformats.org/officeDocument/2006/relationships/diagramLayout" Target="../diagrams/layout97.xml"/><Relationship Id="rId11" Type="http://schemas.openxmlformats.org/officeDocument/2006/relationships/slideLayout" Target="../slideLayouts/slideLayout7.xml"/><Relationship Id="rId10" Type="http://schemas.microsoft.com/office/2007/relationships/diagramDrawing" Target="../diagrams/drawing98.xml"/><Relationship Id="rId1" Type="http://schemas.openxmlformats.org/officeDocument/2006/relationships/diagramData" Target="../diagrams/data97.xml"/></Relationships>
</file>

<file path=ppt/slides/_rels/slide125.xml.rels><?xml version="1.0" encoding="UTF-8" standalone="yes"?>
<Relationships xmlns="http://schemas.openxmlformats.org/package/2006/relationships"><Relationship Id="rId9" Type="http://schemas.openxmlformats.org/officeDocument/2006/relationships/diagramColors" Target="../diagrams/colors100.xml"/><Relationship Id="rId8" Type="http://schemas.openxmlformats.org/officeDocument/2006/relationships/diagramQuickStyle" Target="../diagrams/quickStyle100.xml"/><Relationship Id="rId7" Type="http://schemas.openxmlformats.org/officeDocument/2006/relationships/diagramLayout" Target="../diagrams/layout100.xml"/><Relationship Id="rId6" Type="http://schemas.openxmlformats.org/officeDocument/2006/relationships/diagramData" Target="../diagrams/data100.xml"/><Relationship Id="rId5" Type="http://schemas.microsoft.com/office/2007/relationships/diagramDrawing" Target="../diagrams/drawing99.xml"/><Relationship Id="rId4" Type="http://schemas.openxmlformats.org/officeDocument/2006/relationships/diagramColors" Target="../diagrams/colors99.xml"/><Relationship Id="rId3" Type="http://schemas.openxmlformats.org/officeDocument/2006/relationships/diagramQuickStyle" Target="../diagrams/quickStyle99.xml"/><Relationship Id="rId2" Type="http://schemas.openxmlformats.org/officeDocument/2006/relationships/diagramLayout" Target="../diagrams/layout99.xml"/><Relationship Id="rId11" Type="http://schemas.openxmlformats.org/officeDocument/2006/relationships/slideLayout" Target="../slideLayouts/slideLayout7.xml"/><Relationship Id="rId10" Type="http://schemas.microsoft.com/office/2007/relationships/diagramDrawing" Target="../diagrams/drawing100.xml"/><Relationship Id="rId1" Type="http://schemas.openxmlformats.org/officeDocument/2006/relationships/diagramData" Target="../diagrams/data99.xml"/></Relationships>
</file>

<file path=ppt/slides/_rels/slide126.xml.rels><?xml version="1.0" encoding="UTF-8" standalone="yes"?>
<Relationships xmlns="http://schemas.openxmlformats.org/package/2006/relationships"><Relationship Id="rId9" Type="http://schemas.openxmlformats.org/officeDocument/2006/relationships/diagramColors" Target="../diagrams/colors102.xml"/><Relationship Id="rId8" Type="http://schemas.openxmlformats.org/officeDocument/2006/relationships/diagramQuickStyle" Target="../diagrams/quickStyle102.xml"/><Relationship Id="rId7" Type="http://schemas.openxmlformats.org/officeDocument/2006/relationships/diagramLayout" Target="../diagrams/layout102.xml"/><Relationship Id="rId6" Type="http://schemas.openxmlformats.org/officeDocument/2006/relationships/diagramData" Target="../diagrams/data102.xml"/><Relationship Id="rId5" Type="http://schemas.microsoft.com/office/2007/relationships/diagramDrawing" Target="../diagrams/drawing101.xml"/><Relationship Id="rId4" Type="http://schemas.openxmlformats.org/officeDocument/2006/relationships/diagramColors" Target="../diagrams/colors101.xml"/><Relationship Id="rId3" Type="http://schemas.openxmlformats.org/officeDocument/2006/relationships/diagramQuickStyle" Target="../diagrams/quickStyle101.xml"/><Relationship Id="rId2" Type="http://schemas.openxmlformats.org/officeDocument/2006/relationships/diagramLayout" Target="../diagrams/layout101.xml"/><Relationship Id="rId11" Type="http://schemas.openxmlformats.org/officeDocument/2006/relationships/slideLayout" Target="../slideLayouts/slideLayout7.xml"/><Relationship Id="rId10" Type="http://schemas.microsoft.com/office/2007/relationships/diagramDrawing" Target="../diagrams/drawing102.xml"/><Relationship Id="rId1" Type="http://schemas.openxmlformats.org/officeDocument/2006/relationships/diagramData" Target="../diagrams/data101.xml"/></Relationships>
</file>

<file path=ppt/slides/_rels/slide127.xml.rels><?xml version="1.0" encoding="UTF-8" standalone="yes"?>
<Relationships xmlns="http://schemas.openxmlformats.org/package/2006/relationships"><Relationship Id="rId9" Type="http://schemas.openxmlformats.org/officeDocument/2006/relationships/diagramColors" Target="../diagrams/colors104.xml"/><Relationship Id="rId8" Type="http://schemas.openxmlformats.org/officeDocument/2006/relationships/diagramQuickStyle" Target="../diagrams/quickStyle104.xml"/><Relationship Id="rId7" Type="http://schemas.openxmlformats.org/officeDocument/2006/relationships/diagramLayout" Target="../diagrams/layout104.xml"/><Relationship Id="rId6" Type="http://schemas.openxmlformats.org/officeDocument/2006/relationships/diagramData" Target="../diagrams/data104.xml"/><Relationship Id="rId5" Type="http://schemas.microsoft.com/office/2007/relationships/diagramDrawing" Target="../diagrams/drawing103.xml"/><Relationship Id="rId4" Type="http://schemas.openxmlformats.org/officeDocument/2006/relationships/diagramColors" Target="../diagrams/colors103.xml"/><Relationship Id="rId3" Type="http://schemas.openxmlformats.org/officeDocument/2006/relationships/diagramQuickStyle" Target="../diagrams/quickStyle103.xml"/><Relationship Id="rId2" Type="http://schemas.openxmlformats.org/officeDocument/2006/relationships/diagramLayout" Target="../diagrams/layout103.xml"/><Relationship Id="rId12" Type="http://schemas.openxmlformats.org/officeDocument/2006/relationships/slideLayout" Target="../slideLayouts/slideLayout7.xml"/><Relationship Id="rId11" Type="http://schemas.openxmlformats.org/officeDocument/2006/relationships/image" Target="../media/image39.jpeg"/><Relationship Id="rId10" Type="http://schemas.microsoft.com/office/2007/relationships/diagramDrawing" Target="../diagrams/drawing104.xml"/><Relationship Id="rId1" Type="http://schemas.openxmlformats.org/officeDocument/2006/relationships/diagramData" Target="../diagrams/data103.xml"/></Relationships>
</file>

<file path=ppt/slides/_rels/slide128.xml.rels><?xml version="1.0" encoding="UTF-8" standalone="yes"?>
<Relationships xmlns="http://schemas.openxmlformats.org/package/2006/relationships"><Relationship Id="rId9" Type="http://schemas.openxmlformats.org/officeDocument/2006/relationships/diagramColors" Target="../diagrams/colors106.xml"/><Relationship Id="rId8" Type="http://schemas.openxmlformats.org/officeDocument/2006/relationships/diagramQuickStyle" Target="../diagrams/quickStyle106.xml"/><Relationship Id="rId7" Type="http://schemas.openxmlformats.org/officeDocument/2006/relationships/diagramLayout" Target="../diagrams/layout106.xml"/><Relationship Id="rId6" Type="http://schemas.openxmlformats.org/officeDocument/2006/relationships/diagramData" Target="../diagrams/data106.xml"/><Relationship Id="rId5" Type="http://schemas.microsoft.com/office/2007/relationships/diagramDrawing" Target="../diagrams/drawing105.xml"/><Relationship Id="rId4" Type="http://schemas.openxmlformats.org/officeDocument/2006/relationships/diagramColors" Target="../diagrams/colors105.xml"/><Relationship Id="rId3" Type="http://schemas.openxmlformats.org/officeDocument/2006/relationships/diagramQuickStyle" Target="../diagrams/quickStyle105.xml"/><Relationship Id="rId2" Type="http://schemas.openxmlformats.org/officeDocument/2006/relationships/diagramLayout" Target="../diagrams/layout105.xml"/><Relationship Id="rId12" Type="http://schemas.openxmlformats.org/officeDocument/2006/relationships/slideLayout" Target="../slideLayouts/slideLayout7.xml"/><Relationship Id="rId11" Type="http://schemas.openxmlformats.org/officeDocument/2006/relationships/image" Target="../media/image39.jpeg"/><Relationship Id="rId10" Type="http://schemas.microsoft.com/office/2007/relationships/diagramDrawing" Target="../diagrams/drawing106.xml"/><Relationship Id="rId1" Type="http://schemas.openxmlformats.org/officeDocument/2006/relationships/diagramData" Target="../diagrams/data105.xml"/></Relationships>
</file>

<file path=ppt/slides/_rels/slide129.xml.rels><?xml version="1.0" encoding="UTF-8" standalone="yes"?>
<Relationships xmlns="http://schemas.openxmlformats.org/package/2006/relationships"><Relationship Id="rId9" Type="http://schemas.openxmlformats.org/officeDocument/2006/relationships/diagramColors" Target="../diagrams/colors108.xml"/><Relationship Id="rId8" Type="http://schemas.openxmlformats.org/officeDocument/2006/relationships/diagramQuickStyle" Target="../diagrams/quickStyle108.xml"/><Relationship Id="rId7" Type="http://schemas.openxmlformats.org/officeDocument/2006/relationships/diagramLayout" Target="../diagrams/layout108.xml"/><Relationship Id="rId6" Type="http://schemas.openxmlformats.org/officeDocument/2006/relationships/diagramData" Target="../diagrams/data108.xml"/><Relationship Id="rId5" Type="http://schemas.microsoft.com/office/2007/relationships/diagramDrawing" Target="../diagrams/drawing107.xml"/><Relationship Id="rId4" Type="http://schemas.openxmlformats.org/officeDocument/2006/relationships/diagramColors" Target="../diagrams/colors107.xml"/><Relationship Id="rId3" Type="http://schemas.openxmlformats.org/officeDocument/2006/relationships/diagramQuickStyle" Target="../diagrams/quickStyle107.xml"/><Relationship Id="rId2" Type="http://schemas.openxmlformats.org/officeDocument/2006/relationships/diagramLayout" Target="../diagrams/layout107.xml"/><Relationship Id="rId11" Type="http://schemas.openxmlformats.org/officeDocument/2006/relationships/slideLayout" Target="../slideLayouts/slideLayout7.xml"/><Relationship Id="rId10" Type="http://schemas.microsoft.com/office/2007/relationships/diagramDrawing" Target="../diagrams/drawing108.xml"/><Relationship Id="rId1" Type="http://schemas.openxmlformats.org/officeDocument/2006/relationships/diagramData" Target="../diagrams/data10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9" Type="http://schemas.openxmlformats.org/officeDocument/2006/relationships/diagramColors" Target="../diagrams/colors110.xml"/><Relationship Id="rId8" Type="http://schemas.openxmlformats.org/officeDocument/2006/relationships/diagramQuickStyle" Target="../diagrams/quickStyle110.xml"/><Relationship Id="rId7" Type="http://schemas.openxmlformats.org/officeDocument/2006/relationships/diagramLayout" Target="../diagrams/layout110.xml"/><Relationship Id="rId6" Type="http://schemas.openxmlformats.org/officeDocument/2006/relationships/diagramData" Target="../diagrams/data110.xml"/><Relationship Id="rId5" Type="http://schemas.microsoft.com/office/2007/relationships/diagramDrawing" Target="../diagrams/drawing109.xml"/><Relationship Id="rId4" Type="http://schemas.openxmlformats.org/officeDocument/2006/relationships/diagramColors" Target="../diagrams/colors109.xml"/><Relationship Id="rId3" Type="http://schemas.openxmlformats.org/officeDocument/2006/relationships/diagramQuickStyle" Target="../diagrams/quickStyle109.xml"/><Relationship Id="rId2" Type="http://schemas.openxmlformats.org/officeDocument/2006/relationships/diagramLayout" Target="../diagrams/layout109.xml"/><Relationship Id="rId11" Type="http://schemas.openxmlformats.org/officeDocument/2006/relationships/slideLayout" Target="../slideLayouts/slideLayout7.xml"/><Relationship Id="rId10" Type="http://schemas.microsoft.com/office/2007/relationships/diagramDrawing" Target="../diagrams/drawing110.xml"/><Relationship Id="rId1" Type="http://schemas.openxmlformats.org/officeDocument/2006/relationships/diagramData" Target="../diagrams/data109.xml"/></Relationships>
</file>

<file path=ppt/slides/_rels/slide131.xml.rels><?xml version="1.0" encoding="UTF-8" standalone="yes"?>
<Relationships xmlns="http://schemas.openxmlformats.org/package/2006/relationships"><Relationship Id="rId9" Type="http://schemas.openxmlformats.org/officeDocument/2006/relationships/diagramColors" Target="../diagrams/colors112.xml"/><Relationship Id="rId8" Type="http://schemas.openxmlformats.org/officeDocument/2006/relationships/diagramQuickStyle" Target="../diagrams/quickStyle112.xml"/><Relationship Id="rId7" Type="http://schemas.openxmlformats.org/officeDocument/2006/relationships/diagramLayout" Target="../diagrams/layout112.xml"/><Relationship Id="rId6" Type="http://schemas.openxmlformats.org/officeDocument/2006/relationships/diagramData" Target="../diagrams/data112.xml"/><Relationship Id="rId5" Type="http://schemas.microsoft.com/office/2007/relationships/diagramDrawing" Target="../diagrams/drawing111.xml"/><Relationship Id="rId4" Type="http://schemas.openxmlformats.org/officeDocument/2006/relationships/diagramColors" Target="../diagrams/colors111.xml"/><Relationship Id="rId3" Type="http://schemas.openxmlformats.org/officeDocument/2006/relationships/diagramQuickStyle" Target="../diagrams/quickStyle111.xml"/><Relationship Id="rId2" Type="http://schemas.openxmlformats.org/officeDocument/2006/relationships/diagramLayout" Target="../diagrams/layout111.xml"/><Relationship Id="rId12" Type="http://schemas.openxmlformats.org/officeDocument/2006/relationships/slideLayout" Target="../slideLayouts/slideLayout7.xml"/><Relationship Id="rId11" Type="http://schemas.openxmlformats.org/officeDocument/2006/relationships/image" Target="../media/image40.jpeg"/><Relationship Id="rId10" Type="http://schemas.microsoft.com/office/2007/relationships/diagramDrawing" Target="../diagrams/drawing112.xml"/><Relationship Id="rId1" Type="http://schemas.openxmlformats.org/officeDocument/2006/relationships/diagramData" Target="../diagrams/data111.xml"/></Relationships>
</file>

<file path=ppt/slides/_rels/slide132.xml.rels><?xml version="1.0" encoding="UTF-8" standalone="yes"?>
<Relationships xmlns="http://schemas.openxmlformats.org/package/2006/relationships"><Relationship Id="rId9" Type="http://schemas.openxmlformats.org/officeDocument/2006/relationships/diagramColors" Target="../diagrams/colors114.xml"/><Relationship Id="rId8" Type="http://schemas.openxmlformats.org/officeDocument/2006/relationships/diagramQuickStyle" Target="../diagrams/quickStyle114.xml"/><Relationship Id="rId7" Type="http://schemas.openxmlformats.org/officeDocument/2006/relationships/diagramLayout" Target="../diagrams/layout114.xml"/><Relationship Id="rId6" Type="http://schemas.openxmlformats.org/officeDocument/2006/relationships/diagramData" Target="../diagrams/data114.xml"/><Relationship Id="rId5" Type="http://schemas.microsoft.com/office/2007/relationships/diagramDrawing" Target="../diagrams/drawing113.xml"/><Relationship Id="rId4" Type="http://schemas.openxmlformats.org/officeDocument/2006/relationships/diagramColors" Target="../diagrams/colors113.xml"/><Relationship Id="rId3" Type="http://schemas.openxmlformats.org/officeDocument/2006/relationships/diagramQuickStyle" Target="../diagrams/quickStyle113.xml"/><Relationship Id="rId2" Type="http://schemas.openxmlformats.org/officeDocument/2006/relationships/diagramLayout" Target="../diagrams/layout113.xml"/><Relationship Id="rId11" Type="http://schemas.openxmlformats.org/officeDocument/2006/relationships/slideLayout" Target="../slideLayouts/slideLayout7.xml"/><Relationship Id="rId10" Type="http://schemas.microsoft.com/office/2007/relationships/diagramDrawing" Target="../diagrams/drawing114.xml"/><Relationship Id="rId1" Type="http://schemas.openxmlformats.org/officeDocument/2006/relationships/diagramData" Target="../diagrams/data113.xml"/></Relationships>
</file>

<file path=ppt/slides/_rels/slide133.xml.rels><?xml version="1.0" encoding="UTF-8" standalone="yes"?>
<Relationships xmlns="http://schemas.openxmlformats.org/package/2006/relationships"><Relationship Id="rId9" Type="http://schemas.openxmlformats.org/officeDocument/2006/relationships/diagramColors" Target="../diagrams/colors116.xml"/><Relationship Id="rId8" Type="http://schemas.openxmlformats.org/officeDocument/2006/relationships/diagramQuickStyle" Target="../diagrams/quickStyle116.xml"/><Relationship Id="rId7" Type="http://schemas.openxmlformats.org/officeDocument/2006/relationships/diagramLayout" Target="../diagrams/layout116.xml"/><Relationship Id="rId6" Type="http://schemas.openxmlformats.org/officeDocument/2006/relationships/diagramData" Target="../diagrams/data116.xml"/><Relationship Id="rId5" Type="http://schemas.microsoft.com/office/2007/relationships/diagramDrawing" Target="../diagrams/drawing115.xml"/><Relationship Id="rId4" Type="http://schemas.openxmlformats.org/officeDocument/2006/relationships/diagramColors" Target="../diagrams/colors115.xml"/><Relationship Id="rId3" Type="http://schemas.openxmlformats.org/officeDocument/2006/relationships/diagramQuickStyle" Target="../diagrams/quickStyle115.xml"/><Relationship Id="rId2" Type="http://schemas.openxmlformats.org/officeDocument/2006/relationships/diagramLayout" Target="../diagrams/layout115.xml"/><Relationship Id="rId11" Type="http://schemas.openxmlformats.org/officeDocument/2006/relationships/slideLayout" Target="../slideLayouts/slideLayout7.xml"/><Relationship Id="rId10" Type="http://schemas.microsoft.com/office/2007/relationships/diagramDrawing" Target="../diagrams/drawing116.xml"/><Relationship Id="rId1" Type="http://schemas.openxmlformats.org/officeDocument/2006/relationships/diagramData" Target="../diagrams/data115.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0.xml"/><Relationship Id="rId1" Type="http://schemas.openxmlformats.org/officeDocument/2006/relationships/image" Target="../media/image41.jpeg"/></Relationships>
</file>

<file path=ppt/slides/_rels/slide14.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9.xml"/><Relationship Id="rId4" Type="http://schemas.openxmlformats.org/officeDocument/2006/relationships/image" Target="../media/image10.emf"/><Relationship Id="rId3" Type="http://schemas.openxmlformats.org/officeDocument/2006/relationships/oleObject" Target="../embeddings/oleObject2.bin"/><Relationship Id="rId2" Type="http://schemas.openxmlformats.org/officeDocument/2006/relationships/image" Target="../media/image9.emf"/><Relationship Id="rId1"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ags" Target="../tags/tag1.xml"/><Relationship Id="rId2" Type="http://schemas.openxmlformats.org/officeDocument/2006/relationships/image" Target="../media/image5.jpeg"/><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2.png"/><Relationship Id="rId1" Type="http://schemas.openxmlformats.org/officeDocument/2006/relationships/image" Target="../media/image11.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ags" Target="../tags/tag2.xml"/><Relationship Id="rId2" Type="http://schemas.openxmlformats.org/officeDocument/2006/relationships/image" Target="../media/image5.jpeg"/><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3.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3.png"/></Relationships>
</file>

<file path=ppt/slides/_rels/slide36.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9.xml"/><Relationship Id="rId2" Type="http://schemas.openxmlformats.org/officeDocument/2006/relationships/image" Target="../media/image14.emf"/><Relationship Id="rId1" Type="http://schemas.openxmlformats.org/officeDocument/2006/relationships/oleObject" Target="../embeddings/oleObject3.bin"/></Relationships>
</file>

<file path=ppt/slides/_rels/slide37.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9.xml"/><Relationship Id="rId2" Type="http://schemas.openxmlformats.org/officeDocument/2006/relationships/image" Target="../media/image14.emf"/><Relationship Id="rId1" Type="http://schemas.openxmlformats.org/officeDocument/2006/relationships/oleObject" Target="../embeddings/oleObject4.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9.xml"/><Relationship Id="rId1" Type="http://schemas.openxmlformats.org/officeDocument/2006/relationships/image" Target="../media/image1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5.jpe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7.png"/><Relationship Id="rId1" Type="http://schemas.openxmlformats.org/officeDocument/2006/relationships/image" Target="../media/image1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9.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20.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21.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22.png"/></Relationships>
</file>

<file path=ppt/slides/_rels/slide56.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slideLayout" Target="../slideLayouts/slideLayout9.xml"/><Relationship Id="rId4" Type="http://schemas.openxmlformats.org/officeDocument/2006/relationships/image" Target="../media/image24.wmf"/><Relationship Id="rId3" Type="http://schemas.openxmlformats.org/officeDocument/2006/relationships/oleObject" Target="../embeddings/oleObject6.bin"/><Relationship Id="rId2" Type="http://schemas.openxmlformats.org/officeDocument/2006/relationships/image" Target="../media/image23.wmf"/><Relationship Id="rId1" Type="http://schemas.openxmlformats.org/officeDocument/2006/relationships/oleObject" Target="../embeddings/oleObject5.bin"/></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ags" Target="../tags/tag3.xml"/><Relationship Id="rId2" Type="http://schemas.openxmlformats.org/officeDocument/2006/relationships/image" Target="../media/image5.jpeg"/><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ags" Target="../tags/tag4.xml"/><Relationship Id="rId2" Type="http://schemas.openxmlformats.org/officeDocument/2006/relationships/image" Target="../media/image5.jpeg"/><Relationship Id="rId1" Type="http://schemas.openxmlformats.org/officeDocument/2006/relationships/image" Target="../media/image4.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9" Type="http://schemas.openxmlformats.org/officeDocument/2006/relationships/diagramColors" Target="../diagrams/colors2.xml"/><Relationship Id="rId8" Type="http://schemas.openxmlformats.org/officeDocument/2006/relationships/diagramQuickStyle" Target="../diagrams/quickStyle2.xml"/><Relationship Id="rId7" Type="http://schemas.openxmlformats.org/officeDocument/2006/relationships/diagramLayout" Target="../diagrams/layout2.xml"/><Relationship Id="rId6" Type="http://schemas.openxmlformats.org/officeDocument/2006/relationships/diagramData" Target="../diagrams/data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1" Type="http://schemas.openxmlformats.org/officeDocument/2006/relationships/slideLayout" Target="../slideLayouts/slideLayout7.xml"/><Relationship Id="rId10" Type="http://schemas.microsoft.com/office/2007/relationships/diagramDrawing" Target="../diagrams/drawing2.xml"/><Relationship Id="rId1" Type="http://schemas.openxmlformats.org/officeDocument/2006/relationships/diagramData" Target="../diagrams/data1.xml"/></Relationships>
</file>

<file path=ppt/slides/_rels/slide64.xml.rels><?xml version="1.0" encoding="UTF-8" standalone="yes"?>
<Relationships xmlns="http://schemas.openxmlformats.org/package/2006/relationships"><Relationship Id="rId9" Type="http://schemas.openxmlformats.org/officeDocument/2006/relationships/diagramColors" Target="../diagrams/colors4.xml"/><Relationship Id="rId8" Type="http://schemas.openxmlformats.org/officeDocument/2006/relationships/diagramQuickStyle" Target="../diagrams/quickStyle4.xml"/><Relationship Id="rId7" Type="http://schemas.openxmlformats.org/officeDocument/2006/relationships/diagramLayout" Target="../diagrams/layout4.xml"/><Relationship Id="rId6" Type="http://schemas.openxmlformats.org/officeDocument/2006/relationships/diagramData" Target="../diagrams/data4.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1" Type="http://schemas.openxmlformats.org/officeDocument/2006/relationships/slideLayout" Target="../slideLayouts/slideLayout7.xml"/><Relationship Id="rId10" Type="http://schemas.microsoft.com/office/2007/relationships/diagramDrawing" Target="../diagrams/drawing4.xml"/><Relationship Id="rId1" Type="http://schemas.openxmlformats.org/officeDocument/2006/relationships/diagramData" Target="../diagrams/data3.xml"/></Relationships>
</file>

<file path=ppt/slides/_rels/slide65.xml.rels><?xml version="1.0" encoding="UTF-8" standalone="yes"?>
<Relationships xmlns="http://schemas.openxmlformats.org/package/2006/relationships"><Relationship Id="rId9" Type="http://schemas.openxmlformats.org/officeDocument/2006/relationships/diagramColors" Target="../diagrams/colors6.xml"/><Relationship Id="rId8" Type="http://schemas.openxmlformats.org/officeDocument/2006/relationships/diagramQuickStyle" Target="../diagrams/quickStyle6.xml"/><Relationship Id="rId7" Type="http://schemas.openxmlformats.org/officeDocument/2006/relationships/diagramLayout" Target="../diagrams/layout6.xml"/><Relationship Id="rId6" Type="http://schemas.openxmlformats.org/officeDocument/2006/relationships/diagramData" Target="../diagrams/data6.xml"/><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1" Type="http://schemas.openxmlformats.org/officeDocument/2006/relationships/slideLayout" Target="../slideLayouts/slideLayout7.xml"/><Relationship Id="rId10" Type="http://schemas.microsoft.com/office/2007/relationships/diagramDrawing" Target="../diagrams/drawing6.xml"/><Relationship Id="rId1" Type="http://schemas.openxmlformats.org/officeDocument/2006/relationships/diagramData" Target="../diagrams/data5.xml"/></Relationships>
</file>

<file path=ppt/slides/_rels/slide66.xml.rels><?xml version="1.0" encoding="UTF-8" standalone="yes"?>
<Relationships xmlns="http://schemas.openxmlformats.org/package/2006/relationships"><Relationship Id="rId9" Type="http://schemas.openxmlformats.org/officeDocument/2006/relationships/diagramColors" Target="../diagrams/colors8.xml"/><Relationship Id="rId8" Type="http://schemas.openxmlformats.org/officeDocument/2006/relationships/diagramQuickStyle" Target="../diagrams/quickStyle8.xml"/><Relationship Id="rId7" Type="http://schemas.openxmlformats.org/officeDocument/2006/relationships/diagramLayout" Target="../diagrams/layout8.xml"/><Relationship Id="rId6" Type="http://schemas.openxmlformats.org/officeDocument/2006/relationships/diagramData" Target="../diagrams/data8.xml"/><Relationship Id="rId5" Type="http://schemas.microsoft.com/office/2007/relationships/diagramDrawing" Target="../diagrams/drawing7.xml"/><Relationship Id="rId4" Type="http://schemas.openxmlformats.org/officeDocument/2006/relationships/diagramColors" Target="../diagrams/colors7.xml"/><Relationship Id="rId3" Type="http://schemas.openxmlformats.org/officeDocument/2006/relationships/diagramQuickStyle" Target="../diagrams/quickStyle7.xml"/><Relationship Id="rId2" Type="http://schemas.openxmlformats.org/officeDocument/2006/relationships/diagramLayout" Target="../diagrams/layout7.xml"/><Relationship Id="rId11" Type="http://schemas.openxmlformats.org/officeDocument/2006/relationships/slideLayout" Target="../slideLayouts/slideLayout7.xml"/><Relationship Id="rId10" Type="http://schemas.microsoft.com/office/2007/relationships/diagramDrawing" Target="../diagrams/drawing8.xml"/><Relationship Id="rId1" Type="http://schemas.openxmlformats.org/officeDocument/2006/relationships/diagramData" Target="../diagrams/data7.xml"/></Relationships>
</file>

<file path=ppt/slides/_rels/slide67.xml.rels><?xml version="1.0" encoding="UTF-8" standalone="yes"?>
<Relationships xmlns="http://schemas.openxmlformats.org/package/2006/relationships"><Relationship Id="rId9" Type="http://schemas.openxmlformats.org/officeDocument/2006/relationships/diagramColors" Target="../diagrams/colors10.xml"/><Relationship Id="rId8" Type="http://schemas.openxmlformats.org/officeDocument/2006/relationships/diagramQuickStyle" Target="../diagrams/quickStyle10.xml"/><Relationship Id="rId7" Type="http://schemas.openxmlformats.org/officeDocument/2006/relationships/diagramLayout" Target="../diagrams/layout10.xml"/><Relationship Id="rId6" Type="http://schemas.openxmlformats.org/officeDocument/2006/relationships/diagramData" Target="../diagrams/data10.xml"/><Relationship Id="rId5" Type="http://schemas.microsoft.com/office/2007/relationships/diagramDrawing" Target="../diagrams/drawing9.xml"/><Relationship Id="rId4" Type="http://schemas.openxmlformats.org/officeDocument/2006/relationships/diagramColors" Target="../diagrams/colors9.xml"/><Relationship Id="rId3" Type="http://schemas.openxmlformats.org/officeDocument/2006/relationships/diagramQuickStyle" Target="../diagrams/quickStyle9.xml"/><Relationship Id="rId2" Type="http://schemas.openxmlformats.org/officeDocument/2006/relationships/diagramLayout" Target="../diagrams/layout9.xml"/><Relationship Id="rId11" Type="http://schemas.openxmlformats.org/officeDocument/2006/relationships/slideLayout" Target="../slideLayouts/slideLayout7.xml"/><Relationship Id="rId10" Type="http://schemas.microsoft.com/office/2007/relationships/diagramDrawing" Target="../diagrams/drawing10.xml"/><Relationship Id="rId1" Type="http://schemas.openxmlformats.org/officeDocument/2006/relationships/diagramData" Target="../diagrams/data9.xml"/></Relationships>
</file>

<file path=ppt/slides/_rels/slide68.xml.rels><?xml version="1.0" encoding="UTF-8" standalone="yes"?>
<Relationships xmlns="http://schemas.openxmlformats.org/package/2006/relationships"><Relationship Id="rId9" Type="http://schemas.openxmlformats.org/officeDocument/2006/relationships/diagramColors" Target="../diagrams/colors12.xml"/><Relationship Id="rId8" Type="http://schemas.openxmlformats.org/officeDocument/2006/relationships/diagramQuickStyle" Target="../diagrams/quickStyle12.xml"/><Relationship Id="rId7" Type="http://schemas.openxmlformats.org/officeDocument/2006/relationships/diagramLayout" Target="../diagrams/layout12.xml"/><Relationship Id="rId6" Type="http://schemas.openxmlformats.org/officeDocument/2006/relationships/diagramData" Target="../diagrams/data12.xml"/><Relationship Id="rId5" Type="http://schemas.microsoft.com/office/2007/relationships/diagramDrawing" Target="../diagrams/drawing11.xml"/><Relationship Id="rId4" Type="http://schemas.openxmlformats.org/officeDocument/2006/relationships/diagramColors" Target="../diagrams/colors11.xml"/><Relationship Id="rId3" Type="http://schemas.openxmlformats.org/officeDocument/2006/relationships/diagramQuickStyle" Target="../diagrams/quickStyle11.xml"/><Relationship Id="rId22" Type="http://schemas.openxmlformats.org/officeDocument/2006/relationships/notesSlide" Target="../notesSlides/notesSlide2.xml"/><Relationship Id="rId21" Type="http://schemas.openxmlformats.org/officeDocument/2006/relationships/slideLayout" Target="../slideLayouts/slideLayout7.xml"/><Relationship Id="rId20" Type="http://schemas.microsoft.com/office/2007/relationships/diagramDrawing" Target="../diagrams/drawing14.xml"/><Relationship Id="rId2" Type="http://schemas.openxmlformats.org/officeDocument/2006/relationships/diagramLayout" Target="../diagrams/layout11.xml"/><Relationship Id="rId19" Type="http://schemas.openxmlformats.org/officeDocument/2006/relationships/diagramColors" Target="../diagrams/colors14.xml"/><Relationship Id="rId18" Type="http://schemas.openxmlformats.org/officeDocument/2006/relationships/diagramQuickStyle" Target="../diagrams/quickStyle14.xml"/><Relationship Id="rId17" Type="http://schemas.openxmlformats.org/officeDocument/2006/relationships/diagramLayout" Target="../diagrams/layout14.xml"/><Relationship Id="rId16" Type="http://schemas.openxmlformats.org/officeDocument/2006/relationships/diagramData" Target="../diagrams/data14.xml"/><Relationship Id="rId15" Type="http://schemas.microsoft.com/office/2007/relationships/diagramDrawing" Target="../diagrams/drawing13.xml"/><Relationship Id="rId14" Type="http://schemas.openxmlformats.org/officeDocument/2006/relationships/diagramColors" Target="../diagrams/colors13.xml"/><Relationship Id="rId13" Type="http://schemas.openxmlformats.org/officeDocument/2006/relationships/diagramQuickStyle" Target="../diagrams/quickStyle13.xml"/><Relationship Id="rId12" Type="http://schemas.openxmlformats.org/officeDocument/2006/relationships/diagramLayout" Target="../diagrams/layout13.xml"/><Relationship Id="rId11" Type="http://schemas.openxmlformats.org/officeDocument/2006/relationships/diagramData" Target="../diagrams/data13.xml"/><Relationship Id="rId10" Type="http://schemas.microsoft.com/office/2007/relationships/diagramDrawing" Target="../diagrams/drawing12.xml"/><Relationship Id="rId1" Type="http://schemas.openxmlformats.org/officeDocument/2006/relationships/diagramData" Target="../diagrams/data11.xml"/></Relationships>
</file>

<file path=ppt/slides/_rels/slide69.xml.rels><?xml version="1.0" encoding="UTF-8" standalone="yes"?>
<Relationships xmlns="http://schemas.openxmlformats.org/package/2006/relationships"><Relationship Id="rId9" Type="http://schemas.openxmlformats.org/officeDocument/2006/relationships/diagramColors" Target="../diagrams/colors16.xml"/><Relationship Id="rId8" Type="http://schemas.openxmlformats.org/officeDocument/2006/relationships/diagramQuickStyle" Target="../diagrams/quickStyle16.xml"/><Relationship Id="rId7" Type="http://schemas.openxmlformats.org/officeDocument/2006/relationships/diagramLayout" Target="../diagrams/layout16.xml"/><Relationship Id="rId6" Type="http://schemas.openxmlformats.org/officeDocument/2006/relationships/diagramData" Target="../diagrams/data16.xml"/><Relationship Id="rId5" Type="http://schemas.microsoft.com/office/2007/relationships/diagramDrawing" Target="../diagrams/drawing15.xml"/><Relationship Id="rId4" Type="http://schemas.openxmlformats.org/officeDocument/2006/relationships/diagramColors" Target="../diagrams/colors15.xml"/><Relationship Id="rId3" Type="http://schemas.openxmlformats.org/officeDocument/2006/relationships/diagramQuickStyle" Target="../diagrams/quickStyle15.xml"/><Relationship Id="rId22" Type="http://schemas.openxmlformats.org/officeDocument/2006/relationships/notesSlide" Target="../notesSlides/notesSlide3.xml"/><Relationship Id="rId21" Type="http://schemas.openxmlformats.org/officeDocument/2006/relationships/slideLayout" Target="../slideLayouts/slideLayout7.xml"/><Relationship Id="rId20" Type="http://schemas.microsoft.com/office/2007/relationships/diagramDrawing" Target="../diagrams/drawing18.xml"/><Relationship Id="rId2" Type="http://schemas.openxmlformats.org/officeDocument/2006/relationships/diagramLayout" Target="../diagrams/layout15.xml"/><Relationship Id="rId19" Type="http://schemas.openxmlformats.org/officeDocument/2006/relationships/diagramColors" Target="../diagrams/colors18.xml"/><Relationship Id="rId18" Type="http://schemas.openxmlformats.org/officeDocument/2006/relationships/diagramQuickStyle" Target="../diagrams/quickStyle18.xml"/><Relationship Id="rId17" Type="http://schemas.openxmlformats.org/officeDocument/2006/relationships/diagramLayout" Target="../diagrams/layout18.xml"/><Relationship Id="rId16" Type="http://schemas.openxmlformats.org/officeDocument/2006/relationships/diagramData" Target="../diagrams/data18.xml"/><Relationship Id="rId15" Type="http://schemas.microsoft.com/office/2007/relationships/diagramDrawing" Target="../diagrams/drawing17.xml"/><Relationship Id="rId14" Type="http://schemas.openxmlformats.org/officeDocument/2006/relationships/diagramColors" Target="../diagrams/colors17.xml"/><Relationship Id="rId13" Type="http://schemas.openxmlformats.org/officeDocument/2006/relationships/diagramQuickStyle" Target="../diagrams/quickStyle17.xml"/><Relationship Id="rId12" Type="http://schemas.openxmlformats.org/officeDocument/2006/relationships/diagramLayout" Target="../diagrams/layout17.xml"/><Relationship Id="rId11" Type="http://schemas.openxmlformats.org/officeDocument/2006/relationships/diagramData" Target="../diagrams/data17.xml"/><Relationship Id="rId10" Type="http://schemas.microsoft.com/office/2007/relationships/diagramDrawing" Target="../diagrams/drawing16.xml"/><Relationship Id="rId1" Type="http://schemas.openxmlformats.org/officeDocument/2006/relationships/diagramData" Target="../diagrams/data15.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wmf"/></Relationships>
</file>

<file path=ppt/slides/_rels/slide70.xml.rels><?xml version="1.0" encoding="UTF-8" standalone="yes"?>
<Relationships xmlns="http://schemas.openxmlformats.org/package/2006/relationships"><Relationship Id="rId9" Type="http://schemas.openxmlformats.org/officeDocument/2006/relationships/diagramColors" Target="../diagrams/colors20.xml"/><Relationship Id="rId8" Type="http://schemas.openxmlformats.org/officeDocument/2006/relationships/diagramQuickStyle" Target="../diagrams/quickStyle20.xml"/><Relationship Id="rId7" Type="http://schemas.openxmlformats.org/officeDocument/2006/relationships/diagramLayout" Target="../diagrams/layout20.xml"/><Relationship Id="rId6" Type="http://schemas.openxmlformats.org/officeDocument/2006/relationships/diagramData" Target="../diagrams/data20.xml"/><Relationship Id="rId5" Type="http://schemas.microsoft.com/office/2007/relationships/diagramDrawing" Target="../diagrams/drawing19.xml"/><Relationship Id="rId4" Type="http://schemas.openxmlformats.org/officeDocument/2006/relationships/diagramColors" Target="../diagrams/colors19.xml"/><Relationship Id="rId3" Type="http://schemas.openxmlformats.org/officeDocument/2006/relationships/diagramQuickStyle" Target="../diagrams/quickStyle19.xml"/><Relationship Id="rId25" Type="http://schemas.openxmlformats.org/officeDocument/2006/relationships/notesSlide" Target="../notesSlides/notesSlide4.xml"/><Relationship Id="rId24" Type="http://schemas.openxmlformats.org/officeDocument/2006/relationships/vmlDrawing" Target="../drawings/vmlDrawing5.vml"/><Relationship Id="rId23" Type="http://schemas.openxmlformats.org/officeDocument/2006/relationships/slideLayout" Target="../slideLayouts/slideLayout7.xml"/><Relationship Id="rId22" Type="http://schemas.openxmlformats.org/officeDocument/2006/relationships/image" Target="../media/image25.wmf"/><Relationship Id="rId21" Type="http://schemas.openxmlformats.org/officeDocument/2006/relationships/oleObject" Target="../embeddings/oleObject7.bin"/><Relationship Id="rId20" Type="http://schemas.microsoft.com/office/2007/relationships/diagramDrawing" Target="../diagrams/drawing22.xml"/><Relationship Id="rId2" Type="http://schemas.openxmlformats.org/officeDocument/2006/relationships/diagramLayout" Target="../diagrams/layout19.xml"/><Relationship Id="rId19" Type="http://schemas.openxmlformats.org/officeDocument/2006/relationships/diagramColors" Target="../diagrams/colors22.xml"/><Relationship Id="rId18" Type="http://schemas.openxmlformats.org/officeDocument/2006/relationships/diagramQuickStyle" Target="../diagrams/quickStyle22.xml"/><Relationship Id="rId17" Type="http://schemas.openxmlformats.org/officeDocument/2006/relationships/diagramLayout" Target="../diagrams/layout22.xml"/><Relationship Id="rId16" Type="http://schemas.openxmlformats.org/officeDocument/2006/relationships/diagramData" Target="../diagrams/data22.xml"/><Relationship Id="rId15" Type="http://schemas.microsoft.com/office/2007/relationships/diagramDrawing" Target="../diagrams/drawing21.xml"/><Relationship Id="rId14" Type="http://schemas.openxmlformats.org/officeDocument/2006/relationships/diagramColors" Target="../diagrams/colors21.xml"/><Relationship Id="rId13" Type="http://schemas.openxmlformats.org/officeDocument/2006/relationships/diagramQuickStyle" Target="../diagrams/quickStyle21.xml"/><Relationship Id="rId12" Type="http://schemas.openxmlformats.org/officeDocument/2006/relationships/diagramLayout" Target="../diagrams/layout21.xml"/><Relationship Id="rId11" Type="http://schemas.openxmlformats.org/officeDocument/2006/relationships/diagramData" Target="../diagrams/data21.xml"/><Relationship Id="rId10" Type="http://schemas.microsoft.com/office/2007/relationships/diagramDrawing" Target="../diagrams/drawing20.xml"/><Relationship Id="rId1" Type="http://schemas.openxmlformats.org/officeDocument/2006/relationships/diagramData" Target="../diagrams/data19.xml"/></Relationships>
</file>

<file path=ppt/slides/_rels/slide71.xml.rels><?xml version="1.0" encoding="UTF-8" standalone="yes"?>
<Relationships xmlns="http://schemas.openxmlformats.org/package/2006/relationships"><Relationship Id="rId9" Type="http://schemas.openxmlformats.org/officeDocument/2006/relationships/diagramColors" Target="../diagrams/colors24.xml"/><Relationship Id="rId8" Type="http://schemas.openxmlformats.org/officeDocument/2006/relationships/diagramQuickStyle" Target="../diagrams/quickStyle24.xml"/><Relationship Id="rId7" Type="http://schemas.openxmlformats.org/officeDocument/2006/relationships/diagramLayout" Target="../diagrams/layout24.xml"/><Relationship Id="rId6" Type="http://schemas.openxmlformats.org/officeDocument/2006/relationships/diagramData" Target="../diagrams/data24.xml"/><Relationship Id="rId5" Type="http://schemas.microsoft.com/office/2007/relationships/diagramDrawing" Target="../diagrams/drawing23.xml"/><Relationship Id="rId4" Type="http://schemas.openxmlformats.org/officeDocument/2006/relationships/diagramColors" Target="../diagrams/colors23.xml"/><Relationship Id="rId3" Type="http://schemas.openxmlformats.org/officeDocument/2006/relationships/diagramQuickStyle" Target="../diagrams/quickStyle23.xml"/><Relationship Id="rId22" Type="http://schemas.openxmlformats.org/officeDocument/2006/relationships/notesSlide" Target="../notesSlides/notesSlide5.xml"/><Relationship Id="rId21" Type="http://schemas.openxmlformats.org/officeDocument/2006/relationships/slideLayout" Target="../slideLayouts/slideLayout7.xml"/><Relationship Id="rId20" Type="http://schemas.microsoft.com/office/2007/relationships/diagramDrawing" Target="../diagrams/drawing26.xml"/><Relationship Id="rId2" Type="http://schemas.openxmlformats.org/officeDocument/2006/relationships/diagramLayout" Target="../diagrams/layout23.xml"/><Relationship Id="rId19" Type="http://schemas.openxmlformats.org/officeDocument/2006/relationships/diagramColors" Target="../diagrams/colors26.xml"/><Relationship Id="rId18" Type="http://schemas.openxmlformats.org/officeDocument/2006/relationships/diagramQuickStyle" Target="../diagrams/quickStyle26.xml"/><Relationship Id="rId17" Type="http://schemas.openxmlformats.org/officeDocument/2006/relationships/diagramLayout" Target="../diagrams/layout26.xml"/><Relationship Id="rId16" Type="http://schemas.openxmlformats.org/officeDocument/2006/relationships/diagramData" Target="../diagrams/data26.xml"/><Relationship Id="rId15" Type="http://schemas.microsoft.com/office/2007/relationships/diagramDrawing" Target="../diagrams/drawing25.xml"/><Relationship Id="rId14" Type="http://schemas.openxmlformats.org/officeDocument/2006/relationships/diagramColors" Target="../diagrams/colors25.xml"/><Relationship Id="rId13" Type="http://schemas.openxmlformats.org/officeDocument/2006/relationships/diagramQuickStyle" Target="../diagrams/quickStyle25.xml"/><Relationship Id="rId12" Type="http://schemas.openxmlformats.org/officeDocument/2006/relationships/diagramLayout" Target="../diagrams/layout25.xml"/><Relationship Id="rId11" Type="http://schemas.openxmlformats.org/officeDocument/2006/relationships/diagramData" Target="../diagrams/data25.xml"/><Relationship Id="rId10" Type="http://schemas.microsoft.com/office/2007/relationships/diagramDrawing" Target="../diagrams/drawing24.xml"/><Relationship Id="rId1" Type="http://schemas.openxmlformats.org/officeDocument/2006/relationships/diagramData" Target="../diagrams/data23.xml"/></Relationships>
</file>

<file path=ppt/slides/_rels/slide72.xml.rels><?xml version="1.0" encoding="UTF-8" standalone="yes"?>
<Relationships xmlns="http://schemas.openxmlformats.org/package/2006/relationships"><Relationship Id="rId9" Type="http://schemas.openxmlformats.org/officeDocument/2006/relationships/diagramColors" Target="../diagrams/colors28.xml"/><Relationship Id="rId8" Type="http://schemas.openxmlformats.org/officeDocument/2006/relationships/diagramQuickStyle" Target="../diagrams/quickStyle28.xml"/><Relationship Id="rId7" Type="http://schemas.openxmlformats.org/officeDocument/2006/relationships/diagramLayout" Target="../diagrams/layout28.xml"/><Relationship Id="rId6" Type="http://schemas.openxmlformats.org/officeDocument/2006/relationships/diagramData" Target="../diagrams/data28.xml"/><Relationship Id="rId5" Type="http://schemas.microsoft.com/office/2007/relationships/diagramDrawing" Target="../diagrams/drawing27.xml"/><Relationship Id="rId4" Type="http://schemas.openxmlformats.org/officeDocument/2006/relationships/diagramColors" Target="../diagrams/colors27.xml"/><Relationship Id="rId3" Type="http://schemas.openxmlformats.org/officeDocument/2006/relationships/diagramQuickStyle" Target="../diagrams/quickStyle27.xml"/><Relationship Id="rId22" Type="http://schemas.openxmlformats.org/officeDocument/2006/relationships/notesSlide" Target="../notesSlides/notesSlide6.xml"/><Relationship Id="rId21" Type="http://schemas.openxmlformats.org/officeDocument/2006/relationships/slideLayout" Target="../slideLayouts/slideLayout7.xml"/><Relationship Id="rId20" Type="http://schemas.microsoft.com/office/2007/relationships/diagramDrawing" Target="../diagrams/drawing30.xml"/><Relationship Id="rId2" Type="http://schemas.openxmlformats.org/officeDocument/2006/relationships/diagramLayout" Target="../diagrams/layout27.xml"/><Relationship Id="rId19" Type="http://schemas.openxmlformats.org/officeDocument/2006/relationships/diagramColors" Target="../diagrams/colors30.xml"/><Relationship Id="rId18" Type="http://schemas.openxmlformats.org/officeDocument/2006/relationships/diagramQuickStyle" Target="../diagrams/quickStyle30.xml"/><Relationship Id="rId17" Type="http://schemas.openxmlformats.org/officeDocument/2006/relationships/diagramLayout" Target="../diagrams/layout30.xml"/><Relationship Id="rId16" Type="http://schemas.openxmlformats.org/officeDocument/2006/relationships/diagramData" Target="../diagrams/data30.xml"/><Relationship Id="rId15" Type="http://schemas.microsoft.com/office/2007/relationships/diagramDrawing" Target="../diagrams/drawing29.xml"/><Relationship Id="rId14" Type="http://schemas.openxmlformats.org/officeDocument/2006/relationships/diagramColors" Target="../diagrams/colors29.xml"/><Relationship Id="rId13" Type="http://schemas.openxmlformats.org/officeDocument/2006/relationships/diagramQuickStyle" Target="../diagrams/quickStyle29.xml"/><Relationship Id="rId12" Type="http://schemas.openxmlformats.org/officeDocument/2006/relationships/diagramLayout" Target="../diagrams/layout29.xml"/><Relationship Id="rId11" Type="http://schemas.openxmlformats.org/officeDocument/2006/relationships/diagramData" Target="../diagrams/data29.xml"/><Relationship Id="rId10" Type="http://schemas.microsoft.com/office/2007/relationships/diagramDrawing" Target="../diagrams/drawing28.xml"/><Relationship Id="rId1" Type="http://schemas.openxmlformats.org/officeDocument/2006/relationships/diagramData" Target="../diagrams/data27.xml"/></Relationships>
</file>

<file path=ppt/slides/_rels/slide73.xml.rels><?xml version="1.0" encoding="UTF-8" standalone="yes"?>
<Relationships xmlns="http://schemas.openxmlformats.org/package/2006/relationships"><Relationship Id="rId9" Type="http://schemas.openxmlformats.org/officeDocument/2006/relationships/diagramColors" Target="../diagrams/colors32.xml"/><Relationship Id="rId8" Type="http://schemas.openxmlformats.org/officeDocument/2006/relationships/diagramQuickStyle" Target="../diagrams/quickStyle32.xml"/><Relationship Id="rId7" Type="http://schemas.openxmlformats.org/officeDocument/2006/relationships/diagramLayout" Target="../diagrams/layout32.xml"/><Relationship Id="rId6" Type="http://schemas.openxmlformats.org/officeDocument/2006/relationships/diagramData" Target="../diagrams/data32.xml"/><Relationship Id="rId5" Type="http://schemas.microsoft.com/office/2007/relationships/diagramDrawing" Target="../diagrams/drawing31.xml"/><Relationship Id="rId4" Type="http://schemas.openxmlformats.org/officeDocument/2006/relationships/diagramColors" Target="../diagrams/colors31.xml"/><Relationship Id="rId3" Type="http://schemas.openxmlformats.org/officeDocument/2006/relationships/diagramQuickStyle" Target="../diagrams/quickStyle31.xml"/><Relationship Id="rId22" Type="http://schemas.openxmlformats.org/officeDocument/2006/relationships/notesSlide" Target="../notesSlides/notesSlide7.xml"/><Relationship Id="rId21" Type="http://schemas.openxmlformats.org/officeDocument/2006/relationships/slideLayout" Target="../slideLayouts/slideLayout7.xml"/><Relationship Id="rId20" Type="http://schemas.microsoft.com/office/2007/relationships/diagramDrawing" Target="../diagrams/drawing34.xml"/><Relationship Id="rId2" Type="http://schemas.openxmlformats.org/officeDocument/2006/relationships/diagramLayout" Target="../diagrams/layout31.xml"/><Relationship Id="rId19" Type="http://schemas.openxmlformats.org/officeDocument/2006/relationships/diagramColors" Target="../diagrams/colors34.xml"/><Relationship Id="rId18" Type="http://schemas.openxmlformats.org/officeDocument/2006/relationships/diagramQuickStyle" Target="../diagrams/quickStyle34.xml"/><Relationship Id="rId17" Type="http://schemas.openxmlformats.org/officeDocument/2006/relationships/diagramLayout" Target="../diagrams/layout34.xml"/><Relationship Id="rId16" Type="http://schemas.openxmlformats.org/officeDocument/2006/relationships/diagramData" Target="../diagrams/data34.xml"/><Relationship Id="rId15" Type="http://schemas.microsoft.com/office/2007/relationships/diagramDrawing" Target="../diagrams/drawing33.xml"/><Relationship Id="rId14" Type="http://schemas.openxmlformats.org/officeDocument/2006/relationships/diagramColors" Target="../diagrams/colors33.xml"/><Relationship Id="rId13" Type="http://schemas.openxmlformats.org/officeDocument/2006/relationships/diagramQuickStyle" Target="../diagrams/quickStyle33.xml"/><Relationship Id="rId12" Type="http://schemas.openxmlformats.org/officeDocument/2006/relationships/diagramLayout" Target="../diagrams/layout33.xml"/><Relationship Id="rId11" Type="http://schemas.openxmlformats.org/officeDocument/2006/relationships/diagramData" Target="../diagrams/data33.xml"/><Relationship Id="rId10" Type="http://schemas.microsoft.com/office/2007/relationships/diagramDrawing" Target="../diagrams/drawing32.xml"/><Relationship Id="rId1" Type="http://schemas.openxmlformats.org/officeDocument/2006/relationships/diagramData" Target="../diagrams/data31.xml"/></Relationships>
</file>

<file path=ppt/slides/_rels/slide74.xml.rels><?xml version="1.0" encoding="UTF-8" standalone="yes"?>
<Relationships xmlns="http://schemas.openxmlformats.org/package/2006/relationships"><Relationship Id="rId9" Type="http://schemas.openxmlformats.org/officeDocument/2006/relationships/diagramColors" Target="../diagrams/colors36.xml"/><Relationship Id="rId8" Type="http://schemas.openxmlformats.org/officeDocument/2006/relationships/diagramQuickStyle" Target="../diagrams/quickStyle36.xml"/><Relationship Id="rId7" Type="http://schemas.openxmlformats.org/officeDocument/2006/relationships/diagramLayout" Target="../diagrams/layout36.xml"/><Relationship Id="rId6" Type="http://schemas.openxmlformats.org/officeDocument/2006/relationships/diagramData" Target="../diagrams/data36.xml"/><Relationship Id="rId5" Type="http://schemas.microsoft.com/office/2007/relationships/diagramDrawing" Target="../diagrams/drawing35.xml"/><Relationship Id="rId4" Type="http://schemas.openxmlformats.org/officeDocument/2006/relationships/diagramColors" Target="../diagrams/colors35.xml"/><Relationship Id="rId3" Type="http://schemas.openxmlformats.org/officeDocument/2006/relationships/diagramQuickStyle" Target="../diagrams/quickStyle35.xml"/><Relationship Id="rId22" Type="http://schemas.openxmlformats.org/officeDocument/2006/relationships/notesSlide" Target="../notesSlides/notesSlide8.xml"/><Relationship Id="rId21" Type="http://schemas.openxmlformats.org/officeDocument/2006/relationships/slideLayout" Target="../slideLayouts/slideLayout7.xml"/><Relationship Id="rId20" Type="http://schemas.microsoft.com/office/2007/relationships/diagramDrawing" Target="../diagrams/drawing38.xml"/><Relationship Id="rId2" Type="http://schemas.openxmlformats.org/officeDocument/2006/relationships/diagramLayout" Target="../diagrams/layout35.xml"/><Relationship Id="rId19" Type="http://schemas.openxmlformats.org/officeDocument/2006/relationships/diagramColors" Target="../diagrams/colors38.xml"/><Relationship Id="rId18" Type="http://schemas.openxmlformats.org/officeDocument/2006/relationships/diagramQuickStyle" Target="../diagrams/quickStyle38.xml"/><Relationship Id="rId17" Type="http://schemas.openxmlformats.org/officeDocument/2006/relationships/diagramLayout" Target="../diagrams/layout38.xml"/><Relationship Id="rId16" Type="http://schemas.openxmlformats.org/officeDocument/2006/relationships/diagramData" Target="../diagrams/data38.xml"/><Relationship Id="rId15" Type="http://schemas.microsoft.com/office/2007/relationships/diagramDrawing" Target="../diagrams/drawing37.xml"/><Relationship Id="rId14" Type="http://schemas.openxmlformats.org/officeDocument/2006/relationships/diagramColors" Target="../diagrams/colors37.xml"/><Relationship Id="rId13" Type="http://schemas.openxmlformats.org/officeDocument/2006/relationships/diagramQuickStyle" Target="../diagrams/quickStyle37.xml"/><Relationship Id="rId12" Type="http://schemas.openxmlformats.org/officeDocument/2006/relationships/diagramLayout" Target="../diagrams/layout37.xml"/><Relationship Id="rId11" Type="http://schemas.openxmlformats.org/officeDocument/2006/relationships/diagramData" Target="../diagrams/data37.xml"/><Relationship Id="rId10" Type="http://schemas.microsoft.com/office/2007/relationships/diagramDrawing" Target="../diagrams/drawing36.xml"/><Relationship Id="rId1" Type="http://schemas.openxmlformats.org/officeDocument/2006/relationships/diagramData" Target="../diagrams/data35.xml"/></Relationships>
</file>

<file path=ppt/slides/_rels/slide75.xml.rels><?xml version="1.0" encoding="UTF-8" standalone="yes"?>
<Relationships xmlns="http://schemas.openxmlformats.org/package/2006/relationships"><Relationship Id="rId9" Type="http://schemas.openxmlformats.org/officeDocument/2006/relationships/diagramColors" Target="../diagrams/colors40.xml"/><Relationship Id="rId8" Type="http://schemas.openxmlformats.org/officeDocument/2006/relationships/diagramQuickStyle" Target="../diagrams/quickStyle40.xml"/><Relationship Id="rId7" Type="http://schemas.openxmlformats.org/officeDocument/2006/relationships/diagramLayout" Target="../diagrams/layout40.xml"/><Relationship Id="rId6" Type="http://schemas.openxmlformats.org/officeDocument/2006/relationships/diagramData" Target="../diagrams/data40.xml"/><Relationship Id="rId5" Type="http://schemas.microsoft.com/office/2007/relationships/diagramDrawing" Target="../diagrams/drawing39.xml"/><Relationship Id="rId4" Type="http://schemas.openxmlformats.org/officeDocument/2006/relationships/diagramColors" Target="../diagrams/colors39.xml"/><Relationship Id="rId3" Type="http://schemas.openxmlformats.org/officeDocument/2006/relationships/diagramQuickStyle" Target="../diagrams/quickStyle39.xml"/><Relationship Id="rId22" Type="http://schemas.openxmlformats.org/officeDocument/2006/relationships/notesSlide" Target="../notesSlides/notesSlide9.xml"/><Relationship Id="rId21" Type="http://schemas.openxmlformats.org/officeDocument/2006/relationships/slideLayout" Target="../slideLayouts/slideLayout7.xml"/><Relationship Id="rId20" Type="http://schemas.microsoft.com/office/2007/relationships/diagramDrawing" Target="../diagrams/drawing42.xml"/><Relationship Id="rId2" Type="http://schemas.openxmlformats.org/officeDocument/2006/relationships/diagramLayout" Target="../diagrams/layout39.xml"/><Relationship Id="rId19" Type="http://schemas.openxmlformats.org/officeDocument/2006/relationships/diagramColors" Target="../diagrams/colors42.xml"/><Relationship Id="rId18" Type="http://schemas.openxmlformats.org/officeDocument/2006/relationships/diagramQuickStyle" Target="../diagrams/quickStyle42.xml"/><Relationship Id="rId17" Type="http://schemas.openxmlformats.org/officeDocument/2006/relationships/diagramLayout" Target="../diagrams/layout42.xml"/><Relationship Id="rId16" Type="http://schemas.openxmlformats.org/officeDocument/2006/relationships/diagramData" Target="../diagrams/data42.xml"/><Relationship Id="rId15" Type="http://schemas.microsoft.com/office/2007/relationships/diagramDrawing" Target="../diagrams/drawing41.xml"/><Relationship Id="rId14" Type="http://schemas.openxmlformats.org/officeDocument/2006/relationships/diagramColors" Target="../diagrams/colors41.xml"/><Relationship Id="rId13" Type="http://schemas.openxmlformats.org/officeDocument/2006/relationships/diagramQuickStyle" Target="../diagrams/quickStyle41.xml"/><Relationship Id="rId12" Type="http://schemas.openxmlformats.org/officeDocument/2006/relationships/diagramLayout" Target="../diagrams/layout41.xml"/><Relationship Id="rId11" Type="http://schemas.openxmlformats.org/officeDocument/2006/relationships/diagramData" Target="../diagrams/data41.xml"/><Relationship Id="rId10" Type="http://schemas.microsoft.com/office/2007/relationships/diagramDrawing" Target="../diagrams/drawing40.xml"/><Relationship Id="rId1" Type="http://schemas.openxmlformats.org/officeDocument/2006/relationships/diagramData" Target="../diagrams/data39.xml"/></Relationships>
</file>

<file path=ppt/slides/_rels/slide76.xml.rels><?xml version="1.0" encoding="UTF-8" standalone="yes"?>
<Relationships xmlns="http://schemas.openxmlformats.org/package/2006/relationships"><Relationship Id="rId9" Type="http://schemas.openxmlformats.org/officeDocument/2006/relationships/diagramColors" Target="../diagrams/colors44.xml"/><Relationship Id="rId8" Type="http://schemas.openxmlformats.org/officeDocument/2006/relationships/diagramQuickStyle" Target="../diagrams/quickStyle44.xml"/><Relationship Id="rId7" Type="http://schemas.openxmlformats.org/officeDocument/2006/relationships/diagramLayout" Target="../diagrams/layout44.xml"/><Relationship Id="rId6" Type="http://schemas.openxmlformats.org/officeDocument/2006/relationships/diagramData" Target="../diagrams/data44.xml"/><Relationship Id="rId5" Type="http://schemas.microsoft.com/office/2007/relationships/diagramDrawing" Target="../diagrams/drawing43.xml"/><Relationship Id="rId4" Type="http://schemas.openxmlformats.org/officeDocument/2006/relationships/diagramColors" Target="../diagrams/colors43.xml"/><Relationship Id="rId3" Type="http://schemas.openxmlformats.org/officeDocument/2006/relationships/diagramQuickStyle" Target="../diagrams/quickStyle43.xml"/><Relationship Id="rId22" Type="http://schemas.openxmlformats.org/officeDocument/2006/relationships/notesSlide" Target="../notesSlides/notesSlide10.xml"/><Relationship Id="rId21" Type="http://schemas.openxmlformats.org/officeDocument/2006/relationships/slideLayout" Target="../slideLayouts/slideLayout7.xml"/><Relationship Id="rId20" Type="http://schemas.microsoft.com/office/2007/relationships/diagramDrawing" Target="../diagrams/drawing46.xml"/><Relationship Id="rId2" Type="http://schemas.openxmlformats.org/officeDocument/2006/relationships/diagramLayout" Target="../diagrams/layout43.xml"/><Relationship Id="rId19" Type="http://schemas.openxmlformats.org/officeDocument/2006/relationships/diagramColors" Target="../diagrams/colors46.xml"/><Relationship Id="rId18" Type="http://schemas.openxmlformats.org/officeDocument/2006/relationships/diagramQuickStyle" Target="../diagrams/quickStyle46.xml"/><Relationship Id="rId17" Type="http://schemas.openxmlformats.org/officeDocument/2006/relationships/diagramLayout" Target="../diagrams/layout46.xml"/><Relationship Id="rId16" Type="http://schemas.openxmlformats.org/officeDocument/2006/relationships/diagramData" Target="../diagrams/data46.xml"/><Relationship Id="rId15" Type="http://schemas.microsoft.com/office/2007/relationships/diagramDrawing" Target="../diagrams/drawing45.xml"/><Relationship Id="rId14" Type="http://schemas.openxmlformats.org/officeDocument/2006/relationships/diagramColors" Target="../diagrams/colors45.xml"/><Relationship Id="rId13" Type="http://schemas.openxmlformats.org/officeDocument/2006/relationships/diagramQuickStyle" Target="../diagrams/quickStyle45.xml"/><Relationship Id="rId12" Type="http://schemas.openxmlformats.org/officeDocument/2006/relationships/diagramLayout" Target="../diagrams/layout45.xml"/><Relationship Id="rId11" Type="http://schemas.openxmlformats.org/officeDocument/2006/relationships/diagramData" Target="../diagrams/data45.xml"/><Relationship Id="rId10" Type="http://schemas.microsoft.com/office/2007/relationships/diagramDrawing" Target="../diagrams/drawing44.xml"/><Relationship Id="rId1" Type="http://schemas.openxmlformats.org/officeDocument/2006/relationships/diagramData" Target="../diagrams/data4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26.jpe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27.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28.jpeg"/></Relationships>
</file>

<file path=ppt/slides/_rels/slide81.xml.rels><?xml version="1.0" encoding="UTF-8" standalone="yes"?>
<Relationships xmlns="http://schemas.openxmlformats.org/package/2006/relationships"><Relationship Id="rId9" Type="http://schemas.openxmlformats.org/officeDocument/2006/relationships/diagramColors" Target="../diagrams/colors48.xml"/><Relationship Id="rId8" Type="http://schemas.openxmlformats.org/officeDocument/2006/relationships/diagramQuickStyle" Target="../diagrams/quickStyle48.xml"/><Relationship Id="rId7" Type="http://schemas.openxmlformats.org/officeDocument/2006/relationships/diagramLayout" Target="../diagrams/layout48.xml"/><Relationship Id="rId6" Type="http://schemas.openxmlformats.org/officeDocument/2006/relationships/diagramData" Target="../diagrams/data48.xml"/><Relationship Id="rId5" Type="http://schemas.microsoft.com/office/2007/relationships/diagramDrawing" Target="../diagrams/drawing47.xml"/><Relationship Id="rId4" Type="http://schemas.openxmlformats.org/officeDocument/2006/relationships/diagramColors" Target="../diagrams/colors47.xml"/><Relationship Id="rId3" Type="http://schemas.openxmlformats.org/officeDocument/2006/relationships/diagramQuickStyle" Target="../diagrams/quickStyle47.xml"/><Relationship Id="rId2" Type="http://schemas.openxmlformats.org/officeDocument/2006/relationships/diagramLayout" Target="../diagrams/layout47.xml"/><Relationship Id="rId11" Type="http://schemas.openxmlformats.org/officeDocument/2006/relationships/slideLayout" Target="../slideLayouts/slideLayout7.xml"/><Relationship Id="rId10" Type="http://schemas.microsoft.com/office/2007/relationships/diagramDrawing" Target="../diagrams/drawing48.xml"/><Relationship Id="rId1" Type="http://schemas.openxmlformats.org/officeDocument/2006/relationships/diagramData" Target="../diagrams/data47.xml"/></Relationships>
</file>

<file path=ppt/slides/_rels/slide8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microsoft.com/office/2007/relationships/diagramDrawing" Target="../diagrams/drawing49.xml"/><Relationship Id="rId4" Type="http://schemas.openxmlformats.org/officeDocument/2006/relationships/diagramColors" Target="../diagrams/colors49.xml"/><Relationship Id="rId3" Type="http://schemas.openxmlformats.org/officeDocument/2006/relationships/diagramQuickStyle" Target="../diagrams/quickStyle49.xml"/><Relationship Id="rId2" Type="http://schemas.openxmlformats.org/officeDocument/2006/relationships/diagramLayout" Target="../diagrams/layout49.xml"/><Relationship Id="rId1" Type="http://schemas.openxmlformats.org/officeDocument/2006/relationships/diagramData" Target="../diagrams/data49.xml"/></Relationships>
</file>

<file path=ppt/slides/_rels/slide8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microsoft.com/office/2007/relationships/diagramDrawing" Target="../diagrams/drawing50.xml"/><Relationship Id="rId4" Type="http://schemas.openxmlformats.org/officeDocument/2006/relationships/diagramColors" Target="../diagrams/colors50.xml"/><Relationship Id="rId3" Type="http://schemas.openxmlformats.org/officeDocument/2006/relationships/diagramQuickStyle" Target="../diagrams/quickStyle50.xml"/><Relationship Id="rId2" Type="http://schemas.openxmlformats.org/officeDocument/2006/relationships/diagramLayout" Target="../diagrams/layout50.xml"/><Relationship Id="rId1" Type="http://schemas.openxmlformats.org/officeDocument/2006/relationships/diagramData" Target="../diagrams/data50.xml"/></Relationships>
</file>

<file path=ppt/slides/_rels/slide8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microsoft.com/office/2007/relationships/diagramDrawing" Target="../diagrams/drawing51.xml"/><Relationship Id="rId4" Type="http://schemas.openxmlformats.org/officeDocument/2006/relationships/diagramColors" Target="../diagrams/colors51.xml"/><Relationship Id="rId3" Type="http://schemas.openxmlformats.org/officeDocument/2006/relationships/diagramQuickStyle" Target="../diagrams/quickStyle51.xml"/><Relationship Id="rId2" Type="http://schemas.openxmlformats.org/officeDocument/2006/relationships/diagramLayout" Target="../diagrams/layout51.xml"/><Relationship Id="rId1" Type="http://schemas.openxmlformats.org/officeDocument/2006/relationships/diagramData" Target="../diagrams/data51.xml"/></Relationships>
</file>

<file path=ppt/slides/_rels/slide85.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9.xml"/><Relationship Id="rId2" Type="http://schemas.openxmlformats.org/officeDocument/2006/relationships/image" Target="../media/image14.emf"/><Relationship Id="rId1" Type="http://schemas.openxmlformats.org/officeDocument/2006/relationships/oleObject" Target="../embeddings/oleObject8.bin"/></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2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31.png"/><Relationship Id="rId1"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9" Type="http://schemas.openxmlformats.org/officeDocument/2006/relationships/diagramColors" Target="../diagrams/colors53.xml"/><Relationship Id="rId8" Type="http://schemas.openxmlformats.org/officeDocument/2006/relationships/diagramQuickStyle" Target="../diagrams/quickStyle53.xml"/><Relationship Id="rId7" Type="http://schemas.openxmlformats.org/officeDocument/2006/relationships/diagramLayout" Target="../diagrams/layout53.xml"/><Relationship Id="rId6" Type="http://schemas.openxmlformats.org/officeDocument/2006/relationships/diagramData" Target="../diagrams/data53.xml"/><Relationship Id="rId5" Type="http://schemas.microsoft.com/office/2007/relationships/diagramDrawing" Target="../diagrams/drawing52.xml"/><Relationship Id="rId4" Type="http://schemas.openxmlformats.org/officeDocument/2006/relationships/diagramColors" Target="../diagrams/colors52.xml"/><Relationship Id="rId3" Type="http://schemas.openxmlformats.org/officeDocument/2006/relationships/diagramQuickStyle" Target="../diagrams/quickStyle52.xml"/><Relationship Id="rId2" Type="http://schemas.openxmlformats.org/officeDocument/2006/relationships/diagramLayout" Target="../diagrams/layout52.xml"/><Relationship Id="rId11" Type="http://schemas.openxmlformats.org/officeDocument/2006/relationships/slideLayout" Target="../slideLayouts/slideLayout7.xml"/><Relationship Id="rId10" Type="http://schemas.microsoft.com/office/2007/relationships/diagramDrawing" Target="../diagrams/drawing53.xml"/><Relationship Id="rId1" Type="http://schemas.openxmlformats.org/officeDocument/2006/relationships/diagramData" Target="../diagrams/data52.xml"/></Relationships>
</file>

<file path=ppt/slides/_rels/slide93.xml.rels><?xml version="1.0" encoding="UTF-8" standalone="yes"?>
<Relationships xmlns="http://schemas.openxmlformats.org/package/2006/relationships"><Relationship Id="rId9" Type="http://schemas.openxmlformats.org/officeDocument/2006/relationships/diagramColors" Target="../diagrams/colors55.xml"/><Relationship Id="rId8" Type="http://schemas.openxmlformats.org/officeDocument/2006/relationships/diagramQuickStyle" Target="../diagrams/quickStyle55.xml"/><Relationship Id="rId7" Type="http://schemas.openxmlformats.org/officeDocument/2006/relationships/diagramLayout" Target="../diagrams/layout55.xml"/><Relationship Id="rId6" Type="http://schemas.openxmlformats.org/officeDocument/2006/relationships/diagramData" Target="../diagrams/data55.xml"/><Relationship Id="rId5" Type="http://schemas.microsoft.com/office/2007/relationships/diagramDrawing" Target="../diagrams/drawing54.xml"/><Relationship Id="rId4" Type="http://schemas.openxmlformats.org/officeDocument/2006/relationships/diagramColors" Target="../diagrams/colors54.xml"/><Relationship Id="rId3" Type="http://schemas.openxmlformats.org/officeDocument/2006/relationships/diagramQuickStyle" Target="../diagrams/quickStyle54.xml"/><Relationship Id="rId2" Type="http://schemas.openxmlformats.org/officeDocument/2006/relationships/diagramLayout" Target="../diagrams/layout54.xml"/><Relationship Id="rId11" Type="http://schemas.openxmlformats.org/officeDocument/2006/relationships/slideLayout" Target="../slideLayouts/slideLayout7.xml"/><Relationship Id="rId10" Type="http://schemas.microsoft.com/office/2007/relationships/diagramDrawing" Target="../diagrams/drawing55.xml"/><Relationship Id="rId1" Type="http://schemas.openxmlformats.org/officeDocument/2006/relationships/diagramData" Target="../diagrams/data54.xml"/></Relationships>
</file>

<file path=ppt/slides/_rels/slide94.xml.rels><?xml version="1.0" encoding="UTF-8" standalone="yes"?>
<Relationships xmlns="http://schemas.openxmlformats.org/package/2006/relationships"><Relationship Id="rId9" Type="http://schemas.openxmlformats.org/officeDocument/2006/relationships/diagramColors" Target="../diagrams/colors57.xml"/><Relationship Id="rId8" Type="http://schemas.openxmlformats.org/officeDocument/2006/relationships/diagramQuickStyle" Target="../diagrams/quickStyle57.xml"/><Relationship Id="rId7" Type="http://schemas.openxmlformats.org/officeDocument/2006/relationships/diagramLayout" Target="../diagrams/layout57.xml"/><Relationship Id="rId6" Type="http://schemas.openxmlformats.org/officeDocument/2006/relationships/diagramData" Target="../diagrams/data57.xml"/><Relationship Id="rId5" Type="http://schemas.microsoft.com/office/2007/relationships/diagramDrawing" Target="../diagrams/drawing56.xml"/><Relationship Id="rId4" Type="http://schemas.openxmlformats.org/officeDocument/2006/relationships/diagramColors" Target="../diagrams/colors56.xml"/><Relationship Id="rId3" Type="http://schemas.openxmlformats.org/officeDocument/2006/relationships/diagramQuickStyle" Target="../diagrams/quickStyle56.xml"/><Relationship Id="rId2" Type="http://schemas.openxmlformats.org/officeDocument/2006/relationships/diagramLayout" Target="../diagrams/layout56.xml"/><Relationship Id="rId11" Type="http://schemas.openxmlformats.org/officeDocument/2006/relationships/slideLayout" Target="../slideLayouts/slideLayout7.xml"/><Relationship Id="rId10" Type="http://schemas.microsoft.com/office/2007/relationships/diagramDrawing" Target="../diagrams/drawing57.xml"/><Relationship Id="rId1" Type="http://schemas.openxmlformats.org/officeDocument/2006/relationships/diagramData" Target="../diagrams/data56.xml"/></Relationships>
</file>

<file path=ppt/slides/_rels/slide95.xml.rels><?xml version="1.0" encoding="UTF-8" standalone="yes"?>
<Relationships xmlns="http://schemas.openxmlformats.org/package/2006/relationships"><Relationship Id="rId9" Type="http://schemas.openxmlformats.org/officeDocument/2006/relationships/diagramColors" Target="../diagrams/colors59.xml"/><Relationship Id="rId8" Type="http://schemas.openxmlformats.org/officeDocument/2006/relationships/diagramQuickStyle" Target="../diagrams/quickStyle59.xml"/><Relationship Id="rId7" Type="http://schemas.openxmlformats.org/officeDocument/2006/relationships/diagramLayout" Target="../diagrams/layout59.xml"/><Relationship Id="rId6" Type="http://schemas.openxmlformats.org/officeDocument/2006/relationships/diagramData" Target="../diagrams/data59.xml"/><Relationship Id="rId5" Type="http://schemas.microsoft.com/office/2007/relationships/diagramDrawing" Target="../diagrams/drawing58.xml"/><Relationship Id="rId4" Type="http://schemas.openxmlformats.org/officeDocument/2006/relationships/diagramColors" Target="../diagrams/colors58.xml"/><Relationship Id="rId3" Type="http://schemas.openxmlformats.org/officeDocument/2006/relationships/diagramQuickStyle" Target="../diagrams/quickStyle58.xml"/><Relationship Id="rId2" Type="http://schemas.openxmlformats.org/officeDocument/2006/relationships/diagramLayout" Target="../diagrams/layout58.xml"/><Relationship Id="rId11" Type="http://schemas.openxmlformats.org/officeDocument/2006/relationships/slideLayout" Target="../slideLayouts/slideLayout7.xml"/><Relationship Id="rId10" Type="http://schemas.microsoft.com/office/2007/relationships/diagramDrawing" Target="../diagrams/drawing59.xml"/><Relationship Id="rId1" Type="http://schemas.openxmlformats.org/officeDocument/2006/relationships/diagramData" Target="../diagrams/data58.xml"/></Relationships>
</file>

<file path=ppt/slides/_rels/slide96.xml.rels><?xml version="1.0" encoding="UTF-8" standalone="yes"?>
<Relationships xmlns="http://schemas.openxmlformats.org/package/2006/relationships"><Relationship Id="rId9" Type="http://schemas.openxmlformats.org/officeDocument/2006/relationships/diagramColors" Target="../diagrams/colors61.xml"/><Relationship Id="rId8" Type="http://schemas.openxmlformats.org/officeDocument/2006/relationships/diagramQuickStyle" Target="../diagrams/quickStyle61.xml"/><Relationship Id="rId7" Type="http://schemas.openxmlformats.org/officeDocument/2006/relationships/diagramLayout" Target="../diagrams/layout61.xml"/><Relationship Id="rId6" Type="http://schemas.openxmlformats.org/officeDocument/2006/relationships/diagramData" Target="../diagrams/data61.xml"/><Relationship Id="rId5" Type="http://schemas.microsoft.com/office/2007/relationships/diagramDrawing" Target="../diagrams/drawing60.xml"/><Relationship Id="rId4" Type="http://schemas.openxmlformats.org/officeDocument/2006/relationships/diagramColors" Target="../diagrams/colors60.xml"/><Relationship Id="rId3" Type="http://schemas.openxmlformats.org/officeDocument/2006/relationships/diagramQuickStyle" Target="../diagrams/quickStyle60.xml"/><Relationship Id="rId2" Type="http://schemas.openxmlformats.org/officeDocument/2006/relationships/diagramLayout" Target="../diagrams/layout60.xml"/><Relationship Id="rId11" Type="http://schemas.openxmlformats.org/officeDocument/2006/relationships/slideLayout" Target="../slideLayouts/slideLayout7.xml"/><Relationship Id="rId10" Type="http://schemas.microsoft.com/office/2007/relationships/diagramDrawing" Target="../diagrams/drawing61.xml"/><Relationship Id="rId1" Type="http://schemas.openxmlformats.org/officeDocument/2006/relationships/diagramData" Target="../diagrams/data60.xml"/></Relationships>
</file>

<file path=ppt/slides/_rels/slide97.xml.rels><?xml version="1.0" encoding="UTF-8" standalone="yes"?>
<Relationships xmlns="http://schemas.openxmlformats.org/package/2006/relationships"><Relationship Id="rId9" Type="http://schemas.openxmlformats.org/officeDocument/2006/relationships/diagramColors" Target="../diagrams/colors63.xml"/><Relationship Id="rId8" Type="http://schemas.openxmlformats.org/officeDocument/2006/relationships/diagramQuickStyle" Target="../diagrams/quickStyle63.xml"/><Relationship Id="rId7" Type="http://schemas.openxmlformats.org/officeDocument/2006/relationships/diagramLayout" Target="../diagrams/layout63.xml"/><Relationship Id="rId6" Type="http://schemas.openxmlformats.org/officeDocument/2006/relationships/diagramData" Target="../diagrams/data63.xml"/><Relationship Id="rId5" Type="http://schemas.microsoft.com/office/2007/relationships/diagramDrawing" Target="../diagrams/drawing62.xml"/><Relationship Id="rId4" Type="http://schemas.openxmlformats.org/officeDocument/2006/relationships/diagramColors" Target="../diagrams/colors62.xml"/><Relationship Id="rId3" Type="http://schemas.openxmlformats.org/officeDocument/2006/relationships/diagramQuickStyle" Target="../diagrams/quickStyle62.xml"/><Relationship Id="rId2" Type="http://schemas.openxmlformats.org/officeDocument/2006/relationships/diagramLayout" Target="../diagrams/layout62.xml"/><Relationship Id="rId11" Type="http://schemas.openxmlformats.org/officeDocument/2006/relationships/slideLayout" Target="../slideLayouts/slideLayout7.xml"/><Relationship Id="rId10" Type="http://schemas.microsoft.com/office/2007/relationships/diagramDrawing" Target="../diagrams/drawing63.xml"/><Relationship Id="rId1" Type="http://schemas.openxmlformats.org/officeDocument/2006/relationships/diagramData" Target="../diagrams/data62.xml"/></Relationships>
</file>

<file path=ppt/slides/_rels/slide98.xml.rels><?xml version="1.0" encoding="UTF-8" standalone="yes"?>
<Relationships xmlns="http://schemas.openxmlformats.org/package/2006/relationships"><Relationship Id="rId9" Type="http://schemas.openxmlformats.org/officeDocument/2006/relationships/diagramColors" Target="../diagrams/colors65.xml"/><Relationship Id="rId8" Type="http://schemas.openxmlformats.org/officeDocument/2006/relationships/diagramQuickStyle" Target="../diagrams/quickStyle65.xml"/><Relationship Id="rId7" Type="http://schemas.openxmlformats.org/officeDocument/2006/relationships/diagramLayout" Target="../diagrams/layout65.xml"/><Relationship Id="rId6" Type="http://schemas.openxmlformats.org/officeDocument/2006/relationships/diagramData" Target="../diagrams/data65.xml"/><Relationship Id="rId5" Type="http://schemas.microsoft.com/office/2007/relationships/diagramDrawing" Target="../diagrams/drawing64.xml"/><Relationship Id="rId4" Type="http://schemas.openxmlformats.org/officeDocument/2006/relationships/diagramColors" Target="../diagrams/colors64.xml"/><Relationship Id="rId3" Type="http://schemas.openxmlformats.org/officeDocument/2006/relationships/diagramQuickStyle" Target="../diagrams/quickStyle64.xml"/><Relationship Id="rId2" Type="http://schemas.openxmlformats.org/officeDocument/2006/relationships/diagramLayout" Target="../diagrams/layout64.xml"/><Relationship Id="rId11" Type="http://schemas.openxmlformats.org/officeDocument/2006/relationships/slideLayout" Target="../slideLayouts/slideLayout7.xml"/><Relationship Id="rId10" Type="http://schemas.microsoft.com/office/2007/relationships/diagramDrawing" Target="../diagrams/drawing65.xml"/><Relationship Id="rId1" Type="http://schemas.openxmlformats.org/officeDocument/2006/relationships/diagramData" Target="../diagrams/data64.xml"/></Relationships>
</file>

<file path=ppt/slides/_rels/slide99.xml.rels><?xml version="1.0" encoding="UTF-8" standalone="yes"?>
<Relationships xmlns="http://schemas.openxmlformats.org/package/2006/relationships"><Relationship Id="rId9" Type="http://schemas.openxmlformats.org/officeDocument/2006/relationships/diagramColors" Target="../diagrams/colors67.xml"/><Relationship Id="rId8" Type="http://schemas.openxmlformats.org/officeDocument/2006/relationships/diagramQuickStyle" Target="../diagrams/quickStyle67.xml"/><Relationship Id="rId7" Type="http://schemas.openxmlformats.org/officeDocument/2006/relationships/diagramLayout" Target="../diagrams/layout67.xml"/><Relationship Id="rId6" Type="http://schemas.openxmlformats.org/officeDocument/2006/relationships/diagramData" Target="../diagrams/data67.xml"/><Relationship Id="rId5" Type="http://schemas.microsoft.com/office/2007/relationships/diagramDrawing" Target="../diagrams/drawing66.xml"/><Relationship Id="rId4" Type="http://schemas.openxmlformats.org/officeDocument/2006/relationships/diagramColors" Target="../diagrams/colors66.xml"/><Relationship Id="rId3" Type="http://schemas.openxmlformats.org/officeDocument/2006/relationships/diagramQuickStyle" Target="../diagrams/quickStyle66.xml"/><Relationship Id="rId2" Type="http://schemas.openxmlformats.org/officeDocument/2006/relationships/diagramLayout" Target="../diagrams/layout66.xml"/><Relationship Id="rId11" Type="http://schemas.openxmlformats.org/officeDocument/2006/relationships/slideLayout" Target="../slideLayouts/slideLayout7.xml"/><Relationship Id="rId10" Type="http://schemas.microsoft.com/office/2007/relationships/diagramDrawing" Target="../diagrams/drawing67.xml"/><Relationship Id="rId1" Type="http://schemas.openxmlformats.org/officeDocument/2006/relationships/diagramData" Target="../diagrams/data6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t="-28000" b="-28000"/>
          </a:stretch>
        </a:blipFill>
        <a:effectLst/>
      </p:bgPr>
    </p:bg>
    <p:spTree>
      <p:nvGrpSpPr>
        <p:cNvPr id="1" name=""/>
        <p:cNvGrpSpPr/>
        <p:nvPr/>
      </p:nvGrpSpPr>
      <p:grpSpPr>
        <a:xfrm>
          <a:off x="0" y="0"/>
          <a:ext cx="0" cy="0"/>
          <a:chOff x="0" y="0"/>
          <a:chExt cx="0" cy="0"/>
        </a:xfrm>
      </p:grpSpPr>
      <p:sp>
        <p:nvSpPr>
          <p:cNvPr id="2" name="Rectangle 2"/>
          <p:cNvSpPr txBox="1"/>
          <p:nvPr/>
        </p:nvSpPr>
        <p:spPr>
          <a:xfrm>
            <a:off x="551384" y="129709"/>
            <a:ext cx="11668164" cy="3093494"/>
          </a:xfrm>
          <a:prstGeom prst="rect">
            <a:avLst/>
          </a:prstGeom>
        </p:spPr>
        <p:txBody>
          <a:bodyPr/>
          <a:lstStyle/>
          <a:p>
            <a:pPr marL="914400" lvl="0" indent="-914400">
              <a:lnSpc>
                <a:spcPct val="150000"/>
              </a:lnSpc>
              <a:spcBef>
                <a:spcPct val="20000"/>
              </a:spcBef>
              <a:defRPr/>
            </a:pPr>
            <a:endParaRPr lang="zh-CN" altLang="en-US" sz="3600" dirty="0" smtClean="0">
              <a:solidFill>
                <a:srgbClr val="FFFF00"/>
              </a:solidFill>
              <a:effectLst>
                <a:glow rad="139700">
                  <a:srgbClr val="FF0000"/>
                </a:glow>
              </a:effectLst>
              <a:latin typeface="黑体" panose="02010600030101010101" pitchFamily="49" charset="-122"/>
              <a:ea typeface="黑体" panose="02010600030101010101" pitchFamily="49" charset="-122"/>
              <a:sym typeface="Calibri" panose="020F0502020204030204" pitchFamily="34" charset="0"/>
            </a:endParaRPr>
          </a:p>
          <a:p>
            <a:pPr marL="914400" lvl="0" indent="-914400">
              <a:lnSpc>
                <a:spcPct val="150000"/>
              </a:lnSpc>
              <a:spcBef>
                <a:spcPct val="20000"/>
              </a:spcBef>
              <a:defRPr/>
            </a:pPr>
            <a:r>
              <a:rPr lang="zh-CN" altLang="en-US" sz="3200" dirty="0" smtClean="0">
                <a:solidFill>
                  <a:srgbClr val="FFFF00"/>
                </a:solidFill>
                <a:effectLst>
                  <a:glow rad="139700">
                    <a:srgbClr val="FF0000"/>
                  </a:glow>
                </a:effectLst>
                <a:latin typeface="黑体" panose="02010600030101010101" pitchFamily="49" charset="-122"/>
                <a:ea typeface="黑体" panose="02010600030101010101" pitchFamily="49" charset="-122"/>
                <a:sym typeface="Calibri" panose="020F0502020204030204" pitchFamily="34" charset="0"/>
              </a:rPr>
              <a:t>无线传感器网络及其应用</a:t>
            </a:r>
            <a:endParaRPr lang="zh-CN" altLang="en-US" sz="3200" dirty="0" smtClean="0">
              <a:solidFill>
                <a:srgbClr val="FFFF00"/>
              </a:solidFill>
              <a:effectLst>
                <a:glow rad="139700">
                  <a:srgbClr val="FF0000"/>
                </a:glow>
              </a:effectLst>
              <a:latin typeface="黑体" panose="02010600030101010101" pitchFamily="49" charset="-122"/>
              <a:ea typeface="黑体" panose="02010600030101010101" pitchFamily="49" charset="-122"/>
              <a:sym typeface="Calibri" panose="020F0502020204030204" pitchFamily="34" charset="0"/>
            </a:endParaRPr>
          </a:p>
          <a:p>
            <a:pPr marL="914400" indent="-914400" algn="ctr">
              <a:lnSpc>
                <a:spcPct val="150000"/>
              </a:lnSpc>
              <a:spcBef>
                <a:spcPct val="20000"/>
              </a:spcBef>
              <a:defRPr/>
            </a:pPr>
            <a:r>
              <a:rPr lang="zh-CN" altLang="en-US" sz="6600" dirty="0" smtClean="0">
                <a:solidFill>
                  <a:srgbClr val="FFFF00"/>
                </a:solidFill>
                <a:effectLst>
                  <a:glow rad="139700">
                    <a:srgbClr val="FF0000"/>
                  </a:glow>
                </a:effectLst>
                <a:latin typeface="黑体" panose="02010600030101010101" pitchFamily="49" charset="-122"/>
                <a:ea typeface="黑体" panose="02010600030101010101" pitchFamily="49" charset="-122"/>
                <a:sym typeface="Calibri" panose="020F0502020204030204" pitchFamily="34" charset="0"/>
              </a:rPr>
              <a:t>第</a:t>
            </a:r>
            <a:r>
              <a:rPr lang="en-US" altLang="zh-CN" sz="6600" dirty="0" smtClean="0">
                <a:solidFill>
                  <a:srgbClr val="FFFF00"/>
                </a:solidFill>
                <a:effectLst>
                  <a:glow rad="139700">
                    <a:srgbClr val="FF0000"/>
                  </a:glow>
                </a:effectLst>
                <a:latin typeface="黑体" panose="02010600030101010101" pitchFamily="49" charset="-122"/>
                <a:ea typeface="黑体" panose="02010600030101010101" pitchFamily="49" charset="-122"/>
                <a:sym typeface="Calibri" panose="020F0502020204030204" pitchFamily="34" charset="0"/>
              </a:rPr>
              <a:t>3</a:t>
            </a:r>
            <a:r>
              <a:rPr lang="zh-CN" altLang="zh-CN" sz="6600" dirty="0" smtClean="0">
                <a:solidFill>
                  <a:srgbClr val="FFFF00"/>
                </a:solidFill>
                <a:effectLst>
                  <a:glow rad="139700">
                    <a:srgbClr val="FF0000"/>
                  </a:glow>
                </a:effectLst>
                <a:latin typeface="黑体" panose="02010600030101010101" pitchFamily="49" charset="-122"/>
                <a:ea typeface="黑体" panose="02010600030101010101" pitchFamily="49" charset="-122"/>
                <a:sym typeface="Calibri" panose="020F0502020204030204" pitchFamily="34" charset="0"/>
              </a:rPr>
              <a:t>章</a:t>
            </a:r>
            <a:r>
              <a:rPr lang="zh-CN" altLang="en-US" sz="6600" dirty="0" smtClean="0">
                <a:solidFill>
                  <a:srgbClr val="FFFF00"/>
                </a:solidFill>
                <a:effectLst>
                  <a:glow rad="139700">
                    <a:srgbClr val="FF0000"/>
                  </a:glow>
                </a:effectLst>
                <a:latin typeface="黑体" panose="02010600030101010101" pitchFamily="49" charset="-122"/>
                <a:ea typeface="黑体" panose="02010600030101010101" pitchFamily="49" charset="-122"/>
                <a:sym typeface="Calibri" panose="020F0502020204030204" pitchFamily="34" charset="0"/>
              </a:rPr>
              <a:t>  路由、覆盖与拓扑技术</a:t>
            </a:r>
            <a:endParaRPr lang="zh-CN" altLang="en-US" sz="6600" dirty="0" smtClean="0">
              <a:solidFill>
                <a:srgbClr val="FFFF00"/>
              </a:solidFill>
              <a:effectLst>
                <a:glow rad="139700">
                  <a:srgbClr val="FF0000"/>
                </a:glow>
              </a:effectLst>
              <a:latin typeface="黑体" panose="02010600030101010101" pitchFamily="49" charset="-122"/>
              <a:ea typeface="黑体" panose="02010600030101010101" pitchFamily="49" charset="-122"/>
              <a:sym typeface="Calibri" panose="020F0502020204030204" pitchFamily="34" charset="0"/>
            </a:endParaRPr>
          </a:p>
        </p:txBody>
      </p:sp>
      <p:sp>
        <p:nvSpPr>
          <p:cNvPr id="3" name="Rectangle 3"/>
          <p:cNvSpPr txBox="1"/>
          <p:nvPr/>
        </p:nvSpPr>
        <p:spPr>
          <a:xfrm>
            <a:off x="3607091" y="4201799"/>
            <a:ext cx="8429683" cy="1052736"/>
          </a:xfrm>
          <a:prstGeom prst="rect">
            <a:avLst/>
          </a:prstGeom>
        </p:spPr>
        <p:txBody>
          <a:bodyPr/>
          <a:lstStyle/>
          <a:p>
            <a:pPr lvl="0" algn="ctr">
              <a:spcBef>
                <a:spcPct val="20000"/>
              </a:spcBef>
              <a:defRPr/>
            </a:pPr>
            <a:r>
              <a:rPr lang="zh-CN" altLang="en-US" sz="4400" dirty="0" smtClean="0">
                <a:solidFill>
                  <a:srgbClr val="FF3300"/>
                </a:solidFill>
                <a:effectLst>
                  <a:glow rad="76200">
                    <a:srgbClr val="FFFF00"/>
                  </a:glow>
                </a:effectLst>
                <a:latin typeface="微软雅黑" panose="020B0503020204020204" pitchFamily="34" charset="-122"/>
                <a:ea typeface="微软雅黑" panose="020B0503020204020204" pitchFamily="34" charset="-122"/>
                <a:sym typeface="Calibri" panose="020F0502020204030204" pitchFamily="34" charset="0"/>
              </a:rPr>
              <a:t>授课教师：蒲海波</a:t>
            </a:r>
            <a:endParaRPr lang="en-US" altLang="zh-CN" sz="4400" dirty="0" smtClean="0">
              <a:solidFill>
                <a:srgbClr val="FF3300"/>
              </a:solidFill>
              <a:effectLst>
                <a:glow rad="76200">
                  <a:srgbClr val="FFFF00"/>
                </a:glow>
              </a:effectLst>
              <a:latin typeface="微软雅黑" panose="020B0503020204020204" pitchFamily="34" charset="-122"/>
              <a:ea typeface="微软雅黑" panose="020B0503020204020204" pitchFamily="34" charset="-122"/>
              <a:sym typeface="Calibri" panose="020F0502020204030204" pitchFamily="34" charset="0"/>
            </a:endParaRPr>
          </a:p>
        </p:txBody>
      </p:sp>
    </p:spTree>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3</a:t>
            </a:r>
            <a:r>
              <a:rPr lang="zh-CN" altLang="zh-CN"/>
              <a:t>、简单的无结构路由协议</a:t>
            </a:r>
            <a:endParaRPr lang="zh-CN" altLang="zh-CN"/>
          </a:p>
        </p:txBody>
      </p:sp>
      <p:sp>
        <p:nvSpPr>
          <p:cNvPr id="3" name="对角圆角矩形 5"/>
          <p:cNvSpPr>
            <a:spLocks noChangeArrowheads="1"/>
          </p:cNvSpPr>
          <p:nvPr/>
        </p:nvSpPr>
        <p:spPr bwMode="auto">
          <a:xfrm>
            <a:off x="1528445" y="1108075"/>
            <a:ext cx="9879965" cy="5096510"/>
          </a:xfrm>
          <a:custGeom>
            <a:avLst/>
            <a:gdLst>
              <a:gd name="T0" fmla="*/ 6954838 w 6954838"/>
              <a:gd name="T1" fmla="*/ 1939925 h 3879850"/>
              <a:gd name="T2" fmla="*/ 3477419 w 6954838"/>
              <a:gd name="T3" fmla="*/ 3879850 h 3879850"/>
              <a:gd name="T4" fmla="*/ 0 w 6954838"/>
              <a:gd name="T5" fmla="*/ 1939925 h 3879850"/>
              <a:gd name="T6" fmla="*/ 3477419 w 6954838"/>
              <a:gd name="T7" fmla="*/ 0 h 3879850"/>
              <a:gd name="T8" fmla="*/ 0 60000 65536"/>
              <a:gd name="T9" fmla="*/ 5898240 60000 65536"/>
              <a:gd name="T10" fmla="*/ 11796480 60000 65536"/>
              <a:gd name="T11" fmla="*/ 17694720 60000 65536"/>
              <a:gd name="T12" fmla="*/ 144114 w 6954838"/>
              <a:gd name="T13" fmla="*/ 144114 h 3879850"/>
              <a:gd name="T14" fmla="*/ 6810724 w 6954838"/>
              <a:gd name="T15" fmla="*/ 3735736 h 3879850"/>
            </a:gdLst>
            <a:ahLst/>
            <a:cxnLst>
              <a:cxn ang="T8">
                <a:pos x="T0" y="T1"/>
              </a:cxn>
              <a:cxn ang="T9">
                <a:pos x="T2" y="T3"/>
              </a:cxn>
              <a:cxn ang="T10">
                <a:pos x="T4" y="T5"/>
              </a:cxn>
              <a:cxn ang="T11">
                <a:pos x="T6" y="T7"/>
              </a:cxn>
            </a:cxnLst>
            <a:rect l="T12" t="T13" r="T14" b="T15"/>
            <a:pathLst>
              <a:path w="6954838" h="3879850">
                <a:moveTo>
                  <a:pt x="492043" y="0"/>
                </a:moveTo>
                <a:lnTo>
                  <a:pt x="6954838" y="0"/>
                </a:lnTo>
                <a:lnTo>
                  <a:pt x="6954838" y="3387807"/>
                </a:lnTo>
                <a:cubicBezTo>
                  <a:pt x="6954838" y="3659554"/>
                  <a:pt x="6734542" y="3879849"/>
                  <a:pt x="6462795" y="3879850"/>
                </a:cubicBezTo>
                <a:lnTo>
                  <a:pt x="0" y="3879850"/>
                </a:lnTo>
                <a:lnTo>
                  <a:pt x="0" y="492043"/>
                </a:lnTo>
                <a:cubicBezTo>
                  <a:pt x="0" y="220295"/>
                  <a:pt x="220295" y="0"/>
                  <a:pt x="492043" y="1"/>
                </a:cubicBezTo>
                <a:cubicBezTo>
                  <a:pt x="492043" y="1"/>
                  <a:pt x="492043" y="1"/>
                  <a:pt x="492043" y="1"/>
                </a:cubicBezTo>
                <a:close/>
              </a:path>
            </a:pathLst>
          </a:custGeom>
          <a:solidFill>
            <a:schemeClr val="bg2">
              <a:lumMod val="90000"/>
            </a:schemeClr>
          </a:solidFill>
          <a:ln w="19050" algn="ctr">
            <a:noFill/>
            <a:miter lim="800000"/>
          </a:ln>
          <a:effectLst>
            <a:outerShdw dist="23000" dir="5400000" rotWithShape="0">
              <a:srgbClr val="000000">
                <a:alpha val="34999"/>
              </a:srgbClr>
            </a:outerShdw>
          </a:effectLst>
        </p:spPr>
        <p:txBody>
          <a:bodyPr anchor="ctr"/>
          <a:lstStyle/>
          <a:p>
            <a:pPr marL="0" marR="0" lvl="0" indent="0" algn="just" defTabSz="914400" rtl="0" eaLnBrk="1" fontAlgn="base" latinLnBrk="0" hangingPunct="1">
              <a:lnSpc>
                <a:spcPct val="150000"/>
              </a:lnSpc>
              <a:spcBef>
                <a:spcPct val="0"/>
              </a:spcBef>
              <a:spcAft>
                <a:spcPct val="0"/>
              </a:spcAft>
              <a:buClrTx/>
              <a:buSzTx/>
              <a:buFontTx/>
              <a:buNone/>
              <a:defRPr/>
            </a:pPr>
            <a:r>
              <a:rPr kumimoji="0" lang="en-US" altLang="zh-CN"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      </a:t>
            </a:r>
            <a:r>
              <a:rPr kumimoji="0" lang="en-US" altLang="zh-CN" sz="32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  </a:t>
            </a:r>
            <a:r>
              <a:rPr kumimoji="0" sz="32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mn-cs"/>
              </a:rPr>
              <a:t>Flooding</a:t>
            </a:r>
            <a:r>
              <a:rPr kumimoji="0" sz="32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和</a:t>
            </a:r>
            <a:r>
              <a:rPr kumimoji="0" sz="32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mn-cs"/>
              </a:rPr>
              <a:t>Gossiping</a:t>
            </a:r>
            <a:r>
              <a:rPr kumimoji="0" sz="32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两个路由协议是传统网络中最为经典和简单的路由协议，它们都是基于</a:t>
            </a:r>
            <a:r>
              <a:rPr kumimoji="0" sz="32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mn-cs"/>
              </a:rPr>
              <a:t>洪泛机制</a:t>
            </a:r>
            <a:r>
              <a:rPr kumimoji="0" sz="32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的路由协议，可以应用到无线传感器网络中。</a:t>
            </a:r>
            <a:endParaRPr kumimoji="0" sz="32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en-US" altLang="zh-CN"/>
              <a:t>6</a:t>
            </a:r>
            <a:r>
              <a:rPr lang="zh-CN" altLang="en-US"/>
              <a:t>、拓扑控制中的休眠调度技术</a:t>
            </a:r>
            <a:endParaRPr lang="zh-CN" altLang="en-US"/>
          </a:p>
        </p:txBody>
      </p:sp>
      <p:graphicFrame>
        <p:nvGraphicFramePr>
          <p:cNvPr id="5" name="图示 4"/>
          <p:cNvGraphicFramePr/>
          <p:nvPr/>
        </p:nvGraphicFramePr>
        <p:xfrm>
          <a:off x="479376" y="1500174"/>
          <a:ext cx="4063415" cy="214314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6" name="图示 5"/>
          <p:cNvGraphicFramePr/>
          <p:nvPr/>
        </p:nvGraphicFramePr>
        <p:xfrm>
          <a:off x="479376" y="3857628"/>
          <a:ext cx="3991407" cy="214314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9" name="圆角矩形标注 8"/>
          <p:cNvSpPr/>
          <p:nvPr/>
        </p:nvSpPr>
        <p:spPr>
          <a:xfrm>
            <a:off x="4727848" y="1268760"/>
            <a:ext cx="6984776" cy="4680520"/>
          </a:xfrm>
          <a:prstGeom prst="wedgeRoundRectCallout">
            <a:avLst>
              <a:gd name="adj1" fmla="val -57561"/>
              <a:gd name="adj2" fmla="val 15670"/>
              <a:gd name="adj3" fmla="val 16667"/>
            </a:avLst>
          </a:prstGeom>
          <a:solidFill>
            <a:schemeClr val="bg2">
              <a:lumMod val="9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lvl="0" indent="-457200" fontAlgn="base">
              <a:lnSpc>
                <a:spcPct val="150000"/>
              </a:lnSpc>
              <a:spcBef>
                <a:spcPct val="0"/>
              </a:spcBef>
              <a:spcAft>
                <a:spcPct val="0"/>
              </a:spcAft>
              <a:buClr>
                <a:srgbClr val="FF3300"/>
              </a:buClr>
              <a:buSzPct val="85000"/>
              <a:buFont typeface="Wingdings" panose="05000000000000000000" pitchFamily="2" charset="2"/>
              <a:buChar char="p"/>
              <a:defRPr/>
            </a:pPr>
            <a:r>
              <a:rPr lang="en-US" altLang="zh-CN" sz="2800" b="1" dirty="0">
                <a:solidFill>
                  <a:srgbClr val="0000FF"/>
                </a:solidFill>
              </a:rPr>
              <a:t>CCP(Coverage Configuration Protocol)</a:t>
            </a:r>
            <a:r>
              <a:rPr kumimoji="0" lang="zh-CN" altLang="en-US" sz="2800" b="1" i="0" u="none" strike="noStrike" kern="1200" cap="none" spc="0" normalizeH="0" baseline="0" noProof="0" dirty="0" smtClean="0">
                <a:ln>
                  <a:noFill/>
                </a:ln>
                <a:solidFill>
                  <a:schemeClr val="tx1"/>
                </a:solidFill>
                <a:effectLst/>
                <a:uLnTx/>
                <a:uFillTx/>
                <a:latin typeface="+mn-lt"/>
                <a:ea typeface="+mn-ea"/>
                <a:cs typeface="+mn-cs"/>
              </a:rPr>
              <a:t>覆盖配置协议：</a:t>
            </a:r>
            <a:r>
              <a:rPr kumimoji="0" lang="zh-CN" altLang="en-US" sz="2800" b="1" i="0" u="none" strike="noStrike" kern="1200" cap="none" spc="0" normalizeH="0" baseline="0" noProof="0" dirty="0" smtClean="0">
                <a:ln>
                  <a:noFill/>
                </a:ln>
                <a:solidFill>
                  <a:srgbClr val="FF0000"/>
                </a:solidFill>
                <a:effectLst/>
                <a:uLnTx/>
                <a:uFillTx/>
                <a:latin typeface="+mn-lt"/>
                <a:ea typeface="+mn-ea"/>
                <a:cs typeface="+mn-cs"/>
              </a:rPr>
              <a:t>网络睡眠节点最大化</a:t>
            </a:r>
            <a:r>
              <a:rPr kumimoji="0" lang="zh-CN" altLang="en-US" sz="2800" b="1" i="0" u="none" strike="noStrike" kern="1200" cap="none" spc="0" normalizeH="0" baseline="0" noProof="0" dirty="0" smtClean="0">
                <a:ln>
                  <a:noFill/>
                </a:ln>
                <a:solidFill>
                  <a:schemeClr val="tx1"/>
                </a:solidFill>
                <a:effectLst/>
                <a:uLnTx/>
                <a:uFillTx/>
                <a:latin typeface="+mn-lt"/>
                <a:ea typeface="+mn-ea"/>
                <a:cs typeface="+mn-cs"/>
              </a:rPr>
              <a:t>。</a:t>
            </a:r>
            <a:endParaRPr kumimoji="0" lang="en-US" altLang="zh-CN" sz="2800" b="1" i="0" u="none" strike="noStrike" kern="1200" cap="none" spc="0" normalizeH="0" baseline="0" noProof="0" dirty="0" smtClean="0">
              <a:ln>
                <a:noFill/>
              </a:ln>
              <a:solidFill>
                <a:schemeClr val="tx1"/>
              </a:solidFill>
              <a:effectLst/>
              <a:uLnTx/>
              <a:uFillTx/>
              <a:latin typeface="+mn-lt"/>
              <a:ea typeface="+mn-ea"/>
              <a:cs typeface="+mn-cs"/>
            </a:endParaRPr>
          </a:p>
          <a:p>
            <a:pPr marL="457200" marR="0" lvl="0" indent="-457200" algn="l" defTabSz="914400" rtl="0" eaLnBrk="1" fontAlgn="base" latinLnBrk="0" hangingPunct="1">
              <a:lnSpc>
                <a:spcPct val="150000"/>
              </a:lnSpc>
              <a:spcBef>
                <a:spcPct val="0"/>
              </a:spcBef>
              <a:spcAft>
                <a:spcPct val="0"/>
              </a:spcAft>
              <a:buClr>
                <a:srgbClr val="FF3300"/>
              </a:buClr>
              <a:buSzPct val="85000"/>
              <a:buFont typeface="Wingdings" panose="05000000000000000000" pitchFamily="2" charset="2"/>
              <a:buChar char="p"/>
              <a:defRPr/>
            </a:pPr>
            <a:r>
              <a:rPr kumimoji="0" lang="en-US" altLang="zh-CN" sz="2800" b="1" i="0" u="none" strike="noStrike" kern="1200" cap="none" spc="0" normalizeH="0" baseline="0" noProof="0" dirty="0" smtClean="0">
                <a:ln>
                  <a:noFill/>
                </a:ln>
                <a:solidFill>
                  <a:schemeClr val="tx1"/>
                </a:solidFill>
                <a:effectLst/>
                <a:uLnTx/>
                <a:uFillTx/>
                <a:latin typeface="+mn-lt"/>
                <a:ea typeface="+mn-ea"/>
                <a:cs typeface="+mn-cs"/>
              </a:rPr>
              <a:t>CCP</a:t>
            </a:r>
            <a:r>
              <a:rPr kumimoji="0" lang="zh-CN" altLang="en-US" sz="2800" b="1" i="0" u="none" strike="noStrike" kern="1200" cap="none" spc="0" normalizeH="0" baseline="0" noProof="0" dirty="0" smtClean="0">
                <a:ln>
                  <a:noFill/>
                </a:ln>
                <a:solidFill>
                  <a:schemeClr val="tx1"/>
                </a:solidFill>
                <a:effectLst/>
                <a:uLnTx/>
                <a:uFillTx/>
                <a:latin typeface="+mn-lt"/>
                <a:ea typeface="+mn-ea"/>
                <a:cs typeface="+mn-cs"/>
              </a:rPr>
              <a:t>有</a:t>
            </a:r>
            <a:r>
              <a:rPr kumimoji="0" lang="en-US" altLang="zh-CN" sz="2800" b="1" i="0" u="none" strike="noStrike" kern="1200" cap="none" spc="0" normalizeH="0" baseline="0" noProof="0" dirty="0" smtClean="0">
                <a:ln>
                  <a:noFill/>
                </a:ln>
                <a:solidFill>
                  <a:schemeClr val="tx1"/>
                </a:solidFill>
                <a:effectLst/>
                <a:uLnTx/>
                <a:uFillTx/>
                <a:latin typeface="+mn-lt"/>
                <a:ea typeface="+mn-ea"/>
                <a:cs typeface="+mn-cs"/>
              </a:rPr>
              <a:t>3</a:t>
            </a:r>
            <a:r>
              <a:rPr kumimoji="0" lang="zh-CN" altLang="en-US" sz="2800" b="1" i="0" u="none" strike="noStrike" kern="1200" cap="none" spc="0" normalizeH="0" baseline="0" noProof="0" dirty="0" smtClean="0">
                <a:ln>
                  <a:noFill/>
                </a:ln>
                <a:solidFill>
                  <a:schemeClr val="tx1"/>
                </a:solidFill>
                <a:effectLst/>
                <a:uLnTx/>
                <a:uFillTx/>
                <a:latin typeface="+mn-lt"/>
                <a:ea typeface="+mn-ea"/>
                <a:cs typeface="+mn-cs"/>
              </a:rPr>
              <a:t>个基本的状态：工作状态、侦听状态和睡眠状态。</a:t>
            </a:r>
            <a:endParaRPr kumimoji="0" lang="en-US" altLang="zh-CN" sz="2800" b="1" i="0" u="none" strike="noStrike" kern="1200" cap="none" spc="0" normalizeH="0" baseline="0" noProof="0" dirty="0" smtClean="0">
              <a:ln>
                <a:noFill/>
              </a:ln>
              <a:solidFill>
                <a:schemeClr val="tx1"/>
              </a:solidFill>
              <a:effectLst/>
              <a:uLnTx/>
              <a:uFillTx/>
              <a:latin typeface="+mn-lt"/>
              <a:ea typeface="+mn-ea"/>
              <a:cs typeface="+mn-cs"/>
            </a:endParaRPr>
          </a:p>
          <a:p>
            <a:pPr marL="457200" marR="0" lvl="0" indent="-457200" algn="l" defTabSz="914400" rtl="0" eaLnBrk="1" fontAlgn="base" latinLnBrk="0" hangingPunct="1">
              <a:lnSpc>
                <a:spcPct val="150000"/>
              </a:lnSpc>
              <a:spcBef>
                <a:spcPct val="0"/>
              </a:spcBef>
              <a:spcAft>
                <a:spcPct val="0"/>
              </a:spcAft>
              <a:buClr>
                <a:srgbClr val="FF3300"/>
              </a:buClr>
              <a:buSzPct val="85000"/>
              <a:buFont typeface="Wingdings" panose="05000000000000000000" pitchFamily="2" charset="2"/>
              <a:buChar char="p"/>
              <a:defRPr/>
            </a:pPr>
            <a:r>
              <a:rPr kumimoji="0" lang="zh-CN" altLang="en-US" sz="2800" b="1" i="0" u="none" strike="noStrike" kern="1200" cap="none" spc="0" normalizeH="0" baseline="0" noProof="0" dirty="0" smtClean="0">
                <a:ln>
                  <a:noFill/>
                </a:ln>
                <a:solidFill>
                  <a:schemeClr val="tx1"/>
                </a:solidFill>
                <a:effectLst/>
                <a:uLnTx/>
                <a:uFillTx/>
                <a:latin typeface="+mn-lt"/>
                <a:ea typeface="+mn-ea"/>
                <a:cs typeface="+mn-cs"/>
              </a:rPr>
              <a:t>此外，为了避免由于每个节点根据局部信息独立进行调度而引起的冲突，</a:t>
            </a:r>
            <a:r>
              <a:rPr kumimoji="0" lang="en-US" altLang="zh-CN" sz="2800" b="1" i="0" u="none" strike="noStrike" kern="1200" cap="none" spc="0" normalizeH="0" baseline="0" noProof="0" dirty="0" smtClean="0">
                <a:ln>
                  <a:noFill/>
                </a:ln>
                <a:solidFill>
                  <a:schemeClr val="tx1"/>
                </a:solidFill>
                <a:effectLst/>
                <a:uLnTx/>
                <a:uFillTx/>
                <a:latin typeface="+mn-lt"/>
                <a:ea typeface="+mn-ea"/>
                <a:cs typeface="+mn-cs"/>
              </a:rPr>
              <a:t>CCP</a:t>
            </a:r>
            <a:r>
              <a:rPr kumimoji="0" lang="zh-CN" altLang="en-US" sz="2800" b="1" i="0" u="none" strike="noStrike" kern="1200" cap="none" spc="0" normalizeH="0" baseline="0" noProof="0" dirty="0" smtClean="0">
                <a:ln>
                  <a:noFill/>
                </a:ln>
                <a:solidFill>
                  <a:schemeClr val="tx1"/>
                </a:solidFill>
                <a:effectLst/>
                <a:uLnTx/>
                <a:uFillTx/>
                <a:latin typeface="+mn-lt"/>
                <a:ea typeface="+mn-ea"/>
                <a:cs typeface="+mn-cs"/>
              </a:rPr>
              <a:t>引入了</a:t>
            </a:r>
            <a:r>
              <a:rPr kumimoji="0" lang="zh-CN" altLang="en-US" sz="2800" b="1" i="0" u="none" strike="noStrike" kern="1200" cap="none" spc="0" normalizeH="0" baseline="0" noProof="0" dirty="0" smtClean="0">
                <a:ln>
                  <a:noFill/>
                </a:ln>
                <a:solidFill>
                  <a:srgbClr val="0000FF"/>
                </a:solidFill>
                <a:effectLst/>
                <a:uLnTx/>
                <a:uFillTx/>
                <a:latin typeface="+mn-lt"/>
                <a:ea typeface="+mn-ea"/>
                <a:cs typeface="+mn-cs"/>
              </a:rPr>
              <a:t>加入</a:t>
            </a:r>
            <a:r>
              <a:rPr kumimoji="0" lang="zh-CN" altLang="en-US" sz="2800" b="1" i="0" u="none" strike="noStrike" kern="1200" cap="none" spc="0" normalizeH="0" baseline="0" noProof="0" dirty="0" smtClean="0">
                <a:ln>
                  <a:noFill/>
                </a:ln>
                <a:solidFill>
                  <a:schemeClr val="tx1"/>
                </a:solidFill>
                <a:effectLst/>
                <a:uLnTx/>
                <a:uFillTx/>
                <a:latin typeface="+mn-lt"/>
                <a:ea typeface="+mn-ea"/>
                <a:cs typeface="+mn-cs"/>
              </a:rPr>
              <a:t>和</a:t>
            </a:r>
            <a:r>
              <a:rPr kumimoji="0" lang="zh-CN" altLang="en-US" sz="2800" b="1" i="0" u="none" strike="noStrike" kern="1200" cap="none" spc="0" normalizeH="0" baseline="0" noProof="0" dirty="0" smtClean="0">
                <a:ln>
                  <a:noFill/>
                </a:ln>
                <a:solidFill>
                  <a:srgbClr val="0000FF"/>
                </a:solidFill>
                <a:effectLst/>
                <a:uLnTx/>
                <a:uFillTx/>
                <a:latin typeface="+mn-lt"/>
                <a:ea typeface="+mn-ea"/>
                <a:cs typeface="+mn-cs"/>
              </a:rPr>
              <a:t>退出</a:t>
            </a:r>
            <a:r>
              <a:rPr kumimoji="0" lang="zh-CN" altLang="en-US" sz="2800" b="1" i="0" u="none" strike="noStrike" kern="1200" cap="none" spc="0" normalizeH="0" baseline="0" noProof="0" dirty="0" smtClean="0">
                <a:ln>
                  <a:noFill/>
                </a:ln>
                <a:solidFill>
                  <a:schemeClr val="tx1"/>
                </a:solidFill>
                <a:effectLst/>
                <a:uLnTx/>
                <a:uFillTx/>
                <a:latin typeface="+mn-lt"/>
                <a:ea typeface="+mn-ea"/>
                <a:cs typeface="+mn-cs"/>
              </a:rPr>
              <a:t>两个过渡状态。</a:t>
            </a:r>
            <a:endParaRPr kumimoji="0" lang="en-US" altLang="zh-CN" sz="2800" b="1"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en-US" altLang="zh-CN"/>
              <a:t>6</a:t>
            </a:r>
            <a:r>
              <a:rPr lang="zh-CN" altLang="en-US"/>
              <a:t>、拓扑控制中的休眠调度技术</a:t>
            </a:r>
            <a:endParaRPr lang="zh-CN" altLang="en-US"/>
          </a:p>
        </p:txBody>
      </p:sp>
      <p:graphicFrame>
        <p:nvGraphicFramePr>
          <p:cNvPr id="5" name="图示 4"/>
          <p:cNvGraphicFramePr/>
          <p:nvPr/>
        </p:nvGraphicFramePr>
        <p:xfrm>
          <a:off x="479376" y="1500174"/>
          <a:ext cx="4063415" cy="214314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6" name="图示 5"/>
          <p:cNvGraphicFramePr/>
          <p:nvPr/>
        </p:nvGraphicFramePr>
        <p:xfrm>
          <a:off x="479376" y="3857628"/>
          <a:ext cx="3991407" cy="214314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0" name="圆角矩形标注 9"/>
          <p:cNvSpPr/>
          <p:nvPr/>
        </p:nvSpPr>
        <p:spPr>
          <a:xfrm>
            <a:off x="4943872" y="1215579"/>
            <a:ext cx="6984775" cy="4949725"/>
          </a:xfrm>
          <a:prstGeom prst="wedgeRoundRectCallout">
            <a:avLst>
              <a:gd name="adj1" fmla="val -61585"/>
              <a:gd name="adj2" fmla="val 36058"/>
              <a:gd name="adj3" fmla="val 16667"/>
            </a:avLst>
          </a:prstGeom>
          <a:solidFill>
            <a:schemeClr val="bg2">
              <a:lumMod val="9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marR="0" lvl="0" indent="-457200" algn="l" defTabSz="914400" rtl="0" eaLnBrk="1" fontAlgn="base" latinLnBrk="0" hangingPunct="1">
              <a:lnSpc>
                <a:spcPct val="150000"/>
              </a:lnSpc>
              <a:spcBef>
                <a:spcPct val="0"/>
              </a:spcBef>
              <a:spcAft>
                <a:spcPct val="0"/>
              </a:spcAft>
              <a:buClr>
                <a:srgbClr val="FF3300"/>
              </a:buClr>
              <a:buSzPct val="85000"/>
              <a:buFont typeface="Wingdings" panose="05000000000000000000" pitchFamily="2" charset="2"/>
              <a:buChar char="p"/>
              <a:defRPr/>
            </a:pPr>
            <a:r>
              <a:rPr kumimoji="0" lang="en-US" altLang="zh-CN" sz="2800" b="1" i="0" u="none" strike="noStrike" kern="1200" cap="none" spc="0" normalizeH="0" baseline="0" noProof="0" dirty="0" smtClean="0">
                <a:ln>
                  <a:noFill/>
                </a:ln>
                <a:solidFill>
                  <a:schemeClr val="tx1"/>
                </a:solidFill>
                <a:effectLst/>
                <a:uLnTx/>
                <a:uFillTx/>
                <a:latin typeface="+mn-lt"/>
                <a:ea typeface="+mn-ea"/>
                <a:cs typeface="+mn-cs"/>
              </a:rPr>
              <a:t>SPAN</a:t>
            </a:r>
            <a:r>
              <a:rPr kumimoji="0" lang="zh-CN" altLang="en-US" sz="2800" b="1" i="0" u="none" strike="noStrike" kern="1200" cap="none" spc="0" normalizeH="0" baseline="0" noProof="0" dirty="0" smtClean="0">
                <a:ln>
                  <a:noFill/>
                </a:ln>
                <a:solidFill>
                  <a:schemeClr val="tx1"/>
                </a:solidFill>
                <a:effectLst/>
                <a:uLnTx/>
                <a:uFillTx/>
                <a:latin typeface="+mn-lt"/>
                <a:ea typeface="+mn-ea"/>
                <a:cs typeface="+mn-cs"/>
              </a:rPr>
              <a:t>算法的基本思想是</a:t>
            </a:r>
            <a:r>
              <a:rPr kumimoji="0" lang="zh-CN" altLang="en-US" sz="2800" b="1" i="0" u="none" strike="noStrike" kern="1200" cap="none" spc="0" normalizeH="0" baseline="0" noProof="0" dirty="0" smtClean="0">
                <a:ln>
                  <a:noFill/>
                </a:ln>
                <a:solidFill>
                  <a:srgbClr val="FF0000"/>
                </a:solidFill>
                <a:effectLst/>
                <a:uLnTx/>
                <a:uFillTx/>
                <a:latin typeface="+mn-lt"/>
                <a:ea typeface="+mn-ea"/>
                <a:cs typeface="+mn-cs"/>
              </a:rPr>
              <a:t>在不破坏网络原有连通性的前提下，根据节点的剩余能量、邻居节点的个数、节点的效用等多种因素，自适应地决定是成为骨干节点还是进入睡眠状态。</a:t>
            </a:r>
            <a:endParaRPr kumimoji="0" lang="en-US" altLang="zh-CN" sz="2800" b="1" i="0" u="none" strike="noStrike" kern="1200" cap="none" spc="0" normalizeH="0" baseline="0" noProof="0" dirty="0" smtClean="0">
              <a:ln>
                <a:noFill/>
              </a:ln>
              <a:solidFill>
                <a:srgbClr val="FF0000"/>
              </a:solidFill>
              <a:effectLst/>
              <a:uLnTx/>
              <a:uFillTx/>
              <a:latin typeface="+mn-lt"/>
              <a:ea typeface="+mn-ea"/>
              <a:cs typeface="+mn-cs"/>
            </a:endParaRPr>
          </a:p>
          <a:p>
            <a:pPr marL="457200" marR="0" lvl="0" indent="-457200" algn="l" defTabSz="914400" rtl="0" eaLnBrk="1" fontAlgn="base" latinLnBrk="0" hangingPunct="1">
              <a:lnSpc>
                <a:spcPct val="150000"/>
              </a:lnSpc>
              <a:spcBef>
                <a:spcPct val="0"/>
              </a:spcBef>
              <a:spcAft>
                <a:spcPct val="0"/>
              </a:spcAft>
              <a:buClr>
                <a:srgbClr val="FF3300"/>
              </a:buClr>
              <a:buSzPct val="85000"/>
              <a:buFont typeface="Wingdings" panose="05000000000000000000" pitchFamily="2" charset="2"/>
              <a:buChar char="p"/>
              <a:defRPr/>
            </a:pPr>
            <a:r>
              <a:rPr kumimoji="0" lang="zh-CN" altLang="en-US" sz="2800" b="1" i="0" u="none" strike="noStrike" kern="1200" cap="none" spc="0" normalizeH="0" baseline="0" noProof="0" dirty="0" smtClean="0">
                <a:ln>
                  <a:noFill/>
                </a:ln>
                <a:solidFill>
                  <a:schemeClr val="tx1"/>
                </a:solidFill>
                <a:effectLst/>
                <a:uLnTx/>
                <a:uFillTx/>
                <a:latin typeface="+mn-lt"/>
                <a:ea typeface="+mn-ea"/>
                <a:cs typeface="+mn-cs"/>
              </a:rPr>
              <a:t>睡眠节点周期性地唤醒，以判断自己是否应该成为骨干节点，骨干节点周期性地判断自己是否应该退出。</a:t>
            </a:r>
            <a:endParaRPr kumimoji="0" lang="en-US" altLang="zh-CN" sz="2800" b="1"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8" name="TextBox 22"/>
          <p:cNvSpPr>
            <a:spLocks noChangeArrowheads="1"/>
          </p:cNvSpPr>
          <p:nvPr/>
        </p:nvSpPr>
        <p:spPr bwMode="auto">
          <a:xfrm>
            <a:off x="3645973" y="792288"/>
            <a:ext cx="4593167" cy="707886"/>
          </a:xfrm>
          <a:prstGeom prst="rect">
            <a:avLst/>
          </a:prstGeom>
          <a:noFill/>
          <a:ln w="9525">
            <a:noFill/>
            <a:miter lim="800000"/>
          </a:ln>
        </p:spPr>
        <p:txBody>
          <a:bodyPr>
            <a:spAutoFit/>
          </a:bodyPr>
          <a:lstStyle/>
          <a:p>
            <a:r>
              <a:rPr lang="zh-CN" altLang="en-US" sz="4000" b="1" dirty="0" smtClean="0">
                <a:solidFill>
                  <a:srgbClr val="4A2914"/>
                </a:solidFill>
                <a:latin typeface="微软雅黑" panose="020B0503020204020204" pitchFamily="34" charset="-122"/>
                <a:ea typeface="微软雅黑" panose="020B0503020204020204" pitchFamily="34" charset="-122"/>
                <a:sym typeface="微软雅黑" panose="020B0503020204020204" pitchFamily="34" charset="-122"/>
              </a:rPr>
              <a:t>主要内容</a:t>
            </a:r>
            <a:endParaRPr lang="zh-CN" altLang="en-US" dirty="0"/>
          </a:p>
        </p:txBody>
      </p:sp>
      <p:cxnSp>
        <p:nvCxnSpPr>
          <p:cNvPr id="47" name="直接连接符 46"/>
          <p:cNvCxnSpPr/>
          <p:nvPr/>
        </p:nvCxnSpPr>
        <p:spPr>
          <a:xfrm rot="5400000">
            <a:off x="738944" y="3356768"/>
            <a:ext cx="5143536" cy="1588"/>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sp>
        <p:nvSpPr>
          <p:cNvPr id="77" name="TextBox 10"/>
          <p:cNvSpPr txBox="1"/>
          <p:nvPr/>
        </p:nvSpPr>
        <p:spPr>
          <a:xfrm>
            <a:off x="4007768" y="2298065"/>
            <a:ext cx="6561390" cy="553720"/>
          </a:xfrm>
          <a:prstGeom prst="rect">
            <a:avLst/>
          </a:prstGeom>
          <a:noFill/>
        </p:spPr>
        <p:txBody>
          <a:bodyPr vert="horz" wrap="square" lIns="0" tIns="0" rIns="0" bIns="0" rtlCol="0" anchor="ctr">
            <a:spAutoFit/>
          </a:bodyPr>
          <a:lstStyle/>
          <a:p>
            <a:r>
              <a:rPr lang="zh-CN" altLang="en-US" sz="3600" b="1" dirty="0" smtClean="0">
                <a:latin typeface="Impact" panose="020B0806030902050204" pitchFamily="34" charset="0"/>
                <a:ea typeface="微软雅黑" panose="020B0503020204020204" pitchFamily="34" charset="-122"/>
              </a:rPr>
              <a:t>一、无线传感器网络路由</a:t>
            </a:r>
            <a:endParaRPr lang="zh-CN" altLang="en-US" sz="3600" b="1" dirty="0" smtClean="0">
              <a:latin typeface="Impact" panose="020B0806030902050204" pitchFamily="34" charset="0"/>
              <a:ea typeface="微软雅黑" panose="020B0503020204020204" pitchFamily="34" charset="-122"/>
            </a:endParaRPr>
          </a:p>
        </p:txBody>
      </p:sp>
      <p:cxnSp>
        <p:nvCxnSpPr>
          <p:cNvPr id="11" name="直接连接符 10"/>
          <p:cNvCxnSpPr/>
          <p:nvPr/>
        </p:nvCxnSpPr>
        <p:spPr>
          <a:xfrm>
            <a:off x="3381356" y="1689436"/>
            <a:ext cx="6963116" cy="11372"/>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12" name="TextBox 10"/>
          <p:cNvSpPr txBox="1"/>
          <p:nvPr/>
        </p:nvSpPr>
        <p:spPr>
          <a:xfrm>
            <a:off x="4017645" y="3500755"/>
            <a:ext cx="6985000" cy="553720"/>
          </a:xfrm>
          <a:prstGeom prst="rect">
            <a:avLst/>
          </a:prstGeom>
          <a:noFill/>
        </p:spPr>
        <p:txBody>
          <a:bodyPr vert="horz" wrap="square" lIns="0" tIns="0" rIns="0" bIns="0" rtlCol="0" anchor="ctr">
            <a:spAutoFit/>
          </a:bodyPr>
          <a:lstStyle/>
          <a:p>
            <a:r>
              <a:rPr lang="zh-CN" altLang="en-US" sz="3600" b="1" dirty="0" smtClean="0">
                <a:latin typeface="Impact" panose="020B0806030902050204" pitchFamily="34" charset="0"/>
                <a:ea typeface="微软雅黑" panose="020B0503020204020204" pitchFamily="34" charset="-122"/>
              </a:rPr>
              <a:t>二、</a:t>
            </a:r>
            <a:r>
              <a:rPr lang="zh-CN" altLang="en-US" sz="3600" b="1" dirty="0" smtClean="0">
                <a:latin typeface="Impact" panose="020B0806030902050204" pitchFamily="34" charset="0"/>
                <a:ea typeface="微软雅黑" panose="020B0503020204020204" pitchFamily="34" charset="-122"/>
                <a:sym typeface="+mn-ea"/>
              </a:rPr>
              <a:t>无线传感器</a:t>
            </a:r>
            <a:r>
              <a:rPr lang="zh-CN" altLang="en-US" sz="3600" b="1" dirty="0" smtClean="0">
                <a:latin typeface="Impact" panose="020B0806030902050204" pitchFamily="34" charset="0"/>
                <a:ea typeface="微软雅黑" panose="020B0503020204020204" pitchFamily="34" charset="-122"/>
              </a:rPr>
              <a:t>网络拓扑控制技术</a:t>
            </a:r>
            <a:endParaRPr lang="zh-CN" altLang="en-US" sz="3600" b="1" dirty="0" smtClean="0">
              <a:latin typeface="Impact" panose="020B0806030902050204" pitchFamily="34" charset="0"/>
              <a:ea typeface="微软雅黑" panose="020B0503020204020204" pitchFamily="34" charset="-122"/>
            </a:endParaRPr>
          </a:p>
        </p:txBody>
      </p:sp>
      <p:sp>
        <p:nvSpPr>
          <p:cNvPr id="13" name="TextBox 11"/>
          <p:cNvSpPr txBox="1"/>
          <p:nvPr/>
        </p:nvSpPr>
        <p:spPr>
          <a:xfrm>
            <a:off x="4017645" y="4747260"/>
            <a:ext cx="6108700" cy="553720"/>
          </a:xfrm>
          <a:prstGeom prst="rect">
            <a:avLst/>
          </a:prstGeom>
          <a:noFill/>
        </p:spPr>
        <p:txBody>
          <a:bodyPr vert="horz" wrap="square" lIns="0" tIns="0" rIns="0" bIns="0" rtlCol="0" anchor="ctr">
            <a:spAutoFit/>
          </a:bodyPr>
          <a:lstStyle/>
          <a:p>
            <a:r>
              <a:rPr lang="zh-CN" altLang="en-US" sz="3600" b="1" dirty="0" smtClean="0">
                <a:latin typeface="Impact" panose="020B0806030902050204" pitchFamily="34" charset="0"/>
                <a:ea typeface="微软雅黑" panose="020B0503020204020204" pitchFamily="34" charset="-122"/>
              </a:rPr>
              <a:t>三、无线传感器网络覆盖技术</a:t>
            </a:r>
            <a:endParaRPr lang="zh-CN" altLang="en-US" sz="3600" b="1" dirty="0" smtClean="0">
              <a:latin typeface="Impact" panose="020B0806030902050204" pitchFamily="34" charset="0"/>
              <a:ea typeface="微软雅黑" panose="020B0503020204020204" pitchFamily="34" charset="-122"/>
            </a:endParaRPr>
          </a:p>
        </p:txBody>
      </p:sp>
      <p:pic>
        <p:nvPicPr>
          <p:cNvPr id="1026" name="Picture 2" descr="E:\教学\无线网络\图\235090-1305230J03449.jpg"/>
          <p:cNvPicPr>
            <a:picLocks noChangeAspect="1" noChangeArrowheads="1"/>
          </p:cNvPicPr>
          <p:nvPr/>
        </p:nvPicPr>
        <p:blipFill>
          <a:blip r:embed="rId1" cstate="print"/>
          <a:srcRect/>
          <a:stretch>
            <a:fillRect/>
          </a:stretch>
        </p:blipFill>
        <p:spPr bwMode="auto">
          <a:xfrm>
            <a:off x="767408" y="1124744"/>
            <a:ext cx="2088232" cy="2088232"/>
          </a:xfrm>
          <a:prstGeom prst="rect">
            <a:avLst/>
          </a:prstGeom>
          <a:noFill/>
        </p:spPr>
      </p:pic>
      <p:pic>
        <p:nvPicPr>
          <p:cNvPr id="1027" name="Picture 3" descr="E:\教学\无线网络\图\235090-1305230Q35477.jpg"/>
          <p:cNvPicPr>
            <a:picLocks noChangeAspect="1" noChangeArrowheads="1"/>
          </p:cNvPicPr>
          <p:nvPr/>
        </p:nvPicPr>
        <p:blipFill>
          <a:blip r:embed="rId2" cstate="print"/>
          <a:srcRect/>
          <a:stretch>
            <a:fillRect/>
          </a:stretch>
        </p:blipFill>
        <p:spPr bwMode="auto">
          <a:xfrm>
            <a:off x="695400" y="3501008"/>
            <a:ext cx="2304256" cy="2304256"/>
          </a:xfrm>
          <a:prstGeom prst="rect">
            <a:avLst/>
          </a:prstGeom>
          <a:noFill/>
        </p:spPr>
      </p:pic>
    </p:spTree>
    <p:custDataLst>
      <p:tags r:id="rId3"/>
    </p:custDataLst>
  </p:cSld>
  <p:clrMapOvr>
    <a:masterClrMapping/>
  </p:clrMapOvr>
  <p:transition spd="med" advClick="0" advTm="0">
    <p:split orient="vert"/>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8" name="TextBox 22"/>
          <p:cNvSpPr>
            <a:spLocks noChangeArrowheads="1"/>
          </p:cNvSpPr>
          <p:nvPr/>
        </p:nvSpPr>
        <p:spPr bwMode="auto">
          <a:xfrm>
            <a:off x="3645973" y="792288"/>
            <a:ext cx="4593167" cy="707886"/>
          </a:xfrm>
          <a:prstGeom prst="rect">
            <a:avLst/>
          </a:prstGeom>
          <a:noFill/>
          <a:ln w="9525">
            <a:noFill/>
            <a:miter lim="800000"/>
          </a:ln>
        </p:spPr>
        <p:txBody>
          <a:bodyPr>
            <a:spAutoFit/>
          </a:bodyPr>
          <a:lstStyle/>
          <a:p>
            <a:r>
              <a:rPr lang="zh-CN" altLang="en-US" sz="4000" b="1" dirty="0" smtClean="0">
                <a:solidFill>
                  <a:srgbClr val="4A2914"/>
                </a:solidFill>
                <a:latin typeface="微软雅黑" panose="020B0503020204020204" pitchFamily="34" charset="-122"/>
                <a:ea typeface="微软雅黑" panose="020B0503020204020204" pitchFamily="34" charset="-122"/>
                <a:sym typeface="微软雅黑" panose="020B0503020204020204" pitchFamily="34" charset="-122"/>
              </a:rPr>
              <a:t>主要内容</a:t>
            </a:r>
            <a:endParaRPr lang="zh-CN" altLang="en-US" dirty="0"/>
          </a:p>
        </p:txBody>
      </p:sp>
      <p:cxnSp>
        <p:nvCxnSpPr>
          <p:cNvPr id="47" name="直接连接符 46"/>
          <p:cNvCxnSpPr/>
          <p:nvPr/>
        </p:nvCxnSpPr>
        <p:spPr>
          <a:xfrm rot="5400000">
            <a:off x="738944" y="3356768"/>
            <a:ext cx="5143536" cy="1588"/>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sp>
        <p:nvSpPr>
          <p:cNvPr id="73" name="对角圆角矩形 72"/>
          <p:cNvSpPr/>
          <p:nvPr/>
        </p:nvSpPr>
        <p:spPr>
          <a:xfrm>
            <a:off x="3738880" y="4582795"/>
            <a:ext cx="7334885" cy="871220"/>
          </a:xfrm>
          <a:prstGeom prst="round2DiagRect">
            <a:avLst>
              <a:gd name="adj1" fmla="val 20943"/>
              <a:gd name="adj2" fmla="val 0"/>
            </a:avLst>
          </a:prstGeom>
          <a:solidFill>
            <a:srgbClr val="CD1F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3381356" y="1689436"/>
            <a:ext cx="6963116" cy="11372"/>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pic>
        <p:nvPicPr>
          <p:cNvPr id="11" name="Picture 2" descr="E:\教学\无线网络\图\235090-1305230J03449.jpg"/>
          <p:cNvPicPr>
            <a:picLocks noChangeAspect="1" noChangeArrowheads="1"/>
          </p:cNvPicPr>
          <p:nvPr/>
        </p:nvPicPr>
        <p:blipFill>
          <a:blip r:embed="rId1" cstate="print"/>
          <a:srcRect/>
          <a:stretch>
            <a:fillRect/>
          </a:stretch>
        </p:blipFill>
        <p:spPr bwMode="auto">
          <a:xfrm>
            <a:off x="767408" y="1124744"/>
            <a:ext cx="2088232" cy="2088232"/>
          </a:xfrm>
          <a:prstGeom prst="rect">
            <a:avLst/>
          </a:prstGeom>
          <a:noFill/>
        </p:spPr>
      </p:pic>
      <p:pic>
        <p:nvPicPr>
          <p:cNvPr id="12" name="Picture 3" descr="E:\教学\无线网络\图\235090-1305230Q35477.jpg"/>
          <p:cNvPicPr>
            <a:picLocks noChangeAspect="1" noChangeArrowheads="1"/>
          </p:cNvPicPr>
          <p:nvPr/>
        </p:nvPicPr>
        <p:blipFill>
          <a:blip r:embed="rId2" cstate="print"/>
          <a:srcRect/>
          <a:stretch>
            <a:fillRect/>
          </a:stretch>
        </p:blipFill>
        <p:spPr bwMode="auto">
          <a:xfrm>
            <a:off x="695400" y="3501008"/>
            <a:ext cx="2304256" cy="2304256"/>
          </a:xfrm>
          <a:prstGeom prst="rect">
            <a:avLst/>
          </a:prstGeom>
          <a:noFill/>
        </p:spPr>
      </p:pic>
      <p:sp>
        <p:nvSpPr>
          <p:cNvPr id="77" name="TextBox 10"/>
          <p:cNvSpPr txBox="1"/>
          <p:nvPr/>
        </p:nvSpPr>
        <p:spPr>
          <a:xfrm>
            <a:off x="4007768" y="2298065"/>
            <a:ext cx="6561390" cy="553720"/>
          </a:xfrm>
          <a:prstGeom prst="rect">
            <a:avLst/>
          </a:prstGeom>
          <a:noFill/>
        </p:spPr>
        <p:txBody>
          <a:bodyPr vert="horz" wrap="square" lIns="0" tIns="0" rIns="0" bIns="0" rtlCol="0" anchor="ctr">
            <a:spAutoFit/>
          </a:bodyPr>
          <a:lstStyle/>
          <a:p>
            <a:r>
              <a:rPr lang="zh-CN" altLang="en-US" sz="3600" b="1" dirty="0" smtClean="0">
                <a:solidFill>
                  <a:schemeClr val="tx1"/>
                </a:solidFill>
                <a:latin typeface="Impact" panose="020B0806030902050204" pitchFamily="34" charset="0"/>
                <a:ea typeface="微软雅黑" panose="020B0503020204020204" pitchFamily="34" charset="-122"/>
              </a:rPr>
              <a:t>一、无线传感器网络路由</a:t>
            </a:r>
            <a:endParaRPr lang="zh-CN" altLang="en-US" sz="3600" b="1" dirty="0" smtClean="0">
              <a:solidFill>
                <a:schemeClr val="tx1"/>
              </a:solidFill>
              <a:latin typeface="Impact" panose="020B0806030902050204" pitchFamily="34" charset="0"/>
              <a:ea typeface="微软雅黑" panose="020B0503020204020204" pitchFamily="34" charset="-122"/>
            </a:endParaRPr>
          </a:p>
        </p:txBody>
      </p:sp>
      <p:sp>
        <p:nvSpPr>
          <p:cNvPr id="2" name="TextBox 10"/>
          <p:cNvSpPr txBox="1"/>
          <p:nvPr/>
        </p:nvSpPr>
        <p:spPr>
          <a:xfrm>
            <a:off x="4017645" y="3500755"/>
            <a:ext cx="6985000" cy="553720"/>
          </a:xfrm>
          <a:prstGeom prst="rect">
            <a:avLst/>
          </a:prstGeom>
          <a:noFill/>
        </p:spPr>
        <p:txBody>
          <a:bodyPr vert="horz" wrap="square" lIns="0" tIns="0" rIns="0" bIns="0" rtlCol="0" anchor="ctr">
            <a:spAutoFit/>
          </a:bodyPr>
          <a:lstStyle/>
          <a:p>
            <a:r>
              <a:rPr lang="zh-CN" altLang="en-US" sz="3600" b="1" dirty="0" smtClean="0">
                <a:solidFill>
                  <a:schemeClr val="tx1"/>
                </a:solidFill>
                <a:latin typeface="Impact" panose="020B0806030902050204" pitchFamily="34" charset="0"/>
                <a:ea typeface="微软雅黑" panose="020B0503020204020204" pitchFamily="34" charset="-122"/>
              </a:rPr>
              <a:t>二、</a:t>
            </a:r>
            <a:r>
              <a:rPr lang="zh-CN" altLang="en-US" sz="3600" b="1" dirty="0" smtClean="0">
                <a:solidFill>
                  <a:schemeClr val="tx1"/>
                </a:solidFill>
                <a:latin typeface="Impact" panose="020B0806030902050204" pitchFamily="34" charset="0"/>
                <a:ea typeface="微软雅黑" panose="020B0503020204020204" pitchFamily="34" charset="-122"/>
                <a:sym typeface="+mn-ea"/>
              </a:rPr>
              <a:t>无线传感器</a:t>
            </a:r>
            <a:r>
              <a:rPr lang="zh-CN" altLang="en-US" sz="3600" b="1" dirty="0" smtClean="0">
                <a:solidFill>
                  <a:schemeClr val="tx1"/>
                </a:solidFill>
                <a:latin typeface="Impact" panose="020B0806030902050204" pitchFamily="34" charset="0"/>
                <a:ea typeface="微软雅黑" panose="020B0503020204020204" pitchFamily="34" charset="-122"/>
              </a:rPr>
              <a:t>网络拓扑控制技术</a:t>
            </a:r>
            <a:endParaRPr lang="zh-CN" altLang="en-US" sz="3600" b="1" dirty="0" smtClean="0">
              <a:solidFill>
                <a:schemeClr val="tx1"/>
              </a:solidFill>
              <a:latin typeface="Impact" panose="020B0806030902050204" pitchFamily="34" charset="0"/>
              <a:ea typeface="微软雅黑" panose="020B0503020204020204" pitchFamily="34" charset="-122"/>
            </a:endParaRPr>
          </a:p>
        </p:txBody>
      </p:sp>
      <p:sp>
        <p:nvSpPr>
          <p:cNvPr id="13" name="TextBox 11"/>
          <p:cNvSpPr txBox="1"/>
          <p:nvPr/>
        </p:nvSpPr>
        <p:spPr>
          <a:xfrm>
            <a:off x="4017645" y="4747260"/>
            <a:ext cx="6108700" cy="553720"/>
          </a:xfrm>
          <a:prstGeom prst="rect">
            <a:avLst/>
          </a:prstGeom>
          <a:noFill/>
        </p:spPr>
        <p:txBody>
          <a:bodyPr vert="horz" wrap="square" lIns="0" tIns="0" rIns="0" bIns="0" rtlCol="0" anchor="ctr">
            <a:spAutoFit/>
          </a:bodyPr>
          <a:lstStyle/>
          <a:p>
            <a:r>
              <a:rPr lang="zh-CN" altLang="en-US" sz="3600" b="1" dirty="0" smtClean="0">
                <a:solidFill>
                  <a:schemeClr val="bg1"/>
                </a:solidFill>
                <a:latin typeface="Impact" panose="020B0806030902050204" pitchFamily="34" charset="0"/>
                <a:ea typeface="微软雅黑" panose="020B0503020204020204" pitchFamily="34" charset="-122"/>
              </a:rPr>
              <a:t>三、无线传感器网络覆盖技术</a:t>
            </a:r>
            <a:endParaRPr lang="zh-CN" altLang="en-US" sz="3600" b="1" dirty="0" smtClean="0">
              <a:solidFill>
                <a:schemeClr val="bg1"/>
              </a:solidFill>
              <a:latin typeface="Impact" panose="020B0806030902050204" pitchFamily="34" charset="0"/>
              <a:ea typeface="微软雅黑" panose="020B0503020204020204" pitchFamily="34" charset="-122"/>
            </a:endParaRPr>
          </a:p>
        </p:txBody>
      </p:sp>
    </p:spTree>
    <p:custDataLst>
      <p:tags r:id="rId3"/>
    </p:custDataLst>
  </p:cSld>
  <p:clrMapOvr>
    <a:masterClrMapping/>
  </p:clrMapOvr>
  <p:transition spd="slow">
    <p:split orient="vert"/>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en-US" altLang="zh-CN" dirty="0" smtClean="0"/>
              <a:t>  WSN</a:t>
            </a:r>
            <a:r>
              <a:rPr lang="zh-CN" altLang="en-US" dirty="0"/>
              <a:t>覆盖</a:t>
            </a:r>
            <a:r>
              <a:rPr lang="zh-CN" altLang="en-US" dirty="0" smtClean="0"/>
              <a:t>算法概述</a:t>
            </a:r>
            <a:endParaRPr lang="zh-CN" altLang="en-US" dirty="0">
              <a:solidFill>
                <a:srgbClr val="FF0000"/>
              </a:solidFill>
            </a:endParaRPr>
          </a:p>
        </p:txBody>
      </p:sp>
      <p:sp>
        <p:nvSpPr>
          <p:cNvPr id="12" name="文本框 11"/>
          <p:cNvSpPr txBox="1"/>
          <p:nvPr/>
        </p:nvSpPr>
        <p:spPr>
          <a:xfrm>
            <a:off x="1056640" y="1124744"/>
            <a:ext cx="10584180" cy="5186869"/>
          </a:xfrm>
          <a:prstGeom prst="rect">
            <a:avLst/>
          </a:prstGeom>
          <a:noFill/>
        </p:spPr>
        <p:txBody>
          <a:bodyPr wrap="square" rtlCol="0" anchor="t">
            <a:spAutoFit/>
          </a:bodyPr>
          <a:lstStyle/>
          <a:p>
            <a:pPr marL="457200" lvl="0" indent="-457200" algn="just" fontAlgn="base">
              <a:lnSpc>
                <a:spcPct val="150000"/>
              </a:lnSpc>
              <a:spcBef>
                <a:spcPct val="0"/>
              </a:spcBef>
              <a:spcAft>
                <a:spcPct val="0"/>
              </a:spcAft>
              <a:buClr>
                <a:srgbClr val="FF3300"/>
              </a:buClr>
              <a:buSzPct val="85000"/>
              <a:buFont typeface="Wingdings" panose="05000000000000000000" pitchFamily="2" charset="2"/>
              <a:buChar char="p"/>
              <a:defRPr/>
            </a:pPr>
            <a:r>
              <a:rPr lang="zh-CN" altLang="en-US" sz="2800" dirty="0">
                <a:latin typeface="微软雅黑" panose="020B0503020204020204" pitchFamily="34" charset="-122"/>
                <a:ea typeface="微软雅黑" panose="020B0503020204020204" pitchFamily="34" charset="-122"/>
                <a:sym typeface="+mn-ea"/>
              </a:rPr>
              <a:t>覆盖问题是无线传感器网络配置首先面临的基本问题，因为传感器节点可能任意分布在配置区域，它</a:t>
            </a:r>
            <a:r>
              <a:rPr lang="zh-CN" altLang="en-US" sz="2800" b="1" dirty="0">
                <a:solidFill>
                  <a:srgbClr val="0000FF"/>
                </a:solidFill>
                <a:latin typeface="微软雅黑" panose="020B0503020204020204" pitchFamily="34" charset="-122"/>
                <a:ea typeface="微软雅黑" panose="020B0503020204020204" pitchFamily="34" charset="-122"/>
                <a:sym typeface="+mn-ea"/>
              </a:rPr>
              <a:t>反映了一个无线传感器网络某区域被监测和跟踪的状况</a:t>
            </a:r>
            <a:r>
              <a:rPr lang="zh-CN" altLang="en-US" sz="2800" dirty="0" smtClean="0">
                <a:latin typeface="微软雅黑" panose="020B0503020204020204" pitchFamily="34" charset="-122"/>
                <a:ea typeface="微软雅黑" panose="020B0503020204020204" pitchFamily="34" charset="-122"/>
                <a:sym typeface="+mn-ea"/>
              </a:rPr>
              <a:t>。</a:t>
            </a:r>
            <a:endParaRPr lang="en-US" altLang="zh-CN" sz="2800" dirty="0" smtClean="0">
              <a:latin typeface="微软雅黑" panose="020B0503020204020204" pitchFamily="34" charset="-122"/>
              <a:ea typeface="微软雅黑" panose="020B0503020204020204" pitchFamily="34" charset="-122"/>
              <a:sym typeface="+mn-ea"/>
            </a:endParaRPr>
          </a:p>
          <a:p>
            <a:pPr marL="457200" lvl="0" indent="-457200" algn="just" fontAlgn="base">
              <a:lnSpc>
                <a:spcPct val="150000"/>
              </a:lnSpc>
              <a:spcBef>
                <a:spcPct val="0"/>
              </a:spcBef>
              <a:spcAft>
                <a:spcPct val="0"/>
              </a:spcAft>
              <a:buClr>
                <a:srgbClr val="FF3300"/>
              </a:buClr>
              <a:buSzPct val="85000"/>
              <a:buFont typeface="Wingdings" panose="05000000000000000000" pitchFamily="2" charset="2"/>
              <a:buChar char="p"/>
              <a:defRPr/>
            </a:pPr>
            <a:r>
              <a:rPr lang="zh-CN" altLang="en-US" sz="2800" b="1" noProof="0" dirty="0" smtClean="0">
                <a:ln>
                  <a:noFill/>
                </a:ln>
                <a:solidFill>
                  <a:schemeClr val="tx1"/>
                </a:solidFill>
                <a:effectLst/>
                <a:uLnTx/>
                <a:uFillTx/>
                <a:latin typeface="微软雅黑" panose="020B0503020204020204" pitchFamily="34" charset="-122"/>
                <a:ea typeface="微软雅黑" panose="020B0503020204020204" pitchFamily="34" charset="-122"/>
                <a:sym typeface="+mn-ea"/>
              </a:rPr>
              <a:t>研究目的</a:t>
            </a:r>
            <a:r>
              <a:rPr lang="en-US" altLang="zh-CN" sz="2800" b="1" noProof="0" dirty="0" smtClean="0">
                <a:ln>
                  <a:noFill/>
                </a:ln>
                <a:solidFill>
                  <a:schemeClr val="tx1"/>
                </a:solidFill>
                <a:effectLst/>
                <a:uLnTx/>
                <a:uFillTx/>
                <a:latin typeface="微软雅黑" panose="020B0503020204020204" pitchFamily="34" charset="-122"/>
                <a:ea typeface="微软雅黑" panose="020B0503020204020204" pitchFamily="34" charset="-122"/>
                <a:sym typeface="+mn-ea"/>
              </a:rPr>
              <a:t>:</a:t>
            </a:r>
            <a:endParaRPr kumimoji="0" lang="en-US" altLang="zh-CN" sz="32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mn-ea"/>
            </a:endParaRPr>
          </a:p>
          <a:p>
            <a:pPr marL="971550" lvl="1" indent="-514350" algn="just" fontAlgn="base">
              <a:lnSpc>
                <a:spcPct val="150000"/>
              </a:lnSpc>
              <a:spcBef>
                <a:spcPct val="0"/>
              </a:spcBef>
              <a:spcAft>
                <a:spcPct val="0"/>
              </a:spcAft>
              <a:buFont typeface="+mj-ea"/>
              <a:buAutoNum type="circleNumDbPlain"/>
              <a:defRPr/>
            </a:pPr>
            <a:r>
              <a:rPr lang="zh-CN" altLang="en-US" sz="2800" b="1" noProof="0" dirty="0" smtClean="0">
                <a:ln>
                  <a:noFill/>
                </a:ln>
                <a:solidFill>
                  <a:srgbClr val="FF0000"/>
                </a:solidFill>
                <a:effectLst/>
                <a:uLnTx/>
                <a:uFillTx/>
                <a:latin typeface="微软雅黑" panose="020B0503020204020204" pitchFamily="34" charset="-122"/>
                <a:ea typeface="微软雅黑" panose="020B0503020204020204" pitchFamily="34" charset="-122"/>
                <a:sym typeface="+mn-ea"/>
              </a:rPr>
              <a:t>使待检测区域中的每一点都至少在一个传感器节点的覆盖范围内</a:t>
            </a:r>
            <a:r>
              <a:rPr lang="zh-CN" altLang="en-US" sz="2800" b="1" noProof="0" dirty="0" smtClean="0">
                <a:ln>
                  <a:noFill/>
                </a:ln>
                <a:solidFill>
                  <a:schemeClr val="tx1"/>
                </a:solidFill>
                <a:effectLst/>
                <a:uLnTx/>
                <a:uFillTx/>
                <a:latin typeface="微软雅黑" panose="020B0503020204020204" pitchFamily="34" charset="-122"/>
                <a:ea typeface="微软雅黑" panose="020B0503020204020204" pitchFamily="34" charset="-122"/>
                <a:sym typeface="+mn-ea"/>
              </a:rPr>
              <a:t>。</a:t>
            </a:r>
            <a:endParaRPr kumimoji="0" lang="zh-CN" altLang="en-US" sz="32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mn-ea"/>
            </a:endParaRPr>
          </a:p>
          <a:p>
            <a:pPr marL="971550" lvl="1" indent="-514350" algn="just" fontAlgn="base">
              <a:lnSpc>
                <a:spcPct val="150000"/>
              </a:lnSpc>
              <a:spcBef>
                <a:spcPct val="0"/>
              </a:spcBef>
              <a:spcAft>
                <a:spcPct val="0"/>
              </a:spcAft>
              <a:buFont typeface="+mj-ea"/>
              <a:buAutoNum type="circleNumDbPlain"/>
              <a:defRPr/>
            </a:pPr>
            <a:r>
              <a:rPr lang="zh-CN" altLang="en-US" sz="2800" b="1" noProof="0" dirty="0" smtClean="0">
                <a:ln>
                  <a:noFill/>
                </a:ln>
                <a:solidFill>
                  <a:schemeClr val="tx1"/>
                </a:solidFill>
                <a:effectLst/>
                <a:uLnTx/>
                <a:uFillTx/>
                <a:latin typeface="微软雅黑" panose="020B0503020204020204" pitchFamily="34" charset="-122"/>
                <a:ea typeface="微软雅黑" panose="020B0503020204020204" pitchFamily="34" charset="-122"/>
                <a:sym typeface="+mn-ea"/>
              </a:rPr>
              <a:t>在保证覆盖要求的基础上，同时减少网络节点能量消耗、延长网络寿命。</a:t>
            </a:r>
            <a:endParaRPr lang="zh-CN" altLang="en-US" sz="2800" b="1" noProof="0" dirty="0" smtClean="0">
              <a:ln>
                <a:noFill/>
              </a:ln>
              <a:solidFill>
                <a:schemeClr val="tx1"/>
              </a:solidFill>
              <a:effectLst/>
              <a:uLnTx/>
              <a:uFillTx/>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en-US" altLang="zh-CN" dirty="0"/>
              <a:t>1</a:t>
            </a:r>
            <a:r>
              <a:rPr lang="zh-CN" altLang="en-US" dirty="0" smtClean="0"/>
              <a:t>、覆盖</a:t>
            </a:r>
            <a:r>
              <a:rPr lang="zh-CN" altLang="en-US" dirty="0"/>
              <a:t>算法设计思路及性能评价标准</a:t>
            </a:r>
            <a:endParaRPr lang="zh-CN" altLang="en-US" dirty="0"/>
          </a:p>
        </p:txBody>
      </p:sp>
      <p:graphicFrame>
        <p:nvGraphicFramePr>
          <p:cNvPr id="5" name="图示 4"/>
          <p:cNvGraphicFramePr/>
          <p:nvPr/>
        </p:nvGraphicFramePr>
        <p:xfrm>
          <a:off x="1023902" y="1643050"/>
          <a:ext cx="6095999" cy="2032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6" name="图示 5"/>
          <p:cNvGraphicFramePr/>
          <p:nvPr/>
        </p:nvGraphicFramePr>
        <p:xfrm>
          <a:off x="1023902" y="3929066"/>
          <a:ext cx="6095999" cy="20320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7" name="圆角矩形标注 6"/>
          <p:cNvSpPr/>
          <p:nvPr/>
        </p:nvSpPr>
        <p:spPr>
          <a:xfrm>
            <a:off x="7680176" y="1412776"/>
            <a:ext cx="4248472" cy="928117"/>
          </a:xfrm>
          <a:prstGeom prst="wedgeRoundRectCallout">
            <a:avLst>
              <a:gd name="adj1" fmla="val -75356"/>
              <a:gd name="adj2" fmla="val 21553"/>
              <a:gd name="adj3" fmla="val 16667"/>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rPr>
              <a:t>确定性部署、随机部署</a:t>
            </a:r>
            <a:endParaRPr kumimoji="0" lang="zh-CN" altLang="en-US" sz="2400" b="1"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8" name="圆角矩形标注 7"/>
          <p:cNvSpPr/>
          <p:nvPr/>
        </p:nvSpPr>
        <p:spPr>
          <a:xfrm>
            <a:off x="7680176" y="2723929"/>
            <a:ext cx="4248472" cy="1065111"/>
          </a:xfrm>
          <a:prstGeom prst="wedgeRoundRectCallout">
            <a:avLst>
              <a:gd name="adj1" fmla="val -76199"/>
              <a:gd name="adj2" fmla="val -10725"/>
              <a:gd name="adj3" fmla="val 16667"/>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rPr>
              <a:t>无法对“失效”节点进行电池更换。</a:t>
            </a:r>
            <a:endParaRPr kumimoji="0" lang="zh-CN" altLang="en-US" sz="2400" b="1"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9" name="圆角矩形标注 8"/>
          <p:cNvSpPr/>
          <p:nvPr/>
        </p:nvSpPr>
        <p:spPr>
          <a:xfrm>
            <a:off x="7680176" y="4049909"/>
            <a:ext cx="4248472" cy="1062435"/>
          </a:xfrm>
          <a:prstGeom prst="wedgeRoundRectCallout">
            <a:avLst>
              <a:gd name="adj1" fmla="val -74645"/>
              <a:gd name="adj2" fmla="val -18498"/>
              <a:gd name="adj3" fmla="val 16667"/>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rPr>
              <a:t>在设计覆盖算法需要考虑节点的传感和通信距离。</a:t>
            </a:r>
            <a:endParaRPr kumimoji="0" lang="zh-CN" altLang="en-US" sz="2400" b="1"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10" name="圆角矩形标注 9"/>
          <p:cNvSpPr/>
          <p:nvPr/>
        </p:nvSpPr>
        <p:spPr>
          <a:xfrm>
            <a:off x="7680176" y="5373216"/>
            <a:ext cx="4248472" cy="1342480"/>
          </a:xfrm>
          <a:prstGeom prst="wedgeRoundRectCallout">
            <a:avLst>
              <a:gd name="adj1" fmla="val -74314"/>
              <a:gd name="adj2" fmla="val -38278"/>
              <a:gd name="adj3" fmla="val 16667"/>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rPr>
              <a:t>保证网络的可扩展性是无线传感器网络覆盖技术的另一项关键需求。</a:t>
            </a:r>
            <a:endParaRPr kumimoji="0" lang="zh-CN" altLang="en-US" sz="2400" b="1"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7"/>
                                        </p:tgtEl>
                                        <p:attrNameLst>
                                          <p:attrName>style.visibility</p:attrName>
                                        </p:attrNameLst>
                                      </p:cBhvr>
                                      <p:to>
                                        <p:strVal val="hidden"/>
                                      </p:to>
                                    </p:set>
                                  </p:childTnLst>
                                </p:cTn>
                              </p:par>
                              <p:par>
                                <p:cTn id="20" presetID="3" presetClass="entr" presetSubtype="1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8"/>
                                        </p:tgtEl>
                                        <p:attrNameLst>
                                          <p:attrName>style.visibility</p:attrName>
                                        </p:attrNameLst>
                                      </p:cBhvr>
                                      <p:to>
                                        <p:strVal val="hidden"/>
                                      </p:to>
                                    </p:set>
                                  </p:childTnLst>
                                </p:cTn>
                              </p:par>
                              <p:par>
                                <p:cTn id="27" presetID="3" presetClass="entr" presetSubtype="1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linds(horizontal)">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9"/>
                                        </p:tgtEl>
                                        <p:attrNameLst>
                                          <p:attrName>style.visibility</p:attrName>
                                        </p:attrNameLst>
                                      </p:cBhvr>
                                      <p:to>
                                        <p:strVal val="hidden"/>
                                      </p:to>
                                    </p:set>
                                  </p:childTnLst>
                                </p:cTn>
                              </p:par>
                              <p:par>
                                <p:cTn id="34" presetID="3" presetClass="entr" presetSubtype="1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blinds(horizontal)">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2</a:t>
            </a:r>
            <a:r>
              <a:rPr lang="zh-CN" altLang="en-US" dirty="0" smtClean="0"/>
              <a:t>、覆盖</a:t>
            </a:r>
            <a:r>
              <a:rPr lang="zh-CN" altLang="en-US" dirty="0"/>
              <a:t>感知模型</a:t>
            </a:r>
            <a:endParaRPr lang="zh-CN" altLang="en-US" dirty="0"/>
          </a:p>
        </p:txBody>
      </p:sp>
      <p:sp>
        <p:nvSpPr>
          <p:cNvPr id="5" name="矩形 4"/>
          <p:cNvSpPr/>
          <p:nvPr/>
        </p:nvSpPr>
        <p:spPr>
          <a:xfrm>
            <a:off x="1343472" y="1132160"/>
            <a:ext cx="10081119" cy="5105152"/>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150000"/>
              </a:lnSpc>
              <a:spcBef>
                <a:spcPct val="0"/>
              </a:spcBef>
              <a:spcAft>
                <a:spcPct val="0"/>
              </a:spcAft>
              <a:defRPr/>
            </a:pPr>
            <a:r>
              <a:rPr kumimoji="0" lang="zh-CN" altLang="en-US" sz="32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一、</a:t>
            </a:r>
            <a:r>
              <a:rPr lang="zh-CN" altLang="en-US" sz="3200" b="1" dirty="0">
                <a:solidFill>
                  <a:srgbClr val="FF0000"/>
                </a:solidFill>
                <a:latin typeface="微软雅黑" panose="020B0503020204020204" pitchFamily="34" charset="-122"/>
                <a:ea typeface="微软雅黑" panose="020B0503020204020204" pitchFamily="34" charset="-122"/>
              </a:rPr>
              <a:t>布尔感知</a:t>
            </a:r>
            <a:r>
              <a:rPr lang="zh-CN" altLang="en-US" sz="3200" b="1" dirty="0" smtClean="0">
                <a:solidFill>
                  <a:srgbClr val="FF0000"/>
                </a:solidFill>
                <a:latin typeface="微软雅黑" panose="020B0503020204020204" pitchFamily="34" charset="-122"/>
                <a:ea typeface="微软雅黑" panose="020B0503020204020204" pitchFamily="34" charset="-122"/>
              </a:rPr>
              <a:t>模型</a:t>
            </a:r>
            <a:endParaRPr kumimoji="0" lang="en-US" altLang="zh-CN" sz="32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ct val="120000"/>
              </a:lnSpc>
              <a:spcBef>
                <a:spcPct val="0"/>
              </a:spcBef>
              <a:spcAft>
                <a:spcPct val="0"/>
              </a:spcAft>
              <a:buClrTx/>
              <a:buSzTx/>
              <a:buFontTx/>
              <a:buNone/>
              <a:defRPr/>
            </a:pPr>
            <a:r>
              <a:rPr kumimoji="0" lang="zh-CN" altLang="en-US" sz="2800" b="1" i="0" u="none" strike="noStrike" kern="1200" cap="none" spc="0" normalizeH="0" baseline="0" noProof="0" dirty="0" smtClean="0">
                <a:ln>
                  <a:noFill/>
                </a:ln>
                <a:solidFill>
                  <a:schemeClr val="tx1"/>
                </a:solidFill>
                <a:effectLst/>
                <a:uLnTx/>
                <a:uFillTx/>
              </a:rPr>
              <a:t>节点的感知范围是一个</a:t>
            </a:r>
            <a:r>
              <a:rPr kumimoji="0" lang="zh-CN" altLang="en-US" sz="2800" b="1" i="0" u="none" strike="noStrike" kern="1200" cap="none" spc="0" normalizeH="0" baseline="0" noProof="0" dirty="0" smtClean="0">
                <a:ln>
                  <a:noFill/>
                </a:ln>
                <a:solidFill>
                  <a:srgbClr val="0000FF"/>
                </a:solidFill>
                <a:effectLst/>
                <a:uLnTx/>
                <a:uFillTx/>
              </a:rPr>
              <a:t>以节点为圆心，以感知距离为半径的圆形区域，只有落在该圆形区域内的点才能被该节点覆盖</a:t>
            </a:r>
            <a:r>
              <a:rPr kumimoji="0" lang="zh-CN" altLang="en-US" sz="2800" b="1" i="0" u="none" strike="noStrike" kern="1200" cap="none" spc="0" normalizeH="0" baseline="0" noProof="0" dirty="0" smtClean="0">
                <a:ln>
                  <a:noFill/>
                </a:ln>
                <a:solidFill>
                  <a:schemeClr val="tx1"/>
                </a:solidFill>
                <a:effectLst/>
                <a:uLnTx/>
                <a:uFillTx/>
              </a:rPr>
              <a:t>，数学表达式为：</a:t>
            </a:r>
            <a:endParaRPr kumimoji="0" lang="en-US" altLang="zh-CN" sz="2800" b="1" i="0" u="none" strike="noStrike" kern="1200" cap="none" spc="0" normalizeH="0" baseline="0" noProof="0" dirty="0" smtClean="0">
              <a:ln>
                <a:noFill/>
              </a:ln>
              <a:solidFill>
                <a:schemeClr val="tx1"/>
              </a:solidFill>
              <a:effectLst/>
              <a:uLnTx/>
              <a:uFillTx/>
            </a:endParaRPr>
          </a:p>
          <a:p>
            <a:pPr marL="0" marR="0" lvl="0" indent="0" algn="l" defTabSz="914400" rtl="0" eaLnBrk="1" fontAlgn="base" latinLnBrk="0" hangingPunct="1">
              <a:lnSpc>
                <a:spcPct val="120000"/>
              </a:lnSpc>
              <a:spcBef>
                <a:spcPct val="0"/>
              </a:spcBef>
              <a:spcAft>
                <a:spcPct val="0"/>
              </a:spcAft>
              <a:buClrTx/>
              <a:buSzTx/>
              <a:buFontTx/>
              <a:buNone/>
              <a:defRPr/>
            </a:pPr>
            <a:endParaRPr lang="en-US" altLang="zh-CN" sz="2800" b="1" dirty="0">
              <a:solidFill>
                <a:schemeClr val="tx1"/>
              </a:solidFill>
            </a:endParaRPr>
          </a:p>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2800" b="1" i="0" u="none" strike="noStrike" kern="1200" cap="none" spc="0" normalizeH="0" baseline="0" noProof="0" dirty="0" smtClean="0">
              <a:ln>
                <a:noFill/>
              </a:ln>
              <a:solidFill>
                <a:schemeClr val="tx1"/>
              </a:solidFill>
              <a:effectLst/>
              <a:uLnTx/>
              <a:uFillTx/>
            </a:endParaRPr>
          </a:p>
          <a:p>
            <a:pPr marL="0" marR="0" lvl="0" indent="0" algn="l" defTabSz="914400" rtl="0" eaLnBrk="1" fontAlgn="base" latinLnBrk="0" hangingPunct="1">
              <a:lnSpc>
                <a:spcPct val="120000"/>
              </a:lnSpc>
              <a:spcBef>
                <a:spcPct val="0"/>
              </a:spcBef>
              <a:spcAft>
                <a:spcPct val="0"/>
              </a:spcAft>
              <a:buClrTx/>
              <a:buSzTx/>
              <a:buFontTx/>
              <a:buNone/>
              <a:defRPr/>
            </a:pPr>
            <a:r>
              <a:rPr kumimoji="0" lang="zh-CN" altLang="en-US" sz="2800" b="1" i="0" u="none" strike="noStrike" kern="1200" cap="none" spc="0" normalizeH="0" baseline="0" noProof="0" dirty="0" smtClean="0">
                <a:ln>
                  <a:noFill/>
                </a:ln>
                <a:solidFill>
                  <a:schemeClr val="tx1"/>
                </a:solidFill>
                <a:effectLst/>
                <a:uLnTx/>
                <a:uFillTx/>
              </a:rPr>
              <a:t>此模型简称为</a:t>
            </a:r>
            <a:r>
              <a:rPr kumimoji="0" lang="en-US" altLang="zh-CN" sz="2800" b="1" i="0" u="none" strike="noStrike" kern="1200" cap="none" spc="0" normalizeH="0" baseline="0" noProof="0" dirty="0" smtClean="0">
                <a:ln>
                  <a:noFill/>
                </a:ln>
                <a:solidFill>
                  <a:srgbClr val="FF0000"/>
                </a:solidFill>
                <a:effectLst/>
                <a:uLnTx/>
                <a:uFillTx/>
              </a:rPr>
              <a:t>0-1</a:t>
            </a:r>
            <a:r>
              <a:rPr kumimoji="0" lang="zh-CN" altLang="en-US" sz="2800" b="1" i="0" u="none" strike="noStrike" kern="1200" cap="none" spc="0" normalizeH="0" baseline="0" noProof="0" dirty="0" smtClean="0">
                <a:ln>
                  <a:noFill/>
                </a:ln>
                <a:solidFill>
                  <a:srgbClr val="FF0000"/>
                </a:solidFill>
                <a:effectLst/>
                <a:uLnTx/>
                <a:uFillTx/>
              </a:rPr>
              <a:t>模型</a:t>
            </a:r>
            <a:r>
              <a:rPr kumimoji="0" lang="zh-CN" altLang="en-US" sz="2800" b="1" i="0" u="none" strike="noStrike" kern="1200" cap="none" spc="0" normalizeH="0" baseline="0" noProof="0" dirty="0" smtClean="0">
                <a:ln>
                  <a:noFill/>
                </a:ln>
                <a:solidFill>
                  <a:schemeClr val="tx1"/>
                </a:solidFill>
                <a:effectLst/>
                <a:uLnTx/>
                <a:uFillTx/>
              </a:rPr>
              <a:t>，即当监控对象处在节点的感应区域时，它被节点监控到的概率恒为</a:t>
            </a:r>
            <a:r>
              <a:rPr kumimoji="0" lang="en-US" altLang="zh-CN" sz="2800" b="1" i="0" u="none" strike="noStrike" kern="1200" cap="none" spc="0" normalizeH="0" baseline="0" noProof="0" dirty="0" smtClean="0">
                <a:ln>
                  <a:noFill/>
                </a:ln>
                <a:solidFill>
                  <a:schemeClr val="tx1"/>
                </a:solidFill>
                <a:effectLst/>
                <a:uLnTx/>
                <a:uFillTx/>
              </a:rPr>
              <a:t>1</a:t>
            </a:r>
            <a:r>
              <a:rPr kumimoji="0" lang="zh-CN" altLang="en-US" sz="2800" b="1" i="0" u="none" strike="noStrike" kern="1200" cap="none" spc="0" normalizeH="0" baseline="0" noProof="0" dirty="0" smtClean="0">
                <a:ln>
                  <a:noFill/>
                </a:ln>
                <a:solidFill>
                  <a:schemeClr val="tx1"/>
                </a:solidFill>
                <a:effectLst/>
                <a:uLnTx/>
                <a:uFillTx/>
              </a:rPr>
              <a:t>，而当监控对象处在感应区域之外时，它被监控到的概率恒为</a:t>
            </a:r>
            <a:r>
              <a:rPr kumimoji="0" lang="en-US" altLang="zh-CN" sz="2800" b="1" i="0" u="none" strike="noStrike" kern="1200" cap="none" spc="0" normalizeH="0" baseline="0" noProof="0" dirty="0" smtClean="0">
                <a:ln>
                  <a:noFill/>
                </a:ln>
                <a:solidFill>
                  <a:schemeClr val="tx1"/>
                </a:solidFill>
                <a:effectLst/>
                <a:uLnTx/>
                <a:uFillTx/>
              </a:rPr>
              <a:t>0</a:t>
            </a:r>
            <a:r>
              <a:rPr kumimoji="0" lang="zh-CN" altLang="en-US" sz="2800" b="1" i="0" u="none" strike="noStrike" kern="1200" cap="none" spc="0" normalizeH="0" baseline="0" noProof="0" dirty="0" smtClean="0">
                <a:ln>
                  <a:noFill/>
                </a:ln>
                <a:solidFill>
                  <a:schemeClr val="tx1"/>
                </a:solidFill>
                <a:effectLst/>
                <a:uLnTx/>
                <a:uFillTx/>
              </a:rPr>
              <a:t>。</a:t>
            </a:r>
            <a:endParaRPr kumimoji="0" lang="zh-CN" altLang="en-US" sz="2800" b="1" i="0" u="none" strike="noStrike" kern="1200" cap="none" spc="0" normalizeH="0" baseline="0" noProof="0" dirty="0" smtClean="0">
              <a:ln>
                <a:noFill/>
              </a:ln>
              <a:solidFill>
                <a:schemeClr val="tx1"/>
              </a:solidFill>
              <a:effectLst/>
              <a:uLnTx/>
              <a:uFillTx/>
            </a:endParaRPr>
          </a:p>
        </p:txBody>
      </p:sp>
      <p:sp>
        <p:nvSpPr>
          <p:cNvPr id="3083" name="Rectangle 2"/>
          <p:cNvSpPr/>
          <p:nvPr/>
        </p:nvSpPr>
        <p:spPr>
          <a:xfrm>
            <a:off x="1524000" y="-184150"/>
            <a:ext cx="309880" cy="368300"/>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p:graphicFrame>
        <p:nvGraphicFramePr>
          <p:cNvPr id="63489" name="Object 1"/>
          <p:cNvGraphicFramePr>
            <a:graphicFrameLocks noChangeAspect="1"/>
          </p:cNvGraphicFramePr>
          <p:nvPr/>
        </p:nvGraphicFramePr>
        <p:xfrm>
          <a:off x="5087888" y="3284984"/>
          <a:ext cx="3119591" cy="1080690"/>
        </p:xfrm>
        <a:graphic>
          <a:graphicData uri="http://schemas.openxmlformats.org/presentationml/2006/ole">
            <mc:AlternateContent xmlns:mc="http://schemas.openxmlformats.org/markup-compatibility/2006">
              <mc:Choice xmlns:v="urn:schemas-microsoft-com:vml" Requires="v">
                <p:oleObj spid="_x0000_s3444" name="" r:id="rId1" imgW="28956000" imgH="10058400" progId="">
                  <p:embed/>
                </p:oleObj>
              </mc:Choice>
              <mc:Fallback>
                <p:oleObj name="" r:id="rId1" imgW="28956000" imgH="10058400" progId="">
                  <p:embed/>
                  <p:pic>
                    <p:nvPicPr>
                      <p:cNvPr id="0" name="Picture 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7888" y="3284984"/>
                        <a:ext cx="3119591" cy="1080690"/>
                      </a:xfrm>
                      <a:prstGeom prst="rect">
                        <a:avLst/>
                      </a:prstGeom>
                      <a:noFill/>
                      <a:ln>
                        <a:noFill/>
                      </a:ln>
                    </p:spPr>
                  </p:pic>
                </p:oleObj>
              </mc:Fallback>
            </mc:AlternateContent>
          </a:graphicData>
        </a:graphic>
      </p:graphicFrame>
      <p:sp>
        <p:nvSpPr>
          <p:cNvPr id="3086" name="Rectangle 7"/>
          <p:cNvSpPr/>
          <p:nvPr/>
        </p:nvSpPr>
        <p:spPr>
          <a:xfrm>
            <a:off x="1524000" y="-184150"/>
            <a:ext cx="309880" cy="368300"/>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p:sp>
        <p:nvSpPr>
          <p:cNvPr id="3087" name="Rectangle 9"/>
          <p:cNvSpPr/>
          <p:nvPr/>
        </p:nvSpPr>
        <p:spPr>
          <a:xfrm>
            <a:off x="1524000" y="-184150"/>
            <a:ext cx="309880" cy="368300"/>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3489"/>
                                        </p:tgtEl>
                                        <p:attrNameLst>
                                          <p:attrName>style.visibility</p:attrName>
                                        </p:attrNameLst>
                                      </p:cBhvr>
                                      <p:to>
                                        <p:strVal val="visible"/>
                                      </p:to>
                                    </p:set>
                                    <p:animEffect transition="in" filter="fade">
                                      <p:cBhvr>
                                        <p:cTn id="10" dur="2000"/>
                                        <p:tgtEl>
                                          <p:spTgt spid="634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bldLvl="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2</a:t>
            </a:r>
            <a:r>
              <a:rPr lang="zh-CN" altLang="en-US"/>
              <a:t>、无线传感器网络覆盖感知模型</a:t>
            </a:r>
            <a:endParaRPr lang="zh-CN" altLang="en-US"/>
          </a:p>
        </p:txBody>
      </p:sp>
      <p:sp>
        <p:nvSpPr>
          <p:cNvPr id="5" name="矩形 4"/>
          <p:cNvSpPr/>
          <p:nvPr/>
        </p:nvSpPr>
        <p:spPr>
          <a:xfrm>
            <a:off x="1343473" y="1340768"/>
            <a:ext cx="4680520" cy="489654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130000"/>
              </a:lnSpc>
              <a:spcBef>
                <a:spcPct val="0"/>
              </a:spcBef>
              <a:spcAft>
                <a:spcPct val="0"/>
              </a:spcAft>
              <a:defRPr/>
            </a:pPr>
            <a:r>
              <a:rPr lang="zh-CN" altLang="en-US" sz="3200" b="1" dirty="0" smtClean="0">
                <a:solidFill>
                  <a:srgbClr val="FF0000"/>
                </a:solidFill>
                <a:latin typeface="微软雅黑" panose="020B0503020204020204" pitchFamily="34" charset="-122"/>
                <a:ea typeface="微软雅黑" panose="020B0503020204020204" pitchFamily="34" charset="-122"/>
              </a:rPr>
              <a:t>二、</a:t>
            </a:r>
            <a:r>
              <a:rPr lang="zh-CN" altLang="en-US" sz="3200" b="1" dirty="0">
                <a:solidFill>
                  <a:srgbClr val="FF0000"/>
                </a:solidFill>
                <a:latin typeface="微软雅黑" panose="020B0503020204020204" pitchFamily="34" charset="-122"/>
                <a:ea typeface="微软雅黑" panose="020B0503020204020204" pitchFamily="34" charset="-122"/>
              </a:rPr>
              <a:t>概率感知</a:t>
            </a:r>
            <a:r>
              <a:rPr lang="zh-CN" altLang="en-US" sz="3200" b="1" dirty="0" smtClean="0">
                <a:solidFill>
                  <a:srgbClr val="FF0000"/>
                </a:solidFill>
                <a:latin typeface="微软雅黑" panose="020B0503020204020204" pitchFamily="34" charset="-122"/>
                <a:ea typeface="微软雅黑" panose="020B0503020204020204" pitchFamily="34" charset="-122"/>
              </a:rPr>
              <a:t>模型</a:t>
            </a:r>
            <a:endParaRPr lang="en-US" altLang="zh-CN" sz="3200" b="1" dirty="0" smtClean="0">
              <a:solidFill>
                <a:srgbClr val="FF0000"/>
              </a:solidFill>
              <a:latin typeface="微软雅黑" panose="020B0503020204020204" pitchFamily="34" charset="-122"/>
              <a:ea typeface="微软雅黑" panose="020B0503020204020204" pitchFamily="34" charset="-122"/>
            </a:endParaRPr>
          </a:p>
          <a:p>
            <a:pPr lvl="0" fontAlgn="base">
              <a:lnSpc>
                <a:spcPct val="130000"/>
              </a:lnSpc>
              <a:spcBef>
                <a:spcPct val="0"/>
              </a:spcBef>
              <a:spcAft>
                <a:spcPct val="0"/>
              </a:spcAft>
              <a:defRPr/>
            </a:pPr>
            <a:r>
              <a:rPr lang="zh-CN" altLang="en-US" sz="2800" b="1" dirty="0" smtClean="0">
                <a:solidFill>
                  <a:srgbClr val="0000FF"/>
                </a:solidFill>
              </a:rPr>
              <a:t>节点</a:t>
            </a:r>
            <a:r>
              <a:rPr lang="zh-CN" altLang="en-US" sz="2800" b="1" dirty="0">
                <a:solidFill>
                  <a:srgbClr val="0000FF"/>
                </a:solidFill>
              </a:rPr>
              <a:t>的圆形感知范围内，目标被感知到的概率并不是一个常量，而是由目标到节点间距离、节点物理特性等诸多因素决定的变量。</a:t>
            </a:r>
            <a:endParaRPr lang="zh-CN" altLang="en-US" sz="2800" b="1" dirty="0">
              <a:solidFill>
                <a:srgbClr val="0000FF"/>
              </a:solidFill>
            </a:endParaRPr>
          </a:p>
          <a:p>
            <a:pPr lvl="0" fontAlgn="base">
              <a:lnSpc>
                <a:spcPct val="130000"/>
              </a:lnSpc>
              <a:spcBef>
                <a:spcPct val="0"/>
              </a:spcBef>
              <a:spcAft>
                <a:spcPct val="0"/>
              </a:spcAft>
              <a:defRPr/>
            </a:pPr>
            <a:r>
              <a:rPr lang="en-US" altLang="zh-CN" sz="2800" b="1" dirty="0">
                <a:solidFill>
                  <a:schemeClr val="tx1"/>
                </a:solidFill>
              </a:rPr>
              <a:t>Ⅰ</a:t>
            </a:r>
            <a:r>
              <a:rPr lang="zh-CN" altLang="en-US" sz="2800" b="1" dirty="0">
                <a:solidFill>
                  <a:schemeClr val="tx1"/>
                </a:solidFill>
              </a:rPr>
              <a:t>、节点不存在邻居节点●</a:t>
            </a:r>
            <a:endParaRPr lang="zh-CN" altLang="en-US" sz="2800" b="1" dirty="0">
              <a:solidFill>
                <a:schemeClr val="tx1"/>
              </a:solidFill>
            </a:endParaRPr>
          </a:p>
          <a:p>
            <a:pPr lvl="0" fontAlgn="base">
              <a:lnSpc>
                <a:spcPct val="130000"/>
              </a:lnSpc>
              <a:spcBef>
                <a:spcPct val="0"/>
              </a:spcBef>
              <a:spcAft>
                <a:spcPct val="0"/>
              </a:spcAft>
              <a:defRPr/>
            </a:pPr>
            <a:r>
              <a:rPr lang="en-US" altLang="zh-CN" sz="2800" b="1" dirty="0" smtClean="0">
                <a:solidFill>
                  <a:schemeClr val="tx1"/>
                </a:solidFill>
              </a:rPr>
              <a:t>Ⅱ</a:t>
            </a:r>
            <a:r>
              <a:rPr lang="zh-CN" altLang="en-US" sz="2800" b="1" dirty="0">
                <a:solidFill>
                  <a:schemeClr val="tx1"/>
                </a:solidFill>
              </a:rPr>
              <a:t>、节点存在邻居节点●</a:t>
            </a:r>
            <a:endParaRPr lang="zh-CN" altLang="en-US" sz="2800" b="1" dirty="0">
              <a:solidFill>
                <a:schemeClr val="tx1"/>
              </a:solidFill>
            </a:endParaRPr>
          </a:p>
        </p:txBody>
      </p:sp>
      <p:sp>
        <p:nvSpPr>
          <p:cNvPr id="3083" name="Rectangle 2"/>
          <p:cNvSpPr/>
          <p:nvPr/>
        </p:nvSpPr>
        <p:spPr>
          <a:xfrm>
            <a:off x="1524000" y="-184150"/>
            <a:ext cx="309880" cy="368300"/>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p:sp>
        <p:nvSpPr>
          <p:cNvPr id="3086" name="Rectangle 7"/>
          <p:cNvSpPr/>
          <p:nvPr/>
        </p:nvSpPr>
        <p:spPr>
          <a:xfrm>
            <a:off x="1524000" y="-184150"/>
            <a:ext cx="309880" cy="368300"/>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p:sp>
        <p:nvSpPr>
          <p:cNvPr id="3087" name="Rectangle 9"/>
          <p:cNvSpPr/>
          <p:nvPr/>
        </p:nvSpPr>
        <p:spPr>
          <a:xfrm>
            <a:off x="1524000" y="-184150"/>
            <a:ext cx="309880" cy="368300"/>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p:sp>
        <p:nvSpPr>
          <p:cNvPr id="9" name="线形标注 1(带边框和强调线) 8"/>
          <p:cNvSpPr/>
          <p:nvPr/>
        </p:nvSpPr>
        <p:spPr>
          <a:xfrm>
            <a:off x="6816080" y="1073773"/>
            <a:ext cx="4824536" cy="5379563"/>
          </a:xfrm>
          <a:prstGeom prst="accentBorderCallout1">
            <a:avLst>
              <a:gd name="adj1" fmla="val 25253"/>
              <a:gd name="adj2" fmla="val -5819"/>
              <a:gd name="adj3" fmla="val 70639"/>
              <a:gd name="adj4" fmla="val -24209"/>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dirty="0" smtClean="0">
                <a:ln>
                  <a:noFill/>
                </a:ln>
                <a:solidFill>
                  <a:srgbClr val="0000FF"/>
                </a:solidFill>
                <a:effectLst/>
                <a:uLnTx/>
                <a:uFillTx/>
                <a:latin typeface="+mn-lt"/>
                <a:ea typeface="+mn-ea"/>
                <a:cs typeface="+mn-cs"/>
              </a:rPr>
              <a:t>节点 </a:t>
            </a:r>
            <a:r>
              <a:rPr kumimoji="0" lang="en-US" altLang="en-US" sz="2400" b="1" i="0" u="none" strike="noStrike" kern="1200" cap="none" spc="0" normalizeH="0" baseline="0" noProof="0" dirty="0" smtClean="0">
                <a:ln>
                  <a:noFill/>
                </a:ln>
                <a:solidFill>
                  <a:srgbClr val="0000FF"/>
                </a:solidFill>
                <a:effectLst/>
                <a:uLnTx/>
                <a:uFillTx/>
                <a:latin typeface="+mn-lt"/>
                <a:ea typeface="+mn-ea"/>
                <a:cs typeface="+mn-cs"/>
              </a:rPr>
              <a:t>i </a:t>
            </a: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rPr>
              <a:t>对监测区域内</a:t>
            </a:r>
            <a:r>
              <a:rPr kumimoji="0" lang="zh-CN" altLang="en-US" sz="2400" b="1" i="0" u="none" strike="noStrike" kern="1200" cap="none" spc="0" normalizeH="0" baseline="0" noProof="0" dirty="0" smtClean="0">
                <a:ln>
                  <a:noFill/>
                </a:ln>
                <a:solidFill>
                  <a:srgbClr val="0000FF"/>
                </a:solidFill>
                <a:effectLst/>
                <a:uLnTx/>
                <a:uFillTx/>
                <a:latin typeface="+mn-lt"/>
                <a:ea typeface="+mn-ea"/>
                <a:cs typeface="+mn-cs"/>
              </a:rPr>
              <a:t>目标 </a:t>
            </a:r>
            <a:r>
              <a:rPr kumimoji="0" lang="en-US" altLang="en-US" sz="2400" b="1" i="0" u="none" strike="noStrike" kern="1200" cap="none" spc="0" normalizeH="0" baseline="0" noProof="0" dirty="0" smtClean="0">
                <a:ln>
                  <a:noFill/>
                </a:ln>
                <a:solidFill>
                  <a:srgbClr val="0000FF"/>
                </a:solidFill>
                <a:effectLst/>
                <a:uLnTx/>
                <a:uFillTx/>
                <a:latin typeface="+mn-lt"/>
                <a:ea typeface="+mn-ea"/>
                <a:cs typeface="+mn-cs"/>
              </a:rPr>
              <a:t>j </a:t>
            </a: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rPr>
              <a:t>的感知概率有</a:t>
            </a:r>
            <a:r>
              <a:rPr kumimoji="0" lang="en-US" altLang="en-US" sz="2400" b="1" i="0" u="none" strike="noStrike" kern="1200" cap="none" spc="0" normalizeH="0" baseline="0" noProof="0" dirty="0" smtClean="0">
                <a:ln>
                  <a:noFill/>
                </a:ln>
                <a:solidFill>
                  <a:schemeClr val="tx1"/>
                </a:solidFill>
                <a:effectLst/>
                <a:uLnTx/>
                <a:uFillTx/>
                <a:latin typeface="+mn-lt"/>
                <a:ea typeface="+mn-ea"/>
                <a:cs typeface="+mn-cs"/>
              </a:rPr>
              <a:t>3</a:t>
            </a: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rPr>
              <a:t>种定义形式：（</a:t>
            </a:r>
            <a:r>
              <a:rPr kumimoji="0" lang="en-US" altLang="zh-CN" sz="2800" b="1" i="0" u="none" strike="noStrike" kern="1200" cap="none" spc="0" normalizeH="0" baseline="0" noProof="0" dirty="0" smtClean="0">
                <a:ln>
                  <a:noFill/>
                </a:ln>
                <a:solidFill>
                  <a:srgbClr val="FF0000"/>
                </a:solidFill>
                <a:effectLst/>
                <a:uLnTx/>
                <a:uFillTx/>
                <a:latin typeface="+mn-lt"/>
                <a:ea typeface="+mn-ea"/>
                <a:cs typeface="+mn-cs"/>
              </a:rPr>
              <a:t>d(</a:t>
            </a:r>
            <a:r>
              <a:rPr kumimoji="0" lang="en-US" altLang="zh-CN" sz="2800" b="1" i="0" u="none" strike="noStrike" kern="1200" cap="none" spc="0" normalizeH="0" baseline="0" noProof="0" dirty="0" err="1" smtClean="0">
                <a:ln>
                  <a:noFill/>
                </a:ln>
                <a:solidFill>
                  <a:srgbClr val="FF0000"/>
                </a:solidFill>
                <a:effectLst/>
                <a:uLnTx/>
                <a:uFillTx/>
                <a:latin typeface="+mn-lt"/>
                <a:ea typeface="+mn-ea"/>
                <a:cs typeface="+mn-cs"/>
              </a:rPr>
              <a:t>i,j</a:t>
            </a:r>
            <a:r>
              <a:rPr kumimoji="0" lang="en-US" altLang="zh-CN" sz="2800" b="1" i="0" u="none" strike="noStrike" kern="1200" cap="none" spc="0" normalizeH="0" baseline="0" noProof="0" dirty="0" smtClean="0">
                <a:ln>
                  <a:noFill/>
                </a:ln>
                <a:solidFill>
                  <a:srgbClr val="FF0000"/>
                </a:solidFill>
                <a:effectLst/>
                <a:uLnTx/>
                <a:uFillTx/>
                <a:latin typeface="+mn-lt"/>
                <a:ea typeface="+mn-ea"/>
                <a:cs typeface="+mn-cs"/>
              </a:rPr>
              <a:t>)=0</a:t>
            </a:r>
            <a:r>
              <a:rPr kumimoji="0" lang="zh-CN" altLang="en-US" sz="2800" b="1" i="0" u="none" strike="noStrike" kern="1200" cap="none" spc="0" normalizeH="0" baseline="0" noProof="0" dirty="0" smtClean="0">
                <a:ln>
                  <a:noFill/>
                </a:ln>
                <a:solidFill>
                  <a:srgbClr val="FF0000"/>
                </a:solidFill>
                <a:effectLst/>
                <a:uLnTx/>
                <a:uFillTx/>
                <a:latin typeface="+mn-lt"/>
                <a:ea typeface="+mn-ea"/>
                <a:cs typeface="+mn-cs"/>
              </a:rPr>
              <a:t>时，节点感知概率为</a:t>
            </a:r>
            <a:r>
              <a:rPr kumimoji="0" lang="en-US" altLang="zh-CN" sz="2800" b="1" i="0" u="none" strike="noStrike" kern="1200" cap="none" spc="0" normalizeH="0" baseline="0" noProof="0" dirty="0" smtClean="0">
                <a:ln>
                  <a:noFill/>
                </a:ln>
                <a:solidFill>
                  <a:srgbClr val="FF0000"/>
                </a:solidFill>
                <a:effectLst/>
                <a:uLnTx/>
                <a:uFillTx/>
                <a:latin typeface="+mn-lt"/>
                <a:ea typeface="+mn-ea"/>
                <a:cs typeface="+mn-cs"/>
              </a:rPr>
              <a:t>1</a:t>
            </a: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rPr>
              <a:t>）</a:t>
            </a:r>
            <a:endParaRPr kumimoji="0" lang="en-US" altLang="zh-CN" sz="24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lang="en-US" altLang="zh-CN" b="1" dirty="0">
              <a:solidFill>
                <a:schemeClr val="tx1"/>
              </a:solidFill>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dirty="0">
              <a:ln>
                <a:noFill/>
              </a:ln>
              <a:solidFill>
                <a:schemeClr val="tx1"/>
              </a:solidFill>
              <a:effectLst/>
              <a:uLnTx/>
              <a:uFillTx/>
              <a:latin typeface="+mn-lt"/>
              <a:ea typeface="+mn-ea"/>
              <a:cs typeface="+mn-cs"/>
            </a:endParaRPr>
          </a:p>
        </p:txBody>
      </p:sp>
      <p:graphicFrame>
        <p:nvGraphicFramePr>
          <p:cNvPr id="2" name="对象 1"/>
          <p:cNvGraphicFramePr>
            <a:graphicFrameLocks noChangeAspect="1"/>
          </p:cNvGraphicFramePr>
          <p:nvPr/>
        </p:nvGraphicFramePr>
        <p:xfrm>
          <a:off x="7104112" y="2341574"/>
          <a:ext cx="4392488" cy="3895737"/>
        </p:xfrm>
        <a:graphic>
          <a:graphicData uri="http://schemas.openxmlformats.org/presentationml/2006/ole">
            <mc:AlternateContent xmlns:mc="http://schemas.openxmlformats.org/markup-compatibility/2006">
              <mc:Choice xmlns:v="urn:schemas-microsoft-com:vml" Requires="v">
                <p:oleObj spid="_x0000_s87208" name="" r:id="rId1" imgW="45720000" imgH="37185600" progId="">
                  <p:embed/>
                </p:oleObj>
              </mc:Choice>
              <mc:Fallback>
                <p:oleObj name="" r:id="rId1" imgW="45720000" imgH="37185600" progId="">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4112" y="2341574"/>
                        <a:ext cx="4392488" cy="3895737"/>
                      </a:xfrm>
                      <a:prstGeom prst="rect">
                        <a:avLst/>
                      </a:prstGeom>
                      <a:noFill/>
                      <a:ln>
                        <a:noFill/>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0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9" grpId="0" bldLvl="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2</a:t>
            </a:r>
            <a:r>
              <a:rPr lang="zh-CN" altLang="en-US"/>
              <a:t>、无线传感器网络覆盖感知模型</a:t>
            </a:r>
            <a:endParaRPr lang="zh-CN" altLang="en-US"/>
          </a:p>
        </p:txBody>
      </p:sp>
      <p:sp>
        <p:nvSpPr>
          <p:cNvPr id="5" name="矩形 4"/>
          <p:cNvSpPr/>
          <p:nvPr/>
        </p:nvSpPr>
        <p:spPr>
          <a:xfrm>
            <a:off x="1343473" y="1412776"/>
            <a:ext cx="4680520" cy="4824536"/>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130000"/>
              </a:lnSpc>
              <a:spcBef>
                <a:spcPct val="0"/>
              </a:spcBef>
              <a:spcAft>
                <a:spcPct val="0"/>
              </a:spcAft>
              <a:defRPr/>
            </a:pPr>
            <a:r>
              <a:rPr lang="zh-CN" altLang="en-US" sz="3200" b="1" dirty="0">
                <a:solidFill>
                  <a:srgbClr val="FF0000"/>
                </a:solidFill>
                <a:latin typeface="微软雅黑" panose="020B0503020204020204" pitchFamily="34" charset="-122"/>
                <a:ea typeface="微软雅黑" panose="020B0503020204020204" pitchFamily="34" charset="-122"/>
              </a:rPr>
              <a:t>二、概率感知</a:t>
            </a:r>
            <a:r>
              <a:rPr lang="zh-CN" altLang="en-US" sz="3200" b="1" dirty="0" smtClean="0">
                <a:solidFill>
                  <a:srgbClr val="FF0000"/>
                </a:solidFill>
                <a:latin typeface="微软雅黑" panose="020B0503020204020204" pitchFamily="34" charset="-122"/>
                <a:ea typeface="微软雅黑" panose="020B0503020204020204" pitchFamily="34" charset="-122"/>
              </a:rPr>
              <a:t>模型</a:t>
            </a:r>
            <a:endParaRPr lang="en-US" altLang="zh-CN" sz="3200" b="1" dirty="0" smtClean="0">
              <a:solidFill>
                <a:schemeClr val="tx1"/>
              </a:solidFill>
            </a:endParaRPr>
          </a:p>
          <a:p>
            <a:pPr lvl="0" fontAlgn="base">
              <a:lnSpc>
                <a:spcPct val="130000"/>
              </a:lnSpc>
              <a:spcBef>
                <a:spcPct val="0"/>
              </a:spcBef>
              <a:spcAft>
                <a:spcPct val="0"/>
              </a:spcAft>
              <a:defRPr/>
            </a:pPr>
            <a:r>
              <a:rPr lang="zh-CN" altLang="en-US" sz="2800" b="1" dirty="0" smtClean="0">
                <a:solidFill>
                  <a:schemeClr val="tx1"/>
                </a:solidFill>
              </a:rPr>
              <a:t>节点</a:t>
            </a:r>
            <a:r>
              <a:rPr lang="zh-CN" altLang="en-US" sz="2800" b="1" dirty="0">
                <a:solidFill>
                  <a:schemeClr val="tx1"/>
                </a:solidFill>
              </a:rPr>
              <a:t>的圆形感知范围内，目标被感知到的概率并不是一个常量，而是由目标到节点间距离、节点物理特性等诸多因素决定的变量。</a:t>
            </a:r>
            <a:endParaRPr lang="zh-CN" altLang="en-US" sz="2800" b="1" dirty="0">
              <a:solidFill>
                <a:schemeClr val="tx1"/>
              </a:solidFill>
            </a:endParaRPr>
          </a:p>
          <a:p>
            <a:pPr lvl="0" fontAlgn="base">
              <a:lnSpc>
                <a:spcPct val="130000"/>
              </a:lnSpc>
              <a:spcBef>
                <a:spcPct val="0"/>
              </a:spcBef>
              <a:spcAft>
                <a:spcPct val="0"/>
              </a:spcAft>
              <a:defRPr/>
            </a:pPr>
            <a:r>
              <a:rPr lang="en-US" altLang="zh-CN" sz="2800" b="1" dirty="0">
                <a:solidFill>
                  <a:schemeClr val="tx1"/>
                </a:solidFill>
              </a:rPr>
              <a:t>Ⅰ</a:t>
            </a:r>
            <a:r>
              <a:rPr lang="zh-CN" altLang="en-US" sz="2800" b="1" dirty="0">
                <a:solidFill>
                  <a:schemeClr val="tx1"/>
                </a:solidFill>
              </a:rPr>
              <a:t>、节点不存在邻居节点●</a:t>
            </a:r>
            <a:endParaRPr lang="zh-CN" altLang="en-US" sz="2800" b="1" dirty="0">
              <a:solidFill>
                <a:schemeClr val="tx1"/>
              </a:solidFill>
            </a:endParaRPr>
          </a:p>
          <a:p>
            <a:pPr lvl="0" fontAlgn="base">
              <a:lnSpc>
                <a:spcPct val="130000"/>
              </a:lnSpc>
              <a:spcBef>
                <a:spcPct val="0"/>
              </a:spcBef>
              <a:spcAft>
                <a:spcPct val="0"/>
              </a:spcAft>
              <a:defRPr/>
            </a:pPr>
            <a:r>
              <a:rPr lang="en-US" altLang="zh-CN" sz="2800" b="1" dirty="0" smtClean="0">
                <a:solidFill>
                  <a:schemeClr val="tx1"/>
                </a:solidFill>
              </a:rPr>
              <a:t>Ⅱ</a:t>
            </a:r>
            <a:r>
              <a:rPr lang="zh-CN" altLang="en-US" sz="2800" b="1" dirty="0">
                <a:solidFill>
                  <a:schemeClr val="tx1"/>
                </a:solidFill>
              </a:rPr>
              <a:t>、节点存在邻居</a:t>
            </a:r>
            <a:r>
              <a:rPr lang="zh-CN" altLang="en-US" sz="2800" b="1" dirty="0" smtClean="0">
                <a:solidFill>
                  <a:schemeClr val="tx1"/>
                </a:solidFill>
              </a:rPr>
              <a:t>节点     ●</a:t>
            </a:r>
            <a:endParaRPr lang="zh-CN" altLang="en-US" sz="2800" b="1" dirty="0">
              <a:solidFill>
                <a:schemeClr val="tx1"/>
              </a:solidFill>
            </a:endParaRPr>
          </a:p>
        </p:txBody>
      </p:sp>
      <p:sp>
        <p:nvSpPr>
          <p:cNvPr id="3083" name="Rectangle 2"/>
          <p:cNvSpPr/>
          <p:nvPr/>
        </p:nvSpPr>
        <p:spPr>
          <a:xfrm>
            <a:off x="1524000" y="-184150"/>
            <a:ext cx="309880" cy="368300"/>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p:sp>
        <p:nvSpPr>
          <p:cNvPr id="3086" name="Rectangle 7"/>
          <p:cNvSpPr/>
          <p:nvPr/>
        </p:nvSpPr>
        <p:spPr>
          <a:xfrm>
            <a:off x="1524000" y="-184150"/>
            <a:ext cx="309880" cy="368300"/>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p:sp>
        <p:nvSpPr>
          <p:cNvPr id="3087" name="Rectangle 9"/>
          <p:cNvSpPr/>
          <p:nvPr/>
        </p:nvSpPr>
        <p:spPr>
          <a:xfrm>
            <a:off x="1524000" y="-184150"/>
            <a:ext cx="309880" cy="368300"/>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mc:AlternateContent xmlns:mc="http://schemas.openxmlformats.org/markup-compatibility/2006">
        <mc:Choice xmlns:a14="http://schemas.microsoft.com/office/drawing/2010/main" Requires="a14">
          <p:sp>
            <p:nvSpPr>
              <p:cNvPr id="9" name="线形标注 1(带边框和强调线) 8"/>
              <p:cNvSpPr/>
              <p:nvPr/>
            </p:nvSpPr>
            <p:spPr>
              <a:xfrm>
                <a:off x="6816080" y="1132160"/>
                <a:ext cx="5112568" cy="5393184"/>
              </a:xfrm>
              <a:prstGeom prst="accentBorderCallout1">
                <a:avLst>
                  <a:gd name="adj1" fmla="val 25253"/>
                  <a:gd name="adj2" fmla="val -5819"/>
                  <a:gd name="adj3" fmla="val 83073"/>
                  <a:gd name="adj4" fmla="val -22705"/>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fontAlgn="base">
                  <a:spcBef>
                    <a:spcPct val="0"/>
                  </a:spcBef>
                  <a:spcAft>
                    <a:spcPct val="0"/>
                  </a:spcAft>
                  <a:defRPr/>
                </a:pPr>
                <a:r>
                  <a:rPr lang="zh-CN" altLang="en-US" sz="2200" b="1" dirty="0">
                    <a:solidFill>
                      <a:srgbClr val="FF0000"/>
                    </a:solidFill>
                  </a:rPr>
                  <a:t>由于邻居节点的感应区域与节点自身的感应区域存在交叠</a:t>
                </a:r>
                <a:r>
                  <a:rPr lang="zh-CN" altLang="en-US" sz="2200" b="1" dirty="0">
                    <a:solidFill>
                      <a:schemeClr val="tx1"/>
                    </a:solidFill>
                  </a:rPr>
                  <a:t>，所以如果节点</a:t>
                </a:r>
                <a:r>
                  <a:rPr lang="en-US" altLang="en-US" sz="2200" b="1" dirty="0">
                    <a:solidFill>
                      <a:schemeClr val="tx1"/>
                    </a:solidFill>
                  </a:rPr>
                  <a:t>j</a:t>
                </a:r>
                <a:r>
                  <a:rPr lang="zh-CN" altLang="en-US" sz="2200" b="1" dirty="0">
                    <a:solidFill>
                      <a:schemeClr val="tx1"/>
                    </a:solidFill>
                  </a:rPr>
                  <a:t>落在交叠区域内，则节点</a:t>
                </a:r>
                <a:r>
                  <a:rPr lang="en-US" altLang="en-US" sz="2200" b="1" dirty="0">
                    <a:solidFill>
                      <a:schemeClr val="tx1"/>
                    </a:solidFill>
                  </a:rPr>
                  <a:t>j</a:t>
                </a:r>
                <a:r>
                  <a:rPr lang="zh-CN" altLang="en-US" sz="2200" b="1" dirty="0">
                    <a:solidFill>
                      <a:schemeClr val="tx1"/>
                    </a:solidFill>
                  </a:rPr>
                  <a:t>的感知概率会受到邻居节点的影响。假设节点</a:t>
                </a:r>
                <a:r>
                  <a:rPr lang="en-US" altLang="en-US" sz="2200" b="1" dirty="0">
                    <a:solidFill>
                      <a:schemeClr val="tx1"/>
                    </a:solidFill>
                  </a:rPr>
                  <a:t>i</a:t>
                </a:r>
                <a:r>
                  <a:rPr lang="zh-CN" altLang="en-US" sz="2200" b="1" dirty="0">
                    <a:solidFill>
                      <a:schemeClr val="tx1"/>
                    </a:solidFill>
                  </a:rPr>
                  <a:t>存在</a:t>
                </a:r>
                <a:r>
                  <a:rPr lang="en-US" altLang="en-US" sz="2200" b="1" dirty="0">
                    <a:solidFill>
                      <a:schemeClr val="tx1"/>
                    </a:solidFill>
                  </a:rPr>
                  <a:t>N</a:t>
                </a:r>
                <a:r>
                  <a:rPr lang="zh-CN" altLang="en-US" sz="2200" b="1" dirty="0">
                    <a:solidFill>
                      <a:schemeClr val="tx1"/>
                    </a:solidFill>
                  </a:rPr>
                  <a:t>个邻居节点</a:t>
                </a:r>
                <a:r>
                  <a:rPr lang="en-US" altLang="en-US" sz="2200" b="1" dirty="0">
                    <a:solidFill>
                      <a:schemeClr val="tx1"/>
                    </a:solidFill>
                  </a:rPr>
                  <a:t>n1</a:t>
                </a:r>
                <a:r>
                  <a:rPr lang="zh-CN" altLang="en-US" sz="2200" b="1" dirty="0">
                    <a:solidFill>
                      <a:schemeClr val="tx1"/>
                    </a:solidFill>
                  </a:rPr>
                  <a:t>，</a:t>
                </a:r>
                <a:r>
                  <a:rPr lang="en-US" altLang="en-US" sz="2200" b="1" dirty="0">
                    <a:solidFill>
                      <a:schemeClr val="tx1"/>
                    </a:solidFill>
                  </a:rPr>
                  <a:t>n2</a:t>
                </a:r>
                <a:r>
                  <a:rPr lang="zh-CN" altLang="en-US" sz="2200" b="1" dirty="0">
                    <a:solidFill>
                      <a:schemeClr val="tx1"/>
                    </a:solidFill>
                  </a:rPr>
                  <a:t>，</a:t>
                </a:r>
                <a:r>
                  <a:rPr lang="en-US" altLang="zh-CN" sz="2200" b="1" dirty="0">
                    <a:solidFill>
                      <a:schemeClr val="tx1"/>
                    </a:solidFill>
                  </a:rPr>
                  <a:t>…</a:t>
                </a:r>
                <a:r>
                  <a:rPr lang="zh-CN" altLang="en-US" sz="2200" b="1" dirty="0">
                    <a:solidFill>
                      <a:schemeClr val="tx1"/>
                    </a:solidFill>
                  </a:rPr>
                  <a:t>，</a:t>
                </a:r>
                <a:r>
                  <a:rPr lang="en-US" altLang="en-US" sz="2200" b="1" dirty="0" err="1">
                    <a:solidFill>
                      <a:schemeClr val="tx1"/>
                    </a:solidFill>
                  </a:rPr>
                  <a:t>nN</a:t>
                </a:r>
                <a:r>
                  <a:rPr lang="zh-CN" altLang="en-US" sz="2200" b="1" dirty="0">
                    <a:solidFill>
                      <a:schemeClr val="tx1"/>
                    </a:solidFill>
                  </a:rPr>
                  <a:t>，节点</a:t>
                </a:r>
                <a:r>
                  <a:rPr lang="en-US" altLang="en-US" sz="2200" b="1" dirty="0">
                    <a:solidFill>
                      <a:schemeClr val="tx1"/>
                    </a:solidFill>
                  </a:rPr>
                  <a:t>i</a:t>
                </a:r>
                <a:r>
                  <a:rPr lang="zh-CN" altLang="en-US" sz="2200" b="1" dirty="0">
                    <a:solidFill>
                      <a:schemeClr val="tx1"/>
                    </a:solidFill>
                  </a:rPr>
                  <a:t>及邻居节点的感知区域分别记为</a:t>
                </a:r>
                <a:r>
                  <a:rPr lang="en-US" altLang="en-US" sz="2200" b="1" dirty="0">
                    <a:solidFill>
                      <a:schemeClr val="tx1"/>
                    </a:solidFill>
                  </a:rPr>
                  <a:t>R(i)</a:t>
                </a:r>
                <a:r>
                  <a:rPr lang="zh-CN" altLang="en-US" sz="2200" b="1" dirty="0">
                    <a:solidFill>
                      <a:schemeClr val="tx1"/>
                    </a:solidFill>
                  </a:rPr>
                  <a:t>，</a:t>
                </a:r>
                <a:r>
                  <a:rPr lang="en-US" altLang="en-US" sz="2200" b="1" dirty="0">
                    <a:solidFill>
                      <a:schemeClr val="tx1"/>
                    </a:solidFill>
                  </a:rPr>
                  <a:t>R(n1)</a:t>
                </a:r>
                <a:r>
                  <a:rPr lang="zh-CN" altLang="en-US" sz="2200" b="1" dirty="0">
                    <a:solidFill>
                      <a:schemeClr val="tx1"/>
                    </a:solidFill>
                  </a:rPr>
                  <a:t>，</a:t>
                </a:r>
                <a:r>
                  <a:rPr lang="en-US" altLang="en-US" sz="2200" b="1" dirty="0">
                    <a:solidFill>
                      <a:schemeClr val="tx1"/>
                    </a:solidFill>
                  </a:rPr>
                  <a:t>R(n2)</a:t>
                </a:r>
                <a:r>
                  <a:rPr lang="zh-CN" altLang="en-US" sz="2200" b="1" dirty="0">
                    <a:solidFill>
                      <a:schemeClr val="tx1"/>
                    </a:solidFill>
                  </a:rPr>
                  <a:t>，</a:t>
                </a:r>
                <a:r>
                  <a:rPr lang="en-US" altLang="zh-CN" sz="2200" b="1" dirty="0">
                    <a:solidFill>
                      <a:schemeClr val="tx1"/>
                    </a:solidFill>
                  </a:rPr>
                  <a:t>…</a:t>
                </a:r>
                <a:r>
                  <a:rPr lang="zh-CN" altLang="en-US" sz="2200" b="1" dirty="0">
                    <a:solidFill>
                      <a:schemeClr val="tx1"/>
                    </a:solidFill>
                  </a:rPr>
                  <a:t>，</a:t>
                </a:r>
                <a:r>
                  <a:rPr lang="en-US" altLang="en-US" sz="2200" b="1" dirty="0">
                    <a:solidFill>
                      <a:schemeClr val="tx1"/>
                    </a:solidFill>
                  </a:rPr>
                  <a:t>R(</a:t>
                </a:r>
                <a:r>
                  <a:rPr lang="en-US" altLang="en-US" sz="2200" b="1" dirty="0" err="1">
                    <a:solidFill>
                      <a:schemeClr val="tx1"/>
                    </a:solidFill>
                  </a:rPr>
                  <a:t>nN</a:t>
                </a:r>
                <a:r>
                  <a:rPr lang="en-US" altLang="en-US" sz="2200" b="1" dirty="0">
                    <a:solidFill>
                      <a:schemeClr val="tx1"/>
                    </a:solidFill>
                  </a:rPr>
                  <a:t>)</a:t>
                </a:r>
                <a:r>
                  <a:rPr lang="zh-CN" altLang="en-US" sz="2200" b="1" dirty="0">
                    <a:solidFill>
                      <a:schemeClr val="tx1"/>
                    </a:solidFill>
                  </a:rPr>
                  <a:t>，则这些感知区域的重叠区域为</a:t>
                </a:r>
                <a:r>
                  <a:rPr lang="zh-CN" altLang="en-US" sz="2200" b="1" dirty="0" smtClean="0">
                    <a:solidFill>
                      <a:schemeClr val="tx1"/>
                    </a:solidFill>
                  </a:rPr>
                  <a:t>：</a:t>
                </a:r>
                <a:endParaRPr lang="en-US" altLang="zh-CN" sz="2200" b="1" dirty="0" smtClean="0">
                  <a:solidFill>
                    <a:schemeClr val="tx1"/>
                  </a:solidFill>
                </a:endParaRPr>
              </a:p>
              <a:p>
                <a:pPr fontAlgn="base">
                  <a:lnSpc>
                    <a:spcPct val="200000"/>
                  </a:lnSpc>
                  <a:spcBef>
                    <a:spcPct val="0"/>
                  </a:spcBef>
                  <a:spcAft>
                    <a:spcPct val="0"/>
                  </a:spcAft>
                  <a:defRPr/>
                </a:pPr>
                <a:r>
                  <a:rPr lang="en-US" altLang="zh-CN" sz="2400" b="1" dirty="0" smtClean="0">
                    <a:solidFill>
                      <a:srgbClr val="FF0000"/>
                    </a:solidFill>
                    <a:latin typeface="微软雅黑" panose="020B0503020204020204" pitchFamily="34" charset="-122"/>
                    <a:ea typeface="微软雅黑" panose="020B0503020204020204" pitchFamily="34" charset="-122"/>
                  </a:rPr>
                  <a:t>M</a:t>
                </a:r>
                <a14:m>
                  <m:oMath xmlns:m="http://schemas.openxmlformats.org/officeDocument/2006/math">
                    <m:r>
                      <a:rPr lang="pt-BR" altLang="zh-CN" sz="2400" b="1" i="1">
                        <a:solidFill>
                          <a:srgbClr val="FF0000"/>
                        </a:solidFill>
                        <a:latin typeface="Cambria Math" panose="02040503050406030204"/>
                      </a:rPr>
                      <m:t>=</m:t>
                    </m:r>
                    <m:r>
                      <a:rPr lang="en-US" altLang="zh-CN" sz="2400" b="1" i="1">
                        <a:solidFill>
                          <a:srgbClr val="FF0000"/>
                        </a:solidFill>
                        <a:latin typeface="Cambria Math" panose="02040503050406030204"/>
                      </a:rPr>
                      <m:t>𝑹</m:t>
                    </m:r>
                    <m:r>
                      <a:rPr lang="en-US" altLang="zh-CN" sz="2400" b="1" i="1">
                        <a:solidFill>
                          <a:srgbClr val="FF0000"/>
                        </a:solidFill>
                        <a:latin typeface="Cambria Math" panose="02040503050406030204"/>
                      </a:rPr>
                      <m:t>(</m:t>
                    </m:r>
                    <m:r>
                      <a:rPr lang="en-US" altLang="zh-CN" sz="2400" b="1" i="1">
                        <a:solidFill>
                          <a:srgbClr val="FF0000"/>
                        </a:solidFill>
                        <a:latin typeface="Cambria Math" panose="02040503050406030204"/>
                      </a:rPr>
                      <m:t>𝒊</m:t>
                    </m:r>
                    <m:r>
                      <a:rPr lang="en-US" altLang="zh-CN" sz="2400" b="1" i="1">
                        <a:solidFill>
                          <a:srgbClr val="FF0000"/>
                        </a:solidFill>
                        <a:latin typeface="Cambria Math" panose="02040503050406030204"/>
                      </a:rPr>
                      <m:t>)⋂</m:t>
                    </m:r>
                    <m:r>
                      <a:rPr lang="en-US" altLang="zh-CN" sz="2400" b="1" i="1">
                        <a:solidFill>
                          <a:srgbClr val="FF0000"/>
                        </a:solidFill>
                        <a:latin typeface="Cambria Math" panose="02040503050406030204"/>
                      </a:rPr>
                      <m:t>𝑹</m:t>
                    </m:r>
                    <m:r>
                      <a:rPr lang="en-US" altLang="zh-CN" sz="2400" b="1" i="1">
                        <a:solidFill>
                          <a:srgbClr val="FF0000"/>
                        </a:solidFill>
                        <a:latin typeface="Cambria Math" panose="02040503050406030204"/>
                      </a:rPr>
                      <m:t>(</m:t>
                    </m:r>
                    <m:r>
                      <a:rPr lang="en-US" altLang="zh-CN" sz="2400" b="1" i="1">
                        <a:solidFill>
                          <a:srgbClr val="FF0000"/>
                        </a:solidFill>
                        <a:latin typeface="Cambria Math" panose="02040503050406030204"/>
                      </a:rPr>
                      <m:t>𝒏</m:t>
                    </m:r>
                    <m:r>
                      <a:rPr lang="en-US" altLang="zh-CN" sz="2400" b="1" i="1">
                        <a:solidFill>
                          <a:srgbClr val="FF0000"/>
                        </a:solidFill>
                        <a:latin typeface="Cambria Math" panose="02040503050406030204"/>
                      </a:rPr>
                      <m:t>𝟏</m:t>
                    </m:r>
                    <m:r>
                      <a:rPr lang="en-US" altLang="zh-CN" sz="2400" b="1" i="1">
                        <a:solidFill>
                          <a:srgbClr val="FF0000"/>
                        </a:solidFill>
                        <a:latin typeface="Cambria Math" panose="02040503050406030204"/>
                      </a:rPr>
                      <m:t>)⋂</m:t>
                    </m:r>
                    <m:r>
                      <a:rPr lang="en-US" altLang="zh-CN" sz="2400" b="1" i="1">
                        <a:solidFill>
                          <a:srgbClr val="FF0000"/>
                        </a:solidFill>
                        <a:latin typeface="Cambria Math" panose="02040503050406030204"/>
                      </a:rPr>
                      <m:t>𝑹</m:t>
                    </m:r>
                    <m:r>
                      <a:rPr lang="en-US" altLang="zh-CN" sz="2400" b="1" i="1">
                        <a:solidFill>
                          <a:srgbClr val="FF0000"/>
                        </a:solidFill>
                        <a:latin typeface="Cambria Math" panose="02040503050406030204"/>
                      </a:rPr>
                      <m:t>(</m:t>
                    </m:r>
                    <m:r>
                      <a:rPr lang="en-US" altLang="zh-CN" sz="2400" b="1" i="1">
                        <a:solidFill>
                          <a:srgbClr val="FF0000"/>
                        </a:solidFill>
                        <a:latin typeface="Cambria Math" panose="02040503050406030204"/>
                      </a:rPr>
                      <m:t>𝒏</m:t>
                    </m:r>
                    <m:r>
                      <a:rPr lang="en-US" altLang="zh-CN" sz="2400" b="1" i="1">
                        <a:solidFill>
                          <a:srgbClr val="FF0000"/>
                        </a:solidFill>
                        <a:latin typeface="Cambria Math" panose="02040503050406030204"/>
                      </a:rPr>
                      <m:t>𝟐</m:t>
                    </m:r>
                    <m:r>
                      <a:rPr lang="en-US" altLang="zh-CN" sz="2400" b="1" i="1">
                        <a:solidFill>
                          <a:srgbClr val="FF0000"/>
                        </a:solidFill>
                        <a:latin typeface="Cambria Math" panose="02040503050406030204"/>
                      </a:rPr>
                      <m:t>)⋂…</m:t>
                    </m:r>
                    <m:r>
                      <a:rPr lang="en-US" altLang="zh-CN" sz="2400" b="1" i="1">
                        <a:solidFill>
                          <a:srgbClr val="FF0000"/>
                        </a:solidFill>
                        <a:latin typeface="Cambria Math" panose="02040503050406030204"/>
                      </a:rPr>
                      <m:t>𝑹</m:t>
                    </m:r>
                    <m:r>
                      <a:rPr lang="en-US" altLang="zh-CN" sz="2400" b="1" i="1">
                        <a:solidFill>
                          <a:srgbClr val="FF0000"/>
                        </a:solidFill>
                        <a:latin typeface="Cambria Math" panose="02040503050406030204"/>
                      </a:rPr>
                      <m:t>(</m:t>
                    </m:r>
                    <m:r>
                      <a:rPr lang="en-US" altLang="zh-CN" sz="2400" b="1" i="1">
                        <a:solidFill>
                          <a:srgbClr val="FF0000"/>
                        </a:solidFill>
                        <a:latin typeface="Cambria Math" panose="02040503050406030204"/>
                      </a:rPr>
                      <m:t>𝒏𝑵</m:t>
                    </m:r>
                    <m:r>
                      <a:rPr lang="en-US" altLang="zh-CN" sz="2400" b="1" i="1">
                        <a:solidFill>
                          <a:srgbClr val="FF0000"/>
                        </a:solidFill>
                        <a:latin typeface="Cambria Math" panose="02040503050406030204"/>
                      </a:rPr>
                      <m:t>)</m:t>
                    </m:r>
                  </m:oMath>
                </a14:m>
                <a:endParaRPr lang="zh-CN" altLang="en-US" sz="2400" b="1" dirty="0">
                  <a:solidFill>
                    <a:srgbClr val="FF0000"/>
                  </a:solidFill>
                  <a:latin typeface="微软雅黑" panose="020B0503020204020204" pitchFamily="34" charset="-122"/>
                  <a:ea typeface="微软雅黑" panose="020B0503020204020204" pitchFamily="34" charset="-122"/>
                </a:endParaRPr>
              </a:p>
              <a:p>
                <a:pPr lvl="0" fontAlgn="base">
                  <a:spcBef>
                    <a:spcPct val="0"/>
                  </a:spcBef>
                  <a:spcAft>
                    <a:spcPct val="0"/>
                  </a:spcAft>
                  <a:defRPr/>
                </a:pPr>
                <a:r>
                  <a:rPr lang="zh-CN" altLang="en-US" sz="2200" b="1" dirty="0" smtClean="0">
                    <a:solidFill>
                      <a:schemeClr val="tx1"/>
                    </a:solidFill>
                  </a:rPr>
                  <a:t>假设</a:t>
                </a:r>
                <a:r>
                  <a:rPr lang="zh-CN" altLang="en-US" sz="2200" b="1" dirty="0">
                    <a:solidFill>
                      <a:schemeClr val="tx1"/>
                    </a:solidFill>
                  </a:rPr>
                  <a:t>每个节点对目标的感知是独立的，根据概率计算公式，</a:t>
                </a:r>
                <a:r>
                  <a:rPr lang="en-US" altLang="en-US" sz="2200" b="1" dirty="0">
                    <a:solidFill>
                      <a:schemeClr val="tx1"/>
                    </a:solidFill>
                  </a:rPr>
                  <a:t>M</a:t>
                </a:r>
                <a:r>
                  <a:rPr lang="zh-CN" altLang="en-US" sz="2200" b="1" dirty="0">
                    <a:solidFill>
                      <a:schemeClr val="tx1"/>
                    </a:solidFill>
                  </a:rPr>
                  <a:t>中任一节点</a:t>
                </a:r>
                <a:r>
                  <a:rPr lang="en-US" altLang="en-US" sz="2200" b="1" dirty="0">
                    <a:solidFill>
                      <a:schemeClr val="tx1"/>
                    </a:solidFill>
                  </a:rPr>
                  <a:t>j</a:t>
                </a:r>
                <a:r>
                  <a:rPr lang="zh-CN" altLang="en-US" sz="2200" b="1" dirty="0">
                    <a:solidFill>
                      <a:schemeClr val="tx1"/>
                    </a:solidFill>
                  </a:rPr>
                  <a:t>的感知概率计算式：</a:t>
                </a:r>
                <a:endParaRPr lang="en-US" altLang="zh-CN" sz="2200" b="1" dirty="0">
                  <a:solidFill>
                    <a:schemeClr val="tx1"/>
                  </a:solidFill>
                </a:endParaRPr>
              </a:p>
              <a:p>
                <a:pPr lvl="0" fontAlgn="base">
                  <a:spcBef>
                    <a:spcPct val="0"/>
                  </a:spcBef>
                  <a:spcAft>
                    <a:spcPct val="0"/>
                  </a:spcAft>
                  <a:defRPr/>
                </a:pPr>
                <a:endParaRPr lang="zh-CN" altLang="en-US" b="1" dirty="0">
                  <a:solidFill>
                    <a:schemeClr val="tx1"/>
                  </a:solidFill>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dirty="0">
                  <a:ln>
                    <a:noFill/>
                  </a:ln>
                  <a:solidFill>
                    <a:schemeClr val="tx1"/>
                  </a:solidFill>
                  <a:effectLst/>
                  <a:uLnTx/>
                  <a:uFillTx/>
                  <a:latin typeface="+mn-lt"/>
                  <a:ea typeface="+mn-ea"/>
                  <a:cs typeface="+mn-cs"/>
                </a:endParaRPr>
              </a:p>
            </p:txBody>
          </p:sp>
        </mc:Choice>
        <mc:Fallback>
          <p:sp>
            <p:nvSpPr>
              <p:cNvPr id="9" name="线形标注 1(带边框和强调线) 8"/>
              <p:cNvSpPr>
                <a:spLocks noRot="1" noChangeAspect="1" noMove="1" noResize="1" noEditPoints="1" noAdjustHandles="1" noChangeArrowheads="1" noChangeShapeType="1" noTextEdit="1"/>
              </p:cNvSpPr>
              <p:nvPr/>
            </p:nvSpPr>
            <p:spPr>
              <a:xfrm>
                <a:off x="6816080" y="1132160"/>
                <a:ext cx="5112568" cy="5393184"/>
              </a:xfrm>
              <a:prstGeom prst="accentBorderCallout1">
                <a:avLst>
                  <a:gd name="adj1" fmla="val 25253"/>
                  <a:gd name="adj2" fmla="val -5819"/>
                  <a:gd name="adj3" fmla="val 83073"/>
                  <a:gd name="adj4" fmla="val -22705"/>
                </a:avLst>
              </a:prstGeom>
              <a:blipFill rotWithShape="1">
                <a:blip r:embed="rId1"/>
                <a:stretch>
                  <a:fillRect l="-22953" t="-246" r="-245" b="-234"/>
                </a:stretch>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graphicFrame>
        <p:nvGraphicFramePr>
          <p:cNvPr id="7" name="对象 6"/>
          <p:cNvGraphicFramePr>
            <a:graphicFrameLocks noChangeAspect="1"/>
          </p:cNvGraphicFramePr>
          <p:nvPr/>
        </p:nvGraphicFramePr>
        <p:xfrm>
          <a:off x="7335313" y="5641584"/>
          <a:ext cx="3513215" cy="883760"/>
        </p:xfrm>
        <a:graphic>
          <a:graphicData uri="http://schemas.openxmlformats.org/presentationml/2006/ole">
            <mc:AlternateContent xmlns:mc="http://schemas.openxmlformats.org/markup-compatibility/2006">
              <mc:Choice xmlns:v="urn:schemas-microsoft-com:vml" Requires="v">
                <p:oleObj spid="_x0000_s88304" name="" r:id="rId2" imgW="37185600" imgH="9448800" progId="">
                  <p:embed/>
                </p:oleObj>
              </mc:Choice>
              <mc:Fallback>
                <p:oleObj name="" r:id="rId2" imgW="37185600" imgH="9448800" progId="">
                  <p:embed/>
                  <p:pic>
                    <p:nvPicPr>
                      <p:cNvPr id="0"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5313" y="5641584"/>
                        <a:ext cx="3513215" cy="883760"/>
                      </a:xfrm>
                      <a:prstGeom prst="rect">
                        <a:avLst/>
                      </a:prstGeom>
                      <a:noFill/>
                      <a:ln>
                        <a:noFill/>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3</a:t>
            </a:r>
            <a:r>
              <a:rPr lang="zh-CN" altLang="en-US"/>
              <a:t>、无线传感器网络覆盖算法分类</a:t>
            </a:r>
            <a:endParaRPr lang="zh-CN" altLang="en-US"/>
          </a:p>
        </p:txBody>
      </p:sp>
      <p:graphicFrame>
        <p:nvGraphicFramePr>
          <p:cNvPr id="4" name="图示 3"/>
          <p:cNvGraphicFramePr/>
          <p:nvPr/>
        </p:nvGraphicFramePr>
        <p:xfrm>
          <a:off x="839416" y="1268760"/>
          <a:ext cx="8136904" cy="428002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a:r>
              <a:t>（</a:t>
            </a:r>
            <a:r>
              <a:rPr lang="en-US" altLang="zh-CN"/>
              <a:t>1</a:t>
            </a:r>
            <a:r>
              <a:t>）</a:t>
            </a:r>
            <a:r>
              <a:rPr lang="zh-CN" altLang="en-US"/>
              <a:t>Flooding路由协议</a:t>
            </a:r>
            <a:endParaRPr lang="zh-CN" altLang="en-US"/>
          </a:p>
        </p:txBody>
      </p:sp>
      <p:sp>
        <p:nvSpPr>
          <p:cNvPr id="4" name="对角圆角矩形 5"/>
          <p:cNvSpPr>
            <a:spLocks noChangeArrowheads="1"/>
          </p:cNvSpPr>
          <p:nvPr/>
        </p:nvSpPr>
        <p:spPr bwMode="auto">
          <a:xfrm>
            <a:off x="1528445" y="1108075"/>
            <a:ext cx="9879965" cy="5096510"/>
          </a:xfrm>
          <a:custGeom>
            <a:avLst/>
            <a:gdLst>
              <a:gd name="T0" fmla="*/ 6954838 w 6954838"/>
              <a:gd name="T1" fmla="*/ 1939925 h 3879850"/>
              <a:gd name="T2" fmla="*/ 3477419 w 6954838"/>
              <a:gd name="T3" fmla="*/ 3879850 h 3879850"/>
              <a:gd name="T4" fmla="*/ 0 w 6954838"/>
              <a:gd name="T5" fmla="*/ 1939925 h 3879850"/>
              <a:gd name="T6" fmla="*/ 3477419 w 6954838"/>
              <a:gd name="T7" fmla="*/ 0 h 3879850"/>
              <a:gd name="T8" fmla="*/ 0 60000 65536"/>
              <a:gd name="T9" fmla="*/ 5898240 60000 65536"/>
              <a:gd name="T10" fmla="*/ 11796480 60000 65536"/>
              <a:gd name="T11" fmla="*/ 17694720 60000 65536"/>
              <a:gd name="T12" fmla="*/ 144114 w 6954838"/>
              <a:gd name="T13" fmla="*/ 144114 h 3879850"/>
              <a:gd name="T14" fmla="*/ 6810724 w 6954838"/>
              <a:gd name="T15" fmla="*/ 3735736 h 3879850"/>
            </a:gdLst>
            <a:ahLst/>
            <a:cxnLst>
              <a:cxn ang="T8">
                <a:pos x="T0" y="T1"/>
              </a:cxn>
              <a:cxn ang="T9">
                <a:pos x="T2" y="T3"/>
              </a:cxn>
              <a:cxn ang="T10">
                <a:pos x="T4" y="T5"/>
              </a:cxn>
              <a:cxn ang="T11">
                <a:pos x="T6" y="T7"/>
              </a:cxn>
            </a:cxnLst>
            <a:rect l="T12" t="T13" r="T14" b="T15"/>
            <a:pathLst>
              <a:path w="6954838" h="3879850">
                <a:moveTo>
                  <a:pt x="492043" y="0"/>
                </a:moveTo>
                <a:lnTo>
                  <a:pt x="6954838" y="0"/>
                </a:lnTo>
                <a:lnTo>
                  <a:pt x="6954838" y="3387807"/>
                </a:lnTo>
                <a:cubicBezTo>
                  <a:pt x="6954838" y="3659554"/>
                  <a:pt x="6734542" y="3879849"/>
                  <a:pt x="6462795" y="3879850"/>
                </a:cubicBezTo>
                <a:lnTo>
                  <a:pt x="0" y="3879850"/>
                </a:lnTo>
                <a:lnTo>
                  <a:pt x="0" y="492043"/>
                </a:lnTo>
                <a:cubicBezTo>
                  <a:pt x="0" y="220295"/>
                  <a:pt x="220295" y="0"/>
                  <a:pt x="492043" y="1"/>
                </a:cubicBezTo>
                <a:cubicBezTo>
                  <a:pt x="492043" y="1"/>
                  <a:pt x="492043" y="1"/>
                  <a:pt x="492043" y="1"/>
                </a:cubicBezTo>
                <a:close/>
              </a:path>
            </a:pathLst>
          </a:custGeom>
          <a:solidFill>
            <a:schemeClr val="bg2">
              <a:lumMod val="90000"/>
            </a:schemeClr>
          </a:solidFill>
          <a:ln w="19050" algn="ctr">
            <a:noFill/>
            <a:miter lim="800000"/>
          </a:ln>
          <a:effectLst>
            <a:outerShdw dist="23000" dir="5400000" rotWithShape="0">
              <a:srgbClr val="000000">
                <a:alpha val="34999"/>
              </a:srgbClr>
            </a:outerShdw>
          </a:effectLst>
        </p:spPr>
        <p:txBody>
          <a:bodyPr anchor="ctr"/>
          <a:lstStyle/>
          <a:p>
            <a:pPr lvl="0" algn="just" fontAlgn="base">
              <a:lnSpc>
                <a:spcPct val="150000"/>
              </a:lnSpc>
              <a:spcBef>
                <a:spcPct val="0"/>
              </a:spcBef>
              <a:spcAft>
                <a:spcPct val="0"/>
              </a:spcAft>
              <a:defRPr/>
            </a:pPr>
            <a:r>
              <a:rPr kumimoji="0" lang="en-US" altLang="zh-CN" sz="20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      </a:t>
            </a:r>
            <a:r>
              <a:rPr kumimoji="0" lang="en-US" altLang="zh-CN" sz="28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 </a:t>
            </a:r>
            <a:r>
              <a:rPr kumimoji="0" sz="28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Flooding路由协议</a:t>
            </a:r>
            <a:r>
              <a:rPr kumimoji="0" sz="28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mn-cs"/>
              </a:rPr>
              <a:t>不要求维护网络的拓扑结构和相关路由计算，仅要求传感器网络节点在接收到信息后以广播的方式向邻居节点转发数据包</a:t>
            </a:r>
            <a:r>
              <a:rPr kumimoji="0" sz="28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，邻居节点重复执行上述过程（转发时除去刚刚发送给它们的节点），</a:t>
            </a:r>
            <a:r>
              <a:rPr kumimoji="0" sz="2800" b="1" i="0" u="none" strike="noStrike" kern="1200" cap="none" spc="0" normalizeH="0" baseline="0" noProof="0" dirty="0" err="1">
                <a:ln>
                  <a:noFill/>
                </a:ln>
                <a:solidFill>
                  <a:srgbClr val="000066"/>
                </a:solidFill>
                <a:effectLst/>
                <a:uLnTx/>
                <a:uFillTx/>
                <a:latin typeface="华文楷体" panose="02010600040101010101" pitchFamily="2" charset="-122"/>
                <a:ea typeface="华文楷体" panose="02010600040101010101" pitchFamily="2" charset="-122"/>
                <a:cs typeface="+mn-cs"/>
              </a:rPr>
              <a:t>直到数据包到达目的地或者该数据包的生命周期结束</a:t>
            </a:r>
            <a:r>
              <a:rPr kumimoji="0" sz="2800" b="1" i="0" u="none" strike="noStrike" kern="1200" cap="none" spc="0" normalizeH="0" baseline="0" noProof="0" dirty="0" err="1">
                <a:ln>
                  <a:noFill/>
                </a:ln>
                <a:effectLst/>
                <a:uLnTx/>
                <a:uFillTx/>
                <a:latin typeface="华文楷体" panose="02010600040101010101" pitchFamily="2" charset="-122"/>
                <a:ea typeface="华文楷体" panose="02010600040101010101" pitchFamily="2" charset="-122"/>
                <a:cs typeface="+mn-cs"/>
              </a:rPr>
              <a:t>。特别指出的是，无线传感器网络中</a:t>
            </a:r>
            <a:r>
              <a:rPr sz="2800" b="1" noProof="0" dirty="0">
                <a:ln>
                  <a:noFill/>
                </a:ln>
                <a:effectLst/>
                <a:uLnTx/>
                <a:uFillTx/>
                <a:latin typeface="华文楷体" panose="02010600040101010101" pitchFamily="2" charset="-122"/>
                <a:ea typeface="华文楷体" panose="02010600040101010101" pitchFamily="2" charset="-122"/>
                <a:sym typeface="+mn-ea"/>
              </a:rPr>
              <a:t>一般</a:t>
            </a:r>
            <a:r>
              <a:rPr lang="zh-CN" sz="2800" b="1" noProof="0" dirty="0">
                <a:ln>
                  <a:noFill/>
                </a:ln>
                <a:effectLst/>
                <a:uLnTx/>
                <a:uFillTx/>
                <a:latin typeface="华文楷体" panose="02010600040101010101" pitchFamily="2" charset="-122"/>
                <a:ea typeface="华文楷体" panose="02010600040101010101" pitchFamily="2" charset="-122"/>
                <a:sym typeface="+mn-ea"/>
              </a:rPr>
              <a:t>要</a:t>
            </a:r>
            <a:r>
              <a:rPr sz="2800" b="1" noProof="0" dirty="0">
                <a:ln>
                  <a:noFill/>
                </a:ln>
                <a:effectLst/>
                <a:uLnTx/>
                <a:uFillTx/>
                <a:latin typeface="华文楷体" panose="02010600040101010101" pitchFamily="2" charset="-122"/>
                <a:ea typeface="华文楷体" panose="02010600040101010101" pitchFamily="2" charset="-122"/>
                <a:sym typeface="+mn-ea"/>
              </a:rPr>
              <a:t>预先设定数据包所转发的最大跳</a:t>
            </a:r>
            <a:r>
              <a:rPr lang="zh-CN" sz="2800" b="1" noProof="0" dirty="0">
                <a:ln>
                  <a:noFill/>
                </a:ln>
                <a:effectLst/>
                <a:uLnTx/>
                <a:uFillTx/>
                <a:latin typeface="华文楷体" panose="02010600040101010101" pitchFamily="2" charset="-122"/>
                <a:ea typeface="华文楷体" panose="02010600040101010101" pitchFamily="2" charset="-122"/>
                <a:sym typeface="+mn-ea"/>
              </a:rPr>
              <a:t>，即</a:t>
            </a:r>
            <a:r>
              <a:rPr sz="2800" b="1" noProof="0" dirty="0">
                <a:ln>
                  <a:noFill/>
                </a:ln>
                <a:effectLst/>
                <a:uLnTx/>
                <a:uFillTx/>
                <a:latin typeface="华文楷体" panose="02010600040101010101" pitchFamily="2" charset="-122"/>
                <a:ea typeface="华文楷体" panose="02010600040101010101" pitchFamily="2" charset="-122"/>
                <a:sym typeface="+mn-ea"/>
              </a:rPr>
              <a:t>数</a:t>
            </a:r>
            <a:r>
              <a:rPr kumimoji="0" sz="2800" b="1" i="0" u="none" strike="noStrike" kern="1200" cap="none" spc="0" normalizeH="0" baseline="0" noProof="0" dirty="0" err="1">
                <a:ln>
                  <a:noFill/>
                </a:ln>
                <a:effectLst/>
                <a:uLnTx/>
                <a:uFillTx/>
                <a:latin typeface="华文楷体" panose="02010600040101010101" pitchFamily="2" charset="-122"/>
                <a:ea typeface="华文楷体" panose="02010600040101010101" pitchFamily="2" charset="-122"/>
                <a:cs typeface="+mn-cs"/>
              </a:rPr>
              <a:t>数据包的</a:t>
            </a:r>
            <a:r>
              <a:rPr kumimoji="0" sz="2800" b="1" i="0" u="none" strike="noStrike" kern="1200" cap="none" spc="0" normalizeH="0" baseline="0" noProof="0" dirty="0" err="1">
                <a:ln>
                  <a:noFill/>
                </a:ln>
                <a:solidFill>
                  <a:srgbClr val="0000FF"/>
                </a:solidFill>
                <a:effectLst/>
                <a:uLnTx/>
                <a:uFillTx/>
                <a:latin typeface="华文楷体" panose="02010600040101010101" pitchFamily="2" charset="-122"/>
                <a:ea typeface="华文楷体" panose="02010600040101010101" pitchFamily="2" charset="-122"/>
                <a:cs typeface="+mn-cs"/>
              </a:rPr>
              <a:t>生命周期</a:t>
            </a:r>
            <a:r>
              <a:rPr kumimoji="0" sz="2800" b="1" i="0" u="none" strike="noStrike" kern="1200" cap="none" spc="0" normalizeH="0" baseline="0" noProof="0" dirty="0" err="1" smtClean="0">
                <a:ln>
                  <a:noFill/>
                </a:ln>
                <a:solidFill>
                  <a:srgbClr val="0000FF"/>
                </a:solidFill>
                <a:effectLst/>
                <a:uLnTx/>
                <a:uFillTx/>
                <a:latin typeface="华文楷体" panose="02010600040101010101" pitchFamily="2" charset="-122"/>
                <a:ea typeface="华文楷体" panose="02010600040101010101" pitchFamily="2" charset="-122"/>
              </a:rPr>
              <a:t>TTL</a:t>
            </a:r>
            <a:r>
              <a:rPr kumimoji="0" lang="en-US" sz="2800" b="1" i="0" u="none" strike="noStrike" kern="1200" cap="none" spc="0" normalizeH="0" baseline="0" noProof="0" dirty="0" smtClean="0">
                <a:ln>
                  <a:noFill/>
                </a:ln>
                <a:solidFill>
                  <a:srgbClr val="0000FF"/>
                </a:solidFill>
                <a:effectLst/>
                <a:uLnTx/>
                <a:uFillTx/>
                <a:latin typeface="华文楷体" panose="02010600040101010101" pitchFamily="2" charset="-122"/>
                <a:ea typeface="华文楷体" panose="02010600040101010101" pitchFamily="2" charset="-122"/>
              </a:rPr>
              <a:t>(</a:t>
            </a:r>
            <a:r>
              <a:rPr lang="en-US" altLang="zh-CN" sz="2800" b="1" dirty="0">
                <a:solidFill>
                  <a:srgbClr val="0000FF"/>
                </a:solidFill>
              </a:rPr>
              <a:t>Time To Live</a:t>
            </a:r>
            <a:r>
              <a:rPr kumimoji="0" lang="en-US" sz="2800" b="1" i="0" u="none" strike="noStrike" kern="1200" cap="none" spc="0" normalizeH="0" baseline="0" noProof="0" dirty="0" smtClean="0">
                <a:ln>
                  <a:noFill/>
                </a:ln>
                <a:solidFill>
                  <a:srgbClr val="0000FF"/>
                </a:solidFill>
                <a:effectLst/>
                <a:uLnTx/>
                <a:uFillTx/>
                <a:latin typeface="华文楷体" panose="02010600040101010101" pitchFamily="2" charset="-122"/>
                <a:ea typeface="华文楷体" panose="02010600040101010101" pitchFamily="2" charset="-122"/>
                <a:cs typeface="+mn-cs"/>
              </a:rPr>
              <a:t>)</a:t>
            </a:r>
            <a:r>
              <a:rPr kumimoji="0" sz="28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a:t>
            </a:r>
            <a:endParaRPr kumimoji="0" sz="28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3</a:t>
            </a:r>
            <a:r>
              <a:rPr lang="zh-CN" altLang="en-US"/>
              <a:t>、无线传感器网络覆盖算法分类</a:t>
            </a:r>
            <a:endParaRPr lang="zh-CN" altLang="en-US"/>
          </a:p>
        </p:txBody>
      </p:sp>
      <p:graphicFrame>
        <p:nvGraphicFramePr>
          <p:cNvPr id="4" name="图示 3"/>
          <p:cNvGraphicFramePr/>
          <p:nvPr/>
        </p:nvGraphicFramePr>
        <p:xfrm>
          <a:off x="839416" y="1268760"/>
          <a:ext cx="8136904" cy="428002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4" name="圆角矩形标注 13"/>
          <p:cNvSpPr/>
          <p:nvPr/>
        </p:nvSpPr>
        <p:spPr>
          <a:xfrm>
            <a:off x="4799856" y="1052736"/>
            <a:ext cx="6984776" cy="5256584"/>
          </a:xfrm>
          <a:prstGeom prst="wedgeRoundRectCallout">
            <a:avLst>
              <a:gd name="adj1" fmla="val -58465"/>
              <a:gd name="adj2" fmla="val -581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base" latinLnBrk="0" hangingPunct="1">
              <a:lnSpc>
                <a:spcPct val="130000"/>
              </a:lnSpc>
              <a:spcBef>
                <a:spcPct val="0"/>
              </a:spcBef>
              <a:spcAft>
                <a:spcPct val="0"/>
              </a:spcAft>
              <a:buClrTx/>
              <a:buSzTx/>
              <a:buFont typeface="Wingdings" panose="05000000000000000000" pitchFamily="2" charset="2"/>
              <a:buChar char="p"/>
              <a:defRPr/>
            </a:pPr>
            <a:r>
              <a:rPr lang="zh-CN" altLang="en-US" sz="2400" b="1" dirty="0" smtClean="0">
                <a:solidFill>
                  <a:srgbClr val="FFFF00"/>
                </a:solidFill>
                <a:latin typeface="微软雅黑" panose="020B0503020204020204" pitchFamily="34" charset="-122"/>
                <a:ea typeface="微软雅黑" panose="020B0503020204020204" pitchFamily="34" charset="-122"/>
              </a:rPr>
              <a:t>确定性区域</a:t>
            </a:r>
            <a:r>
              <a:rPr lang="en-US" altLang="zh-CN" sz="2400" b="1" dirty="0" smtClean="0">
                <a:solidFill>
                  <a:srgbClr val="FFFF00"/>
                </a:solidFill>
                <a:latin typeface="微软雅黑" panose="020B0503020204020204" pitchFamily="34" charset="-122"/>
                <a:ea typeface="微软雅黑" panose="020B0503020204020204" pitchFamily="34" charset="-122"/>
              </a:rPr>
              <a:t>/</a:t>
            </a:r>
            <a:r>
              <a:rPr lang="zh-CN" altLang="en-US" sz="2400" b="1" dirty="0" smtClean="0">
                <a:solidFill>
                  <a:srgbClr val="FFFF00"/>
                </a:solidFill>
                <a:latin typeface="微软雅黑" panose="020B0503020204020204" pitchFamily="34" charset="-122"/>
                <a:ea typeface="微软雅黑" panose="020B0503020204020204" pitchFamily="34" charset="-122"/>
              </a:rPr>
              <a:t>点覆盖</a:t>
            </a:r>
            <a:r>
              <a:rPr lang="zh-CN" altLang="en-US" sz="2400" dirty="0" smtClean="0">
                <a:solidFill>
                  <a:schemeClr val="bg1"/>
                </a:solidFill>
                <a:latin typeface="微软雅黑" panose="020B0503020204020204" pitchFamily="34" charset="-122"/>
                <a:ea typeface="微软雅黑" panose="020B0503020204020204" pitchFamily="34" charset="-122"/>
              </a:rPr>
              <a:t>：指已知节点位置，完成目标区域或目标点覆盖（案例：圆周覆盖）</a:t>
            </a:r>
            <a:endParaRPr kumimoji="0" lang="en-US" altLang="zh-CN" sz="2400"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endParaRPr>
          </a:p>
          <a:p>
            <a:pPr marL="457200" marR="0" lvl="0" indent="-457200" algn="l" defTabSz="914400" rtl="0" eaLnBrk="1" fontAlgn="base" latinLnBrk="0" hangingPunct="1">
              <a:lnSpc>
                <a:spcPct val="130000"/>
              </a:lnSpc>
              <a:spcBef>
                <a:spcPct val="0"/>
              </a:spcBef>
              <a:spcAft>
                <a:spcPct val="0"/>
              </a:spcAft>
              <a:buClrTx/>
              <a:buSzTx/>
              <a:buFont typeface="Wingdings" panose="05000000000000000000" pitchFamily="2" charset="2"/>
              <a:buChar char="p"/>
              <a:defRPr/>
            </a:pPr>
            <a:r>
              <a:rPr kumimoji="0" lang="zh-CN" altLang="en-US" sz="2400" b="1" i="0" u="none" strike="noStrike" kern="1200" cap="none" spc="0" normalizeH="0" baseline="0" noProof="0" dirty="0" smtClean="0">
                <a:ln>
                  <a:noFill/>
                </a:ln>
                <a:solidFill>
                  <a:srgbClr val="FFFF00"/>
                </a:solidFill>
                <a:effectLst/>
                <a:uLnTx/>
                <a:uFillTx/>
                <a:latin typeface="微软雅黑" panose="020B0503020204020204" pitchFamily="34" charset="-122"/>
                <a:ea typeface="微软雅黑" panose="020B0503020204020204" pitchFamily="34" charset="-122"/>
              </a:rPr>
              <a:t>基于网格的目标覆盖</a:t>
            </a:r>
            <a:r>
              <a:rPr kumimoji="0" lang="zh-CN" altLang="en-US" sz="2400"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：指当地理环境情况预先确定时，</a:t>
            </a:r>
            <a:r>
              <a:rPr kumimoji="0" lang="zh-CN" altLang="en-US" sz="2400" b="1"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使用二维（也可以是三维）的网格进行网络的建模</a:t>
            </a:r>
            <a:r>
              <a:rPr kumimoji="0" lang="zh-CN" altLang="en-US" sz="2400"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，并选择在合适的格点配置传感器节点来完成区域</a:t>
            </a:r>
            <a:r>
              <a:rPr kumimoji="0" lang="en-US" sz="2400"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a:t>
            </a:r>
            <a:r>
              <a:rPr kumimoji="0" lang="zh-CN" altLang="en-US" sz="2400"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目标的覆盖；</a:t>
            </a:r>
            <a:endParaRPr kumimoji="0" lang="en-US" altLang="zh-CN" sz="2400"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endParaRPr>
          </a:p>
          <a:p>
            <a:pPr marL="457200" marR="0" lvl="0" indent="-457200" algn="l" defTabSz="914400" rtl="0" eaLnBrk="1" fontAlgn="base" latinLnBrk="0" hangingPunct="1">
              <a:lnSpc>
                <a:spcPct val="130000"/>
              </a:lnSpc>
              <a:spcBef>
                <a:spcPct val="0"/>
              </a:spcBef>
              <a:spcAft>
                <a:spcPct val="0"/>
              </a:spcAft>
              <a:buClrTx/>
              <a:buSzTx/>
              <a:buFont typeface="Wingdings" panose="05000000000000000000" pitchFamily="2" charset="2"/>
              <a:buChar char="p"/>
              <a:defRPr/>
            </a:pPr>
            <a:r>
              <a:rPr kumimoji="0" lang="zh-CN" altLang="en-US" sz="2400" b="1" i="0" u="none" strike="noStrike" kern="1200" cap="none" spc="0" normalizeH="0" baseline="0" noProof="0" dirty="0" smtClean="0">
                <a:ln>
                  <a:noFill/>
                </a:ln>
                <a:solidFill>
                  <a:srgbClr val="FFFF00"/>
                </a:solidFill>
                <a:effectLst/>
                <a:uLnTx/>
                <a:uFillTx/>
                <a:latin typeface="微软雅黑" panose="020B0503020204020204" pitchFamily="34" charset="-122"/>
                <a:ea typeface="微软雅黑" panose="020B0503020204020204" pitchFamily="34" charset="-122"/>
              </a:rPr>
              <a:t>确定性网络路径</a:t>
            </a:r>
            <a:r>
              <a:rPr kumimoji="0" lang="en-US" sz="2400" b="1" i="0" u="none" strike="noStrike" kern="1200" cap="none" spc="0" normalizeH="0" baseline="0" noProof="0" dirty="0" smtClean="0">
                <a:ln>
                  <a:noFill/>
                </a:ln>
                <a:solidFill>
                  <a:srgbClr val="FFFF00"/>
                </a:solidFill>
                <a:effectLst/>
                <a:uLnTx/>
                <a:uFillTx/>
                <a:latin typeface="微软雅黑" panose="020B0503020204020204" pitchFamily="34" charset="-122"/>
                <a:ea typeface="微软雅黑" panose="020B0503020204020204" pitchFamily="34" charset="-122"/>
              </a:rPr>
              <a:t>/</a:t>
            </a:r>
            <a:r>
              <a:rPr kumimoji="0" lang="zh-CN" altLang="en-US" sz="2400" b="1" i="0" u="none" strike="noStrike" kern="1200" cap="none" spc="0" normalizeH="0" baseline="0" noProof="0" dirty="0" smtClean="0">
                <a:ln>
                  <a:noFill/>
                </a:ln>
                <a:solidFill>
                  <a:srgbClr val="FFFF00"/>
                </a:solidFill>
                <a:effectLst/>
                <a:uLnTx/>
                <a:uFillTx/>
                <a:latin typeface="微软雅黑" panose="020B0503020204020204" pitchFamily="34" charset="-122"/>
                <a:ea typeface="微软雅黑" panose="020B0503020204020204" pitchFamily="34" charset="-122"/>
              </a:rPr>
              <a:t>目标覆盖</a:t>
            </a:r>
            <a:r>
              <a:rPr kumimoji="0" lang="zh-CN" altLang="en-US" sz="2400"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：同样也是传感器节点位置已知，</a:t>
            </a:r>
            <a:r>
              <a:rPr kumimoji="0" lang="zh-CN" altLang="en-US" sz="2400" b="1"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但特别考虑了如何对穿越网络的目标或其经过的路径上各点进行感应与追踪</a:t>
            </a:r>
            <a:r>
              <a:rPr kumimoji="0" lang="zh-CN" altLang="en-US" sz="2400"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a:t>
            </a:r>
            <a:endParaRPr kumimoji="0" lang="zh-CN" altLang="en-US" sz="2000"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3</a:t>
            </a:r>
            <a:r>
              <a:rPr lang="zh-CN" altLang="en-US"/>
              <a:t>、无线传感器网络覆盖算法分类</a:t>
            </a:r>
            <a:endParaRPr lang="zh-CN" altLang="en-US"/>
          </a:p>
        </p:txBody>
      </p:sp>
      <p:graphicFrame>
        <p:nvGraphicFramePr>
          <p:cNvPr id="4" name="图示 3"/>
          <p:cNvGraphicFramePr/>
          <p:nvPr/>
        </p:nvGraphicFramePr>
        <p:xfrm>
          <a:off x="839416" y="1268760"/>
          <a:ext cx="8136904" cy="428002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4" name="圆角矩形标注 13"/>
          <p:cNvSpPr/>
          <p:nvPr/>
        </p:nvSpPr>
        <p:spPr>
          <a:xfrm>
            <a:off x="4799856" y="1052736"/>
            <a:ext cx="6984776" cy="5256584"/>
          </a:xfrm>
          <a:prstGeom prst="wedgeRoundRectCallout">
            <a:avLst>
              <a:gd name="adj1" fmla="val -58257"/>
              <a:gd name="adj2" fmla="val 1599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14350" lvl="0" indent="-514350" algn="just" fontAlgn="base">
              <a:lnSpc>
                <a:spcPct val="150000"/>
              </a:lnSpc>
              <a:spcBef>
                <a:spcPct val="0"/>
              </a:spcBef>
              <a:spcAft>
                <a:spcPct val="0"/>
              </a:spcAft>
              <a:buFont typeface="Wingdings" panose="05000000000000000000" pitchFamily="2" charset="2"/>
              <a:buChar char="p"/>
              <a:defRPr/>
            </a:pPr>
            <a:r>
              <a:rPr lang="zh-CN" altLang="en-US" sz="2800" dirty="0">
                <a:solidFill>
                  <a:schemeClr val="bg1"/>
                </a:solidFill>
                <a:latin typeface="微软雅黑" panose="020B0503020204020204" pitchFamily="34" charset="-122"/>
                <a:ea typeface="微软雅黑" panose="020B0503020204020204" pitchFamily="34" charset="-122"/>
              </a:rPr>
              <a:t>随机覆盖考虑在网络中传感器节点</a:t>
            </a:r>
            <a:r>
              <a:rPr lang="zh-CN" altLang="en-US" sz="2800" b="1" dirty="0">
                <a:solidFill>
                  <a:srgbClr val="FFFF00"/>
                </a:solidFill>
                <a:latin typeface="微软雅黑" panose="020B0503020204020204" pitchFamily="34" charset="-122"/>
                <a:ea typeface="微软雅黑" panose="020B0503020204020204" pitchFamily="34" charset="-122"/>
              </a:rPr>
              <a:t>随机分布且预先不知道节点位置的情况</a:t>
            </a:r>
            <a:r>
              <a:rPr lang="zh-CN" altLang="en-US" sz="2800" b="1" dirty="0" smtClean="0">
                <a:solidFill>
                  <a:srgbClr val="FFFF00"/>
                </a:solidFill>
                <a:latin typeface="微软雅黑" panose="020B0503020204020204" pitchFamily="34" charset="-122"/>
                <a:ea typeface="微软雅黑" panose="020B0503020204020204" pitchFamily="34" charset="-122"/>
              </a:rPr>
              <a:t>下</a:t>
            </a:r>
            <a:r>
              <a:rPr lang="zh-CN" altLang="en-US" sz="2800" b="1" dirty="0">
                <a:solidFill>
                  <a:srgbClr val="FFFF00"/>
                </a:solidFill>
                <a:latin typeface="微软雅黑" panose="020B0503020204020204" pitchFamily="34" charset="-122"/>
                <a:ea typeface="微软雅黑" panose="020B0503020204020204" pitchFamily="34" charset="-122"/>
              </a:rPr>
              <a:t>，</a:t>
            </a:r>
            <a:r>
              <a:rPr lang="zh-CN" altLang="en-US" sz="2800" b="1" dirty="0" smtClean="0">
                <a:solidFill>
                  <a:srgbClr val="FFFF00"/>
                </a:solidFill>
                <a:latin typeface="微软雅黑" panose="020B0503020204020204" pitchFamily="34" charset="-122"/>
                <a:ea typeface="微软雅黑" panose="020B0503020204020204" pitchFamily="34" charset="-122"/>
              </a:rPr>
              <a:t>网络</a:t>
            </a:r>
            <a:r>
              <a:rPr lang="zh-CN" altLang="en-US" sz="2800" b="1" dirty="0">
                <a:solidFill>
                  <a:srgbClr val="FFFF00"/>
                </a:solidFill>
                <a:latin typeface="微软雅黑" panose="020B0503020204020204" pitchFamily="34" charset="-122"/>
                <a:ea typeface="微软雅黑" panose="020B0503020204020204" pitchFamily="34" charset="-122"/>
              </a:rPr>
              <a:t>完成对检测区域的覆盖</a:t>
            </a:r>
            <a:r>
              <a:rPr lang="zh-CN" altLang="en-US" sz="2800" b="1" dirty="0" smtClean="0">
                <a:solidFill>
                  <a:srgbClr val="FFFF00"/>
                </a:solidFill>
                <a:latin typeface="微软雅黑" panose="020B0503020204020204" pitchFamily="34" charset="-122"/>
                <a:ea typeface="微软雅黑" panose="020B0503020204020204" pitchFamily="34" charset="-122"/>
              </a:rPr>
              <a:t>任务</a:t>
            </a:r>
            <a:r>
              <a:rPr lang="zh-CN" altLang="en-US" sz="2800" dirty="0" smtClean="0">
                <a:solidFill>
                  <a:schemeClr val="bg1"/>
                </a:solidFill>
                <a:latin typeface="微软雅黑" panose="020B0503020204020204" pitchFamily="34" charset="-122"/>
                <a:ea typeface="微软雅黑" panose="020B0503020204020204" pitchFamily="34" charset="-122"/>
              </a:rPr>
              <a:t>；</a:t>
            </a:r>
            <a:endParaRPr lang="en-US" altLang="zh-CN" sz="2800" dirty="0" smtClean="0">
              <a:solidFill>
                <a:schemeClr val="bg1"/>
              </a:solidFill>
              <a:latin typeface="微软雅黑" panose="020B0503020204020204" pitchFamily="34" charset="-122"/>
              <a:ea typeface="微软雅黑" panose="020B0503020204020204" pitchFamily="34" charset="-122"/>
            </a:endParaRPr>
          </a:p>
          <a:p>
            <a:pPr marL="514350" lvl="0" indent="-514350" algn="just" fontAlgn="base">
              <a:lnSpc>
                <a:spcPct val="150000"/>
              </a:lnSpc>
              <a:spcBef>
                <a:spcPct val="0"/>
              </a:spcBef>
              <a:spcAft>
                <a:spcPct val="0"/>
              </a:spcAft>
              <a:buFont typeface="Wingdings" panose="05000000000000000000" pitchFamily="2" charset="2"/>
              <a:buChar char="p"/>
              <a:defRPr/>
            </a:pPr>
            <a:r>
              <a:rPr lang="zh-CN" altLang="en-US" sz="2800" b="1" dirty="0" smtClean="0">
                <a:solidFill>
                  <a:srgbClr val="FFFF00"/>
                </a:solidFill>
                <a:latin typeface="微软雅黑" panose="020B0503020204020204" pitchFamily="34" charset="-122"/>
                <a:ea typeface="微软雅黑" panose="020B0503020204020204" pitchFamily="34" charset="-122"/>
              </a:rPr>
              <a:t>动态</a:t>
            </a:r>
            <a:r>
              <a:rPr lang="zh-CN" altLang="en-US" sz="2800" b="1" dirty="0">
                <a:solidFill>
                  <a:srgbClr val="FFFF00"/>
                </a:solidFill>
                <a:latin typeface="微软雅黑" panose="020B0503020204020204" pitchFamily="34" charset="-122"/>
                <a:ea typeface="微软雅黑" panose="020B0503020204020204" pitchFamily="34" charset="-122"/>
              </a:rPr>
              <a:t>网络覆盖</a:t>
            </a:r>
            <a:r>
              <a:rPr lang="zh-CN" altLang="en-US" sz="2800" dirty="0">
                <a:solidFill>
                  <a:schemeClr val="bg1"/>
                </a:solidFill>
                <a:latin typeface="微软雅黑" panose="020B0503020204020204" pitchFamily="34" charset="-122"/>
                <a:ea typeface="微软雅黑" panose="020B0503020204020204" pitchFamily="34" charset="-122"/>
              </a:rPr>
              <a:t>则是考虑一些特殊环境</a:t>
            </a:r>
            <a:r>
              <a:rPr lang="zh-CN" altLang="en-US" sz="2800" dirty="0" smtClean="0">
                <a:solidFill>
                  <a:schemeClr val="bg1"/>
                </a:solidFill>
                <a:latin typeface="微软雅黑" panose="020B0503020204020204" pitchFamily="34" charset="-122"/>
                <a:ea typeface="微软雅黑" panose="020B0503020204020204" pitchFamily="34" charset="-122"/>
              </a:rPr>
              <a:t>中，部分</a:t>
            </a:r>
            <a:r>
              <a:rPr lang="zh-CN" altLang="en-US" sz="2800" dirty="0">
                <a:solidFill>
                  <a:schemeClr val="bg1"/>
                </a:solidFill>
                <a:latin typeface="微软雅黑" panose="020B0503020204020204" pitchFamily="34" charset="-122"/>
                <a:ea typeface="微软雅黑" panose="020B0503020204020204" pitchFamily="34" charset="-122"/>
              </a:rPr>
              <a:t>传感器</a:t>
            </a:r>
            <a:r>
              <a:rPr lang="zh-CN" altLang="en-US" sz="2800" b="1" dirty="0">
                <a:solidFill>
                  <a:srgbClr val="FFFF00"/>
                </a:solidFill>
                <a:latin typeface="微软雅黑" panose="020B0503020204020204" pitchFamily="34" charset="-122"/>
                <a:ea typeface="微软雅黑" panose="020B0503020204020204" pitchFamily="34" charset="-122"/>
              </a:rPr>
              <a:t>节点具备一定运动能力</a:t>
            </a:r>
            <a:r>
              <a:rPr lang="zh-CN" altLang="en-US" sz="2800" dirty="0">
                <a:solidFill>
                  <a:schemeClr val="bg1"/>
                </a:solidFill>
                <a:latin typeface="微软雅黑" panose="020B0503020204020204" pitchFamily="34" charset="-122"/>
                <a:ea typeface="微软雅黑" panose="020B0503020204020204" pitchFamily="34" charset="-122"/>
              </a:rPr>
              <a:t>的</a:t>
            </a:r>
            <a:r>
              <a:rPr lang="zh-CN" altLang="en-US" sz="2800" dirty="0" smtClean="0">
                <a:solidFill>
                  <a:schemeClr val="bg1"/>
                </a:solidFill>
                <a:latin typeface="微软雅黑" panose="020B0503020204020204" pitchFamily="34" charset="-122"/>
                <a:ea typeface="微软雅黑" panose="020B0503020204020204" pitchFamily="34" charset="-122"/>
              </a:rPr>
              <a:t>情况，该</a:t>
            </a:r>
            <a:r>
              <a:rPr lang="zh-CN" altLang="en-US" sz="2800" dirty="0">
                <a:solidFill>
                  <a:schemeClr val="bg1"/>
                </a:solidFill>
                <a:latin typeface="微软雅黑" panose="020B0503020204020204" pitchFamily="34" charset="-122"/>
                <a:ea typeface="微软雅黑" panose="020B0503020204020204" pitchFamily="34" charset="-122"/>
              </a:rPr>
              <a:t>网络可以动态完成相关覆盖</a:t>
            </a:r>
            <a:r>
              <a:rPr lang="zh-CN" altLang="en-US" sz="2800" dirty="0" smtClean="0">
                <a:solidFill>
                  <a:schemeClr val="bg1"/>
                </a:solidFill>
                <a:latin typeface="微软雅黑" panose="020B0503020204020204" pitchFamily="34" charset="-122"/>
                <a:ea typeface="微软雅黑" panose="020B0503020204020204" pitchFamily="34" charset="-122"/>
              </a:rPr>
              <a:t>任务</a:t>
            </a:r>
            <a:r>
              <a:rPr lang="zh-CN" altLang="en-US" sz="2800" dirty="0">
                <a:solidFill>
                  <a:schemeClr val="bg1"/>
                </a:solidFill>
                <a:latin typeface="微软雅黑" panose="020B0503020204020204" pitchFamily="34" charset="-122"/>
                <a:ea typeface="微软雅黑" panose="020B0503020204020204" pitchFamily="34" charset="-122"/>
              </a:rPr>
              <a:t>。</a:t>
            </a:r>
            <a:endParaRPr lang="en-US" altLang="zh-CN" sz="28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3</a:t>
            </a:r>
            <a:r>
              <a:rPr lang="zh-CN" altLang="en-US"/>
              <a:t>、无线传感器网络覆盖算法分类</a:t>
            </a:r>
            <a:endParaRPr lang="zh-CN" altLang="en-US"/>
          </a:p>
        </p:txBody>
      </p:sp>
      <p:graphicFrame>
        <p:nvGraphicFramePr>
          <p:cNvPr id="4" name="图示 3"/>
          <p:cNvGraphicFramePr/>
          <p:nvPr/>
        </p:nvGraphicFramePr>
        <p:xfrm>
          <a:off x="839416" y="1268760"/>
          <a:ext cx="8136904" cy="428002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3.95833E-6 3.81503E-6 L -0.34544 0.003 " pathEditMode="relative" rAng="0" ptsTypes="AA">
                                      <p:cBhvr>
                                        <p:cTn id="6" dur="2000" fill="hold"/>
                                        <p:tgtEl>
                                          <p:spTgt spid="4"/>
                                        </p:tgtEl>
                                        <p:attrNameLst>
                                          <p:attrName>ppt_x</p:attrName>
                                          <p:attrName>ppt_y</p:attrName>
                                        </p:attrNameLst>
                                      </p:cBhvr>
                                      <p:rCtr x="-17279" y="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3</a:t>
            </a:r>
            <a:r>
              <a:rPr lang="zh-CN" altLang="en-US"/>
              <a:t>、无线传感器网络覆盖算法分类</a:t>
            </a:r>
            <a:endParaRPr lang="zh-CN" altLang="en-US"/>
          </a:p>
        </p:txBody>
      </p:sp>
      <p:graphicFrame>
        <p:nvGraphicFramePr>
          <p:cNvPr id="4" name="图示 3"/>
          <p:cNvGraphicFramePr/>
          <p:nvPr/>
        </p:nvGraphicFramePr>
        <p:xfrm>
          <a:off x="263352" y="1268760"/>
          <a:ext cx="5040560" cy="428002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圆角矩形标注 4"/>
          <p:cNvSpPr/>
          <p:nvPr/>
        </p:nvSpPr>
        <p:spPr>
          <a:xfrm>
            <a:off x="4799856" y="1052736"/>
            <a:ext cx="6984776" cy="5256584"/>
          </a:xfrm>
          <a:prstGeom prst="wedgeRoundRectCallout">
            <a:avLst>
              <a:gd name="adj1" fmla="val -63867"/>
              <a:gd name="adj2" fmla="val -857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14350" lvl="0" indent="-514350" algn="just" fontAlgn="base">
              <a:lnSpc>
                <a:spcPct val="150000"/>
              </a:lnSpc>
              <a:spcBef>
                <a:spcPct val="0"/>
              </a:spcBef>
              <a:spcAft>
                <a:spcPct val="0"/>
              </a:spcAft>
              <a:buFont typeface="Wingdings" panose="05000000000000000000" pitchFamily="2" charset="2"/>
              <a:buChar char="p"/>
              <a:defRPr/>
            </a:pPr>
            <a:r>
              <a:rPr lang="zh-CN" altLang="en-US" sz="2800" dirty="0">
                <a:solidFill>
                  <a:schemeClr val="bg1"/>
                </a:solidFill>
                <a:latin typeface="微软雅黑" panose="020B0503020204020204" pitchFamily="34" charset="-122"/>
                <a:ea typeface="微软雅黑" panose="020B0503020204020204" pitchFamily="34" charset="-122"/>
              </a:rPr>
              <a:t>面覆盖算法的目标是</a:t>
            </a:r>
            <a:r>
              <a:rPr lang="zh-CN" altLang="en-US" sz="2800" b="1" dirty="0">
                <a:solidFill>
                  <a:srgbClr val="FFFF00"/>
                </a:solidFill>
                <a:latin typeface="微软雅黑" panose="020B0503020204020204" pitchFamily="34" charset="-122"/>
                <a:ea typeface="微软雅黑" panose="020B0503020204020204" pitchFamily="34" charset="-122"/>
              </a:rPr>
              <a:t>在大量冗余的节点中寻找能够覆盖同样区域大小并保证网络连通的节点集合</a:t>
            </a:r>
            <a:r>
              <a:rPr lang="zh-CN" altLang="en-US" sz="2800" dirty="0" smtClean="0">
                <a:solidFill>
                  <a:schemeClr val="bg1"/>
                </a:solidFill>
                <a:latin typeface="微软雅黑" panose="020B0503020204020204" pitchFamily="34" charset="-122"/>
                <a:ea typeface="微软雅黑" panose="020B0503020204020204" pitchFamily="34" charset="-122"/>
              </a:rPr>
              <a:t>。</a:t>
            </a:r>
            <a:endParaRPr lang="en-US" altLang="zh-CN" sz="2800" dirty="0" smtClean="0">
              <a:solidFill>
                <a:schemeClr val="bg1"/>
              </a:solidFill>
              <a:latin typeface="微软雅黑" panose="020B0503020204020204" pitchFamily="34" charset="-122"/>
              <a:ea typeface="微软雅黑" panose="020B0503020204020204" pitchFamily="34" charset="-122"/>
            </a:endParaRPr>
          </a:p>
          <a:p>
            <a:pPr marL="514350" lvl="0" indent="-514350" algn="just" fontAlgn="base">
              <a:lnSpc>
                <a:spcPct val="150000"/>
              </a:lnSpc>
              <a:spcBef>
                <a:spcPct val="0"/>
              </a:spcBef>
              <a:spcAft>
                <a:spcPct val="0"/>
              </a:spcAft>
              <a:buFont typeface="Wingdings" panose="05000000000000000000" pitchFamily="2" charset="2"/>
              <a:buChar char="p"/>
              <a:defRPr/>
            </a:pPr>
            <a:r>
              <a:rPr lang="zh-CN" altLang="en-US" sz="2800" dirty="0" smtClean="0">
                <a:solidFill>
                  <a:schemeClr val="bg1"/>
                </a:solidFill>
                <a:latin typeface="微软雅黑" panose="020B0503020204020204" pitchFamily="34" charset="-122"/>
                <a:ea typeface="微软雅黑" panose="020B0503020204020204" pitchFamily="34" charset="-122"/>
              </a:rPr>
              <a:t>同时</a:t>
            </a:r>
            <a:r>
              <a:rPr lang="zh-CN" altLang="en-US" sz="2800" dirty="0">
                <a:solidFill>
                  <a:schemeClr val="bg1"/>
                </a:solidFill>
                <a:latin typeface="微软雅黑" panose="020B0503020204020204" pitchFamily="34" charset="-122"/>
                <a:ea typeface="微软雅黑" panose="020B0503020204020204" pitchFamily="34" charset="-122"/>
              </a:rPr>
              <a:t>获取最长的网络生存周期及能量高效性也是面覆盖算法在设计时需要兼顾的目标</a:t>
            </a:r>
            <a:r>
              <a:rPr lang="zh-CN" altLang="en-US" sz="2800" dirty="0" smtClean="0">
                <a:solidFill>
                  <a:schemeClr val="bg1"/>
                </a:solidFill>
                <a:latin typeface="微软雅黑" panose="020B0503020204020204" pitchFamily="34" charset="-122"/>
                <a:ea typeface="微软雅黑" panose="020B0503020204020204" pitchFamily="34" charset="-122"/>
              </a:rPr>
              <a:t>。</a:t>
            </a:r>
            <a:endParaRPr lang="en-US" altLang="zh-CN" sz="2800" dirty="0" smtClean="0">
              <a:solidFill>
                <a:schemeClr val="bg1"/>
              </a:solidFill>
              <a:latin typeface="微软雅黑" panose="020B0503020204020204" pitchFamily="34" charset="-122"/>
              <a:ea typeface="微软雅黑" panose="020B0503020204020204" pitchFamily="34" charset="-122"/>
            </a:endParaRPr>
          </a:p>
          <a:p>
            <a:pPr marL="514350" lvl="0" indent="-514350" algn="just" fontAlgn="base">
              <a:lnSpc>
                <a:spcPct val="150000"/>
              </a:lnSpc>
              <a:spcBef>
                <a:spcPct val="0"/>
              </a:spcBef>
              <a:spcAft>
                <a:spcPct val="0"/>
              </a:spcAft>
              <a:buFont typeface="Wingdings" panose="05000000000000000000" pitchFamily="2" charset="2"/>
              <a:buChar char="p"/>
              <a:defRPr/>
            </a:pPr>
            <a:r>
              <a:rPr lang="zh-CN" altLang="en-US" sz="2800" dirty="0" smtClean="0">
                <a:solidFill>
                  <a:schemeClr val="bg1"/>
                </a:solidFill>
                <a:latin typeface="微软雅黑" panose="020B0503020204020204" pitchFamily="34" charset="-122"/>
                <a:ea typeface="微软雅黑" panose="020B0503020204020204" pitchFamily="34" charset="-122"/>
              </a:rPr>
              <a:t>可进一步分为</a:t>
            </a:r>
            <a:r>
              <a:rPr lang="zh-CN" altLang="en-US" sz="2800" b="1" dirty="0" smtClean="0">
                <a:solidFill>
                  <a:srgbClr val="FFFF00"/>
                </a:solidFill>
                <a:latin typeface="微软雅黑" panose="020B0503020204020204" pitchFamily="34" charset="-122"/>
                <a:ea typeface="微软雅黑" panose="020B0503020204020204" pitchFamily="34" charset="-122"/>
              </a:rPr>
              <a:t>单覆盖</a:t>
            </a:r>
            <a:r>
              <a:rPr lang="zh-CN" altLang="en-US" sz="2800" dirty="0" smtClean="0">
                <a:solidFill>
                  <a:schemeClr val="bg1"/>
                </a:solidFill>
                <a:latin typeface="微软雅黑" panose="020B0503020204020204" pitchFamily="34" charset="-122"/>
                <a:ea typeface="微软雅黑" panose="020B0503020204020204" pitchFamily="34" charset="-122"/>
              </a:rPr>
              <a:t>和</a:t>
            </a:r>
            <a:r>
              <a:rPr lang="zh-CN" altLang="en-US" sz="2800" b="1" dirty="0" smtClean="0">
                <a:solidFill>
                  <a:srgbClr val="FFFF00"/>
                </a:solidFill>
                <a:latin typeface="微软雅黑" panose="020B0503020204020204" pitchFamily="34" charset="-122"/>
                <a:ea typeface="微软雅黑" panose="020B0503020204020204" pitchFamily="34" charset="-122"/>
              </a:rPr>
              <a:t>多覆盖</a:t>
            </a:r>
            <a:r>
              <a:rPr lang="zh-CN" altLang="en-US" sz="2800" dirty="0" smtClean="0">
                <a:solidFill>
                  <a:schemeClr val="bg1"/>
                </a:solidFill>
                <a:latin typeface="微软雅黑" panose="020B0503020204020204" pitchFamily="34" charset="-122"/>
                <a:ea typeface="微软雅黑" panose="020B0503020204020204" pitchFamily="34" charset="-122"/>
              </a:rPr>
              <a:t>。</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3</a:t>
            </a:r>
            <a:r>
              <a:rPr lang="zh-CN" altLang="en-US"/>
              <a:t>、无线传感器网络覆盖算法分类</a:t>
            </a:r>
            <a:endParaRPr lang="zh-CN" altLang="en-US"/>
          </a:p>
        </p:txBody>
      </p:sp>
      <p:graphicFrame>
        <p:nvGraphicFramePr>
          <p:cNvPr id="4" name="图示 3"/>
          <p:cNvGraphicFramePr/>
          <p:nvPr/>
        </p:nvGraphicFramePr>
        <p:xfrm>
          <a:off x="263352" y="1268760"/>
          <a:ext cx="5040560" cy="428002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圆角矩形标注 4"/>
          <p:cNvSpPr/>
          <p:nvPr/>
        </p:nvSpPr>
        <p:spPr>
          <a:xfrm>
            <a:off x="4799856" y="2636912"/>
            <a:ext cx="6984776" cy="3168352"/>
          </a:xfrm>
          <a:prstGeom prst="wedgeRoundRectCallout">
            <a:avLst>
              <a:gd name="adj1" fmla="val -62828"/>
              <a:gd name="adj2" fmla="val -1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14350" lvl="0" indent="-514350" algn="just" fontAlgn="base">
              <a:lnSpc>
                <a:spcPct val="150000"/>
              </a:lnSpc>
              <a:spcBef>
                <a:spcPct val="0"/>
              </a:spcBef>
              <a:spcAft>
                <a:spcPct val="0"/>
              </a:spcAft>
              <a:buFont typeface="Wingdings" panose="05000000000000000000" pitchFamily="2" charset="2"/>
              <a:buChar char="p"/>
              <a:defRPr/>
            </a:pPr>
            <a:r>
              <a:rPr lang="zh-CN" altLang="en-US" sz="2800" dirty="0">
                <a:solidFill>
                  <a:schemeClr val="bg1"/>
                </a:solidFill>
                <a:latin typeface="微软雅黑" panose="020B0503020204020204" pitchFamily="34" charset="-122"/>
                <a:ea typeface="微软雅黑" panose="020B0503020204020204" pitchFamily="34" charset="-122"/>
              </a:rPr>
              <a:t>点覆盖算法要覆盖的</a:t>
            </a:r>
            <a:r>
              <a:rPr lang="zh-CN" altLang="en-US" sz="2800" b="1" dirty="0">
                <a:solidFill>
                  <a:srgbClr val="FFFF00"/>
                </a:solidFill>
                <a:latin typeface="微软雅黑" panose="020B0503020204020204" pitchFamily="34" charset="-122"/>
                <a:ea typeface="微软雅黑" panose="020B0503020204020204" pitchFamily="34" charset="-122"/>
              </a:rPr>
              <a:t>目标是一些离散的目标</a:t>
            </a:r>
            <a:r>
              <a:rPr lang="zh-CN" altLang="en-US" sz="2800" b="1" dirty="0" smtClean="0">
                <a:solidFill>
                  <a:srgbClr val="FFFF00"/>
                </a:solidFill>
                <a:latin typeface="微软雅黑" panose="020B0503020204020204" pitchFamily="34" charset="-122"/>
                <a:ea typeface="微软雅黑" panose="020B0503020204020204" pitchFamily="34" charset="-122"/>
              </a:rPr>
              <a:t>点</a:t>
            </a:r>
            <a:r>
              <a:rPr lang="zh-CN" altLang="en-US" sz="2800" dirty="0" smtClean="0">
                <a:solidFill>
                  <a:schemeClr val="bg1"/>
                </a:solidFill>
                <a:latin typeface="微软雅黑" panose="020B0503020204020204" pitchFamily="34" charset="-122"/>
                <a:ea typeface="微软雅黑" panose="020B0503020204020204" pitchFamily="34" charset="-122"/>
              </a:rPr>
              <a:t>。</a:t>
            </a:r>
            <a:endParaRPr lang="en-US" altLang="zh-CN" sz="2800" dirty="0" smtClean="0">
              <a:solidFill>
                <a:schemeClr val="bg1"/>
              </a:solidFill>
              <a:latin typeface="微软雅黑" panose="020B0503020204020204" pitchFamily="34" charset="-122"/>
              <a:ea typeface="微软雅黑" panose="020B0503020204020204" pitchFamily="34" charset="-122"/>
            </a:endParaRPr>
          </a:p>
          <a:p>
            <a:pPr marL="514350" lvl="0" indent="-514350" algn="just" fontAlgn="base">
              <a:lnSpc>
                <a:spcPct val="150000"/>
              </a:lnSpc>
              <a:spcBef>
                <a:spcPct val="0"/>
              </a:spcBef>
              <a:spcAft>
                <a:spcPct val="0"/>
              </a:spcAft>
              <a:buFont typeface="Wingdings" panose="05000000000000000000" pitchFamily="2" charset="2"/>
              <a:buChar char="p"/>
              <a:defRPr/>
            </a:pPr>
            <a:r>
              <a:rPr lang="zh-CN" altLang="en-US" sz="2800" dirty="0" smtClean="0">
                <a:solidFill>
                  <a:schemeClr val="bg1"/>
                </a:solidFill>
                <a:latin typeface="微软雅黑" panose="020B0503020204020204" pitchFamily="34" charset="-122"/>
                <a:ea typeface="微软雅黑" panose="020B0503020204020204" pitchFamily="34" charset="-122"/>
              </a:rPr>
              <a:t>在</a:t>
            </a:r>
            <a:r>
              <a:rPr lang="zh-CN" altLang="en-US" sz="2800" dirty="0">
                <a:solidFill>
                  <a:schemeClr val="bg1"/>
                </a:solidFill>
                <a:latin typeface="微软雅黑" panose="020B0503020204020204" pitchFamily="34" charset="-122"/>
                <a:ea typeface="微软雅黑" panose="020B0503020204020204" pitchFamily="34" charset="-122"/>
              </a:rPr>
              <a:t>点覆盖算法</a:t>
            </a:r>
            <a:r>
              <a:rPr lang="zh-CN" altLang="en-US" sz="2800" dirty="0" smtClean="0">
                <a:solidFill>
                  <a:schemeClr val="bg1"/>
                </a:solidFill>
                <a:latin typeface="微软雅黑" panose="020B0503020204020204" pitchFamily="34" charset="-122"/>
                <a:ea typeface="微软雅黑" panose="020B0503020204020204" pitchFamily="34" charset="-122"/>
              </a:rPr>
              <a:t>中，每</a:t>
            </a:r>
            <a:r>
              <a:rPr lang="zh-CN" altLang="en-US" sz="2800" dirty="0">
                <a:solidFill>
                  <a:schemeClr val="bg1"/>
                </a:solidFill>
                <a:latin typeface="微软雅黑" panose="020B0503020204020204" pitchFamily="34" charset="-122"/>
                <a:ea typeface="微软雅黑" panose="020B0503020204020204" pitchFamily="34" charset="-122"/>
              </a:rPr>
              <a:t>一个目标点都要能够被至少一个传感器节点所覆盖</a:t>
            </a:r>
            <a:r>
              <a:rPr lang="en-US" altLang="zh-CN" sz="2800" dirty="0">
                <a:solidFill>
                  <a:schemeClr val="bg1"/>
                </a:solidFill>
                <a:latin typeface="微软雅黑" panose="020B0503020204020204" pitchFamily="34" charset="-122"/>
                <a:ea typeface="微软雅黑" panose="020B0503020204020204" pitchFamily="34" charset="-122"/>
              </a:rPr>
              <a:t>.</a:t>
            </a:r>
            <a:endParaRPr lang="en-US" altLang="zh-CN" sz="28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3</a:t>
            </a:r>
            <a:r>
              <a:rPr lang="zh-CN" altLang="en-US"/>
              <a:t>、无线传感器网络覆盖算法分类</a:t>
            </a:r>
            <a:endParaRPr lang="zh-CN" altLang="en-US"/>
          </a:p>
        </p:txBody>
      </p:sp>
      <p:graphicFrame>
        <p:nvGraphicFramePr>
          <p:cNvPr id="4" name="图示 3"/>
          <p:cNvGraphicFramePr/>
          <p:nvPr/>
        </p:nvGraphicFramePr>
        <p:xfrm>
          <a:off x="263352" y="1268760"/>
          <a:ext cx="5040560" cy="428002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圆角矩形标注 4"/>
          <p:cNvSpPr/>
          <p:nvPr/>
        </p:nvSpPr>
        <p:spPr>
          <a:xfrm>
            <a:off x="4799856" y="1052736"/>
            <a:ext cx="6984776" cy="5256584"/>
          </a:xfrm>
          <a:prstGeom prst="wedgeRoundRectCallout">
            <a:avLst>
              <a:gd name="adj1" fmla="val -64283"/>
              <a:gd name="adj2" fmla="val 292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14350" lvl="0" indent="-514350" algn="just" fontAlgn="base">
              <a:lnSpc>
                <a:spcPct val="150000"/>
              </a:lnSpc>
              <a:spcBef>
                <a:spcPct val="0"/>
              </a:spcBef>
              <a:spcAft>
                <a:spcPct val="0"/>
              </a:spcAft>
              <a:buFont typeface="Wingdings" panose="05000000000000000000" pitchFamily="2" charset="2"/>
              <a:buChar char="p"/>
              <a:defRPr/>
            </a:pPr>
            <a:r>
              <a:rPr lang="zh-CN" altLang="en-US" sz="2800" dirty="0">
                <a:solidFill>
                  <a:schemeClr val="bg1"/>
                </a:solidFill>
                <a:latin typeface="微软雅黑" panose="020B0503020204020204" pitchFamily="34" charset="-122"/>
                <a:ea typeface="微软雅黑" panose="020B0503020204020204" pitchFamily="34" charset="-122"/>
              </a:rPr>
              <a:t>栅栏覆盖</a:t>
            </a:r>
            <a:r>
              <a:rPr lang="zh-CN" altLang="en-US" sz="2800" dirty="0" smtClean="0">
                <a:solidFill>
                  <a:schemeClr val="bg1"/>
                </a:solidFill>
                <a:latin typeface="微软雅黑" panose="020B0503020204020204" pitchFamily="34" charset="-122"/>
                <a:ea typeface="微软雅黑" panose="020B0503020204020204" pitchFamily="34" charset="-122"/>
              </a:rPr>
              <a:t>考察目标</a:t>
            </a:r>
            <a:r>
              <a:rPr lang="zh-CN" altLang="en-US" sz="2800" dirty="0">
                <a:solidFill>
                  <a:schemeClr val="bg1"/>
                </a:solidFill>
                <a:latin typeface="微软雅黑" panose="020B0503020204020204" pitchFamily="34" charset="-122"/>
                <a:ea typeface="微软雅黑" panose="020B0503020204020204" pitchFamily="34" charset="-122"/>
              </a:rPr>
              <a:t>穿越网络时被检测或是没有被检测的</a:t>
            </a:r>
            <a:r>
              <a:rPr lang="zh-CN" altLang="en-US" sz="2800" dirty="0" smtClean="0">
                <a:solidFill>
                  <a:schemeClr val="bg1"/>
                </a:solidFill>
                <a:latin typeface="微软雅黑" panose="020B0503020204020204" pitchFamily="34" charset="-122"/>
                <a:ea typeface="微软雅黑" panose="020B0503020204020204" pitchFamily="34" charset="-122"/>
              </a:rPr>
              <a:t>情况，反映</a:t>
            </a:r>
            <a:r>
              <a:rPr lang="zh-CN" altLang="en-US" sz="2800" dirty="0">
                <a:solidFill>
                  <a:schemeClr val="bg1"/>
                </a:solidFill>
                <a:latin typeface="微软雅黑" panose="020B0503020204020204" pitchFamily="34" charset="-122"/>
                <a:ea typeface="微软雅黑" panose="020B0503020204020204" pitchFamily="34" charset="-122"/>
              </a:rPr>
              <a:t>了给定的无线传感器网络所能提供的传感、监视能力</a:t>
            </a:r>
            <a:r>
              <a:rPr lang="zh-CN" altLang="en-US" sz="2800" dirty="0" smtClean="0">
                <a:solidFill>
                  <a:schemeClr val="bg1"/>
                </a:solidFill>
                <a:latin typeface="微软雅黑" panose="020B0503020204020204" pitchFamily="34" charset="-122"/>
                <a:ea typeface="微软雅黑" panose="020B0503020204020204" pitchFamily="34" charset="-122"/>
              </a:rPr>
              <a:t>。</a:t>
            </a:r>
            <a:endParaRPr lang="en-US" altLang="zh-CN" sz="2800" dirty="0" smtClean="0">
              <a:solidFill>
                <a:schemeClr val="bg1"/>
              </a:solidFill>
              <a:latin typeface="微软雅黑" panose="020B0503020204020204" pitchFamily="34" charset="-122"/>
              <a:ea typeface="微软雅黑" panose="020B0503020204020204" pitchFamily="34" charset="-122"/>
            </a:endParaRPr>
          </a:p>
          <a:p>
            <a:pPr marL="514350" lvl="0" indent="-514350" algn="just" fontAlgn="base">
              <a:lnSpc>
                <a:spcPct val="150000"/>
              </a:lnSpc>
              <a:spcBef>
                <a:spcPct val="0"/>
              </a:spcBef>
              <a:spcAft>
                <a:spcPct val="0"/>
              </a:spcAft>
              <a:buFont typeface="Wingdings" panose="05000000000000000000" pitchFamily="2" charset="2"/>
              <a:buChar char="p"/>
              <a:defRPr/>
            </a:pPr>
            <a:r>
              <a:rPr lang="zh-CN" altLang="en-US" sz="2800" b="1" dirty="0" smtClean="0">
                <a:solidFill>
                  <a:srgbClr val="FFFF00"/>
                </a:solidFill>
                <a:latin typeface="微软雅黑" panose="020B0503020204020204" pitchFamily="34" charset="-122"/>
                <a:ea typeface="微软雅黑" panose="020B0503020204020204" pitchFamily="34" charset="-122"/>
              </a:rPr>
              <a:t>目的：找出</a:t>
            </a:r>
            <a:r>
              <a:rPr lang="zh-CN" altLang="en-US" sz="2800" b="1" dirty="0">
                <a:solidFill>
                  <a:srgbClr val="FFFF00"/>
                </a:solidFill>
                <a:latin typeface="微软雅黑" panose="020B0503020204020204" pitchFamily="34" charset="-122"/>
                <a:ea typeface="微软雅黑" panose="020B0503020204020204" pitchFamily="34" charset="-122"/>
              </a:rPr>
              <a:t>连接出发位置和离开位置的一条或多条路径，使得这样的路径能够在不同模型定义下提供对目标的不同传感</a:t>
            </a:r>
            <a:r>
              <a:rPr lang="en-US" altLang="zh-CN" sz="2800" b="1" dirty="0">
                <a:solidFill>
                  <a:srgbClr val="FFFF00"/>
                </a:solidFill>
                <a:latin typeface="微软雅黑" panose="020B0503020204020204" pitchFamily="34" charset="-122"/>
                <a:ea typeface="微软雅黑" panose="020B0503020204020204" pitchFamily="34" charset="-122"/>
              </a:rPr>
              <a:t>/</a:t>
            </a:r>
            <a:r>
              <a:rPr lang="zh-CN" altLang="en-US" sz="2800" b="1" dirty="0">
                <a:solidFill>
                  <a:srgbClr val="FFFF00"/>
                </a:solidFill>
                <a:latin typeface="微软雅黑" panose="020B0503020204020204" pitchFamily="34" charset="-122"/>
                <a:ea typeface="微软雅黑" panose="020B0503020204020204" pitchFamily="34" charset="-122"/>
              </a:rPr>
              <a:t>监视质量</a:t>
            </a:r>
            <a:r>
              <a:rPr lang="zh-CN" altLang="en-US" sz="2800" dirty="0">
                <a:solidFill>
                  <a:schemeClr val="bg1"/>
                </a:solidFill>
                <a:latin typeface="微软雅黑" panose="020B0503020204020204" pitchFamily="34" charset="-122"/>
                <a:ea typeface="微软雅黑" panose="020B0503020204020204" pitchFamily="34" charset="-122"/>
              </a:rPr>
              <a:t>。</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a:t>
            </a:r>
            <a:r>
              <a:rPr lang="zh-CN" altLang="en-US" b="1" dirty="0"/>
              <a:t>、</a:t>
            </a:r>
            <a:r>
              <a:rPr lang="zh-CN" altLang="en-US" b="1" noProof="0" dirty="0" smtClean="0">
                <a:ln>
                  <a:noFill/>
                </a:ln>
                <a:solidFill>
                  <a:schemeClr val="lt1"/>
                </a:solidFill>
                <a:effectLst/>
                <a:uLnTx/>
                <a:uFillTx/>
                <a:latin typeface="华文楷体" panose="02010600040101010101" pitchFamily="2" charset="-122"/>
                <a:ea typeface="华文楷体" panose="02010600040101010101" pitchFamily="2" charset="-122"/>
                <a:cs typeface="+mn-cs"/>
                <a:sym typeface="+mn-ea"/>
              </a:rPr>
              <a:t>典型的</a:t>
            </a:r>
            <a:r>
              <a:rPr lang="en-US" altLang="zh-CN" b="1" noProof="0" dirty="0" smtClean="0">
                <a:ln>
                  <a:noFill/>
                </a:ln>
                <a:solidFill>
                  <a:schemeClr val="lt1"/>
                </a:solidFill>
                <a:effectLst/>
                <a:uLnTx/>
                <a:uFillTx/>
                <a:latin typeface="华文楷体" panose="02010600040101010101" pitchFamily="2" charset="-122"/>
                <a:ea typeface="华文楷体" panose="02010600040101010101" pitchFamily="2" charset="-122"/>
                <a:cs typeface="+mn-cs"/>
                <a:sym typeface="+mn-ea"/>
              </a:rPr>
              <a:t>WSN</a:t>
            </a:r>
            <a:r>
              <a:rPr lang="zh-CN" altLang="en-US" b="1" noProof="0" dirty="0" smtClean="0">
                <a:ln>
                  <a:noFill/>
                </a:ln>
                <a:solidFill>
                  <a:schemeClr val="lt1"/>
                </a:solidFill>
                <a:effectLst/>
                <a:uLnTx/>
                <a:uFillTx/>
                <a:latin typeface="华文楷体" panose="02010600040101010101" pitchFamily="2" charset="-122"/>
                <a:ea typeface="华文楷体" panose="02010600040101010101" pitchFamily="2" charset="-122"/>
                <a:cs typeface="+mn-cs"/>
                <a:sym typeface="+mn-ea"/>
              </a:rPr>
              <a:t>网络覆盖算法与协议</a:t>
            </a:r>
            <a:endParaRPr lang="zh-CN" altLang="en-US" b="1" dirty="0"/>
          </a:p>
        </p:txBody>
      </p:sp>
      <p:graphicFrame>
        <p:nvGraphicFramePr>
          <p:cNvPr id="10" name="图示 9"/>
          <p:cNvGraphicFramePr/>
          <p:nvPr/>
        </p:nvGraphicFramePr>
        <p:xfrm>
          <a:off x="578173" y="3814626"/>
          <a:ext cx="3657033" cy="278272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20" name="图示 19"/>
          <p:cNvGraphicFramePr/>
          <p:nvPr/>
        </p:nvGraphicFramePr>
        <p:xfrm>
          <a:off x="578174" y="1196753"/>
          <a:ext cx="3645618" cy="280831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linds(horizontal)">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a:t>
            </a:r>
            <a:r>
              <a:rPr lang="zh-CN" altLang="en-US" b="1" dirty="0"/>
              <a:t>、</a:t>
            </a:r>
            <a:r>
              <a:rPr lang="zh-CN" altLang="en-US" b="1" noProof="0" dirty="0" smtClean="0">
                <a:ln>
                  <a:noFill/>
                </a:ln>
                <a:solidFill>
                  <a:schemeClr val="lt1"/>
                </a:solidFill>
                <a:effectLst/>
                <a:uLnTx/>
                <a:uFillTx/>
                <a:latin typeface="华文楷体" panose="02010600040101010101" pitchFamily="2" charset="-122"/>
                <a:ea typeface="华文楷体" panose="02010600040101010101" pitchFamily="2" charset="-122"/>
                <a:cs typeface="+mn-cs"/>
                <a:sym typeface="+mn-ea"/>
              </a:rPr>
              <a:t>典型的</a:t>
            </a:r>
            <a:r>
              <a:rPr lang="en-US" altLang="zh-CN" b="1" noProof="0" dirty="0" smtClean="0">
                <a:ln>
                  <a:noFill/>
                </a:ln>
                <a:solidFill>
                  <a:schemeClr val="lt1"/>
                </a:solidFill>
                <a:effectLst/>
                <a:uLnTx/>
                <a:uFillTx/>
                <a:latin typeface="华文楷体" panose="02010600040101010101" pitchFamily="2" charset="-122"/>
                <a:ea typeface="华文楷体" panose="02010600040101010101" pitchFamily="2" charset="-122"/>
                <a:cs typeface="+mn-cs"/>
                <a:sym typeface="+mn-ea"/>
              </a:rPr>
              <a:t>WSN</a:t>
            </a:r>
            <a:r>
              <a:rPr lang="zh-CN" altLang="en-US" b="1" noProof="0" dirty="0" smtClean="0">
                <a:ln>
                  <a:noFill/>
                </a:ln>
                <a:solidFill>
                  <a:schemeClr val="lt1"/>
                </a:solidFill>
                <a:effectLst/>
                <a:uLnTx/>
                <a:uFillTx/>
                <a:latin typeface="华文楷体" panose="02010600040101010101" pitchFamily="2" charset="-122"/>
                <a:ea typeface="华文楷体" panose="02010600040101010101" pitchFamily="2" charset="-122"/>
                <a:cs typeface="+mn-cs"/>
                <a:sym typeface="+mn-ea"/>
              </a:rPr>
              <a:t>网络覆盖算法与协议</a:t>
            </a:r>
            <a:endParaRPr lang="zh-CN" altLang="en-US" b="1" dirty="0"/>
          </a:p>
        </p:txBody>
      </p:sp>
      <p:graphicFrame>
        <p:nvGraphicFramePr>
          <p:cNvPr id="10" name="图示 9"/>
          <p:cNvGraphicFramePr/>
          <p:nvPr/>
        </p:nvGraphicFramePr>
        <p:xfrm>
          <a:off x="578173" y="3814626"/>
          <a:ext cx="3657033" cy="278272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20" name="图示 19"/>
          <p:cNvGraphicFramePr/>
          <p:nvPr/>
        </p:nvGraphicFramePr>
        <p:xfrm>
          <a:off x="578174" y="1196753"/>
          <a:ext cx="3645618" cy="280831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4" name="圆角矩形 23"/>
          <p:cNvSpPr/>
          <p:nvPr/>
        </p:nvSpPr>
        <p:spPr>
          <a:xfrm>
            <a:off x="4799856" y="1196752"/>
            <a:ext cx="6912768" cy="47525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base" latinLnBrk="0" hangingPunct="1">
              <a:lnSpc>
                <a:spcPct val="150000"/>
              </a:lnSpc>
              <a:spcBef>
                <a:spcPct val="0"/>
              </a:spcBef>
              <a:spcAft>
                <a:spcPct val="0"/>
              </a:spcAft>
              <a:buClrTx/>
              <a:buSzTx/>
              <a:buFont typeface="Wingdings" panose="05000000000000000000" pitchFamily="2" charset="2"/>
              <a:buChar char="p"/>
              <a:defRPr/>
            </a:pPr>
            <a:r>
              <a:rPr kumimoji="0" lang="zh-CN" altLang="en-US" sz="2800" b="1" i="0" u="none" strike="noStrike" kern="1200" cap="none" spc="0" normalizeH="0" baseline="0" noProof="0" dirty="0" smtClean="0">
                <a:ln>
                  <a:noFill/>
                </a:ln>
                <a:solidFill>
                  <a:schemeClr val="lt1"/>
                </a:solidFill>
                <a:effectLst/>
                <a:uLnTx/>
                <a:uFillTx/>
                <a:latin typeface="+mn-lt"/>
                <a:ea typeface="+mn-ea"/>
                <a:cs typeface="+mn-cs"/>
              </a:rPr>
              <a:t>传感器</a:t>
            </a:r>
            <a:r>
              <a:rPr kumimoji="0" lang="zh-CN" altLang="en-US" sz="2800" b="1" i="0" u="none" strike="noStrike" kern="1200" cap="none" spc="0" normalizeH="0" baseline="0" noProof="0" dirty="0" smtClean="0">
                <a:ln>
                  <a:noFill/>
                </a:ln>
                <a:solidFill>
                  <a:srgbClr val="FFFF00"/>
                </a:solidFill>
                <a:effectLst/>
                <a:uLnTx/>
                <a:uFillTx/>
                <a:latin typeface="+mn-lt"/>
                <a:ea typeface="+mn-ea"/>
                <a:cs typeface="+mn-cs"/>
              </a:rPr>
              <a:t>节点及目标点都采用网格形式配置</a:t>
            </a:r>
            <a:r>
              <a:rPr kumimoji="0" lang="zh-CN" altLang="en-US" sz="2800" b="1" i="0" u="none" strike="noStrike" kern="1200" cap="none" spc="0" normalizeH="0" baseline="0" noProof="0" dirty="0" smtClean="0">
                <a:ln>
                  <a:noFill/>
                </a:ln>
                <a:solidFill>
                  <a:schemeClr val="lt1"/>
                </a:solidFill>
                <a:effectLst/>
                <a:uLnTx/>
                <a:uFillTx/>
                <a:latin typeface="+mn-lt"/>
                <a:ea typeface="+mn-ea"/>
                <a:cs typeface="+mn-cs"/>
              </a:rPr>
              <a:t>，传感器节点采用布尔覆盖模型，并使用能量矢量来表示格点的覆盖。</a:t>
            </a:r>
            <a:endParaRPr kumimoji="0" lang="en-US" altLang="zh-CN" sz="2800" b="1" i="0" u="none" strike="noStrike" kern="1200" cap="none" spc="0" normalizeH="0" baseline="0" noProof="0" dirty="0" smtClean="0">
              <a:ln>
                <a:noFill/>
              </a:ln>
              <a:solidFill>
                <a:schemeClr val="lt1"/>
              </a:solidFill>
              <a:effectLst/>
              <a:uLnTx/>
              <a:uFillTx/>
              <a:latin typeface="+mn-lt"/>
              <a:ea typeface="+mn-ea"/>
              <a:cs typeface="+mn-cs"/>
            </a:endParaRPr>
          </a:p>
          <a:p>
            <a:pPr marL="457200" marR="0" lvl="0" indent="-457200" algn="l" defTabSz="914400" rtl="0" eaLnBrk="1" fontAlgn="base" latinLnBrk="0" hangingPunct="1">
              <a:lnSpc>
                <a:spcPct val="150000"/>
              </a:lnSpc>
              <a:spcBef>
                <a:spcPct val="0"/>
              </a:spcBef>
              <a:spcAft>
                <a:spcPct val="0"/>
              </a:spcAft>
              <a:buClrTx/>
              <a:buSzTx/>
              <a:buFont typeface="Wingdings" panose="05000000000000000000" pitchFamily="2" charset="2"/>
              <a:buChar char="p"/>
              <a:defRPr/>
            </a:pPr>
            <a:r>
              <a:rPr kumimoji="0" lang="zh-CN" altLang="en-US" sz="2800" b="1" i="0" u="none" strike="noStrike" kern="1200" cap="none" spc="0" normalizeH="0" baseline="0" noProof="0" dirty="0" smtClean="0">
                <a:ln>
                  <a:noFill/>
                </a:ln>
                <a:solidFill>
                  <a:schemeClr val="lt1"/>
                </a:solidFill>
                <a:effectLst/>
                <a:uLnTx/>
                <a:uFillTx/>
                <a:latin typeface="+mn-lt"/>
                <a:ea typeface="+mn-ea"/>
                <a:cs typeface="+mn-cs"/>
              </a:rPr>
              <a:t>如图所示，</a:t>
            </a:r>
            <a:r>
              <a:rPr kumimoji="0" lang="zh-CN" altLang="en-US" sz="2800" b="1" i="0" u="none" strike="noStrike" kern="1200" cap="none" spc="0" normalizeH="0" baseline="0" noProof="0" dirty="0" smtClean="0">
                <a:ln>
                  <a:noFill/>
                </a:ln>
                <a:solidFill>
                  <a:srgbClr val="FFFF00"/>
                </a:solidFill>
                <a:effectLst/>
                <a:uLnTx/>
                <a:uFillTx/>
                <a:latin typeface="微软雅黑" panose="020B0503020204020204" pitchFamily="34" charset="-122"/>
                <a:ea typeface="微软雅黑" panose="020B0503020204020204" pitchFamily="34" charset="-122"/>
              </a:rPr>
              <a:t>网络中的各格点都可至少被一个传感器节点所覆盖（即该点能量矢量中至少一位为</a:t>
            </a:r>
            <a:r>
              <a:rPr kumimoji="0" lang="en-US" sz="2800" b="1" i="0" u="none" strike="noStrike" kern="1200" cap="none" spc="0" normalizeH="0" baseline="0" noProof="0" dirty="0" smtClean="0">
                <a:ln>
                  <a:noFill/>
                </a:ln>
                <a:solidFill>
                  <a:srgbClr val="FFFF00"/>
                </a:solidFill>
                <a:effectLst/>
                <a:uLnTx/>
                <a:uFillTx/>
                <a:latin typeface="微软雅黑" panose="020B0503020204020204" pitchFamily="34" charset="-122"/>
                <a:ea typeface="微软雅黑" panose="020B0503020204020204" pitchFamily="34" charset="-122"/>
              </a:rPr>
              <a:t>1</a:t>
            </a:r>
            <a:r>
              <a:rPr kumimoji="0" lang="zh-CN" altLang="en-US" sz="2800" b="1" i="0" u="none" strike="noStrike" kern="1200" cap="none" spc="0" normalizeH="0" baseline="0" noProof="0" dirty="0" smtClean="0">
                <a:ln>
                  <a:noFill/>
                </a:ln>
                <a:solidFill>
                  <a:srgbClr val="FFFF00"/>
                </a:solidFill>
                <a:effectLst/>
                <a:uLnTx/>
                <a:uFillTx/>
                <a:latin typeface="微软雅黑" panose="020B0503020204020204" pitchFamily="34" charset="-122"/>
                <a:ea typeface="微软雅黑" panose="020B0503020204020204" pitchFamily="34" charset="-122"/>
              </a:rPr>
              <a:t>）</a:t>
            </a:r>
            <a:r>
              <a:rPr kumimoji="0" lang="zh-CN" altLang="en-US" sz="2800" b="1" i="0" u="none" strike="noStrike" kern="1200" cap="none" spc="0" normalizeH="0" baseline="0" noProof="0" dirty="0" smtClean="0">
                <a:ln>
                  <a:noFill/>
                </a:ln>
                <a:solidFill>
                  <a:schemeClr val="lt1"/>
                </a:solidFill>
                <a:effectLst/>
                <a:uLnTx/>
                <a:uFillTx/>
                <a:latin typeface="+mn-lt"/>
                <a:ea typeface="+mn-ea"/>
                <a:cs typeface="+mn-cs"/>
              </a:rPr>
              <a:t>，此时区域达到了完全覆盖。</a:t>
            </a:r>
            <a:endParaRPr kumimoji="0" lang="en-US" altLang="zh-CN" sz="2800" b="1" i="0" u="none" strike="noStrike" kern="1200" cap="none" spc="0" normalizeH="0" baseline="0" noProof="0" dirty="0" smtClean="0">
              <a:ln>
                <a:noFill/>
              </a:ln>
              <a:solidFill>
                <a:schemeClr val="lt1"/>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a:t>
            </a:r>
            <a:r>
              <a:rPr lang="zh-CN" altLang="en-US" b="1" dirty="0"/>
              <a:t>、</a:t>
            </a:r>
            <a:r>
              <a:rPr lang="zh-CN" altLang="en-US" b="1" noProof="0" dirty="0" smtClean="0">
                <a:ln>
                  <a:noFill/>
                </a:ln>
                <a:solidFill>
                  <a:schemeClr val="lt1"/>
                </a:solidFill>
                <a:effectLst/>
                <a:uLnTx/>
                <a:uFillTx/>
                <a:latin typeface="华文楷体" panose="02010600040101010101" pitchFamily="2" charset="-122"/>
                <a:ea typeface="华文楷体" panose="02010600040101010101" pitchFamily="2" charset="-122"/>
                <a:cs typeface="+mn-cs"/>
                <a:sym typeface="+mn-ea"/>
              </a:rPr>
              <a:t>典型的</a:t>
            </a:r>
            <a:r>
              <a:rPr lang="en-US" altLang="zh-CN" b="1" noProof="0" dirty="0" smtClean="0">
                <a:ln>
                  <a:noFill/>
                </a:ln>
                <a:solidFill>
                  <a:schemeClr val="lt1"/>
                </a:solidFill>
                <a:effectLst/>
                <a:uLnTx/>
                <a:uFillTx/>
                <a:latin typeface="华文楷体" panose="02010600040101010101" pitchFamily="2" charset="-122"/>
                <a:ea typeface="华文楷体" panose="02010600040101010101" pitchFamily="2" charset="-122"/>
                <a:cs typeface="+mn-cs"/>
                <a:sym typeface="+mn-ea"/>
              </a:rPr>
              <a:t>WSN</a:t>
            </a:r>
            <a:r>
              <a:rPr lang="zh-CN" altLang="en-US" b="1" noProof="0" dirty="0" smtClean="0">
                <a:ln>
                  <a:noFill/>
                </a:ln>
                <a:solidFill>
                  <a:schemeClr val="lt1"/>
                </a:solidFill>
                <a:effectLst/>
                <a:uLnTx/>
                <a:uFillTx/>
                <a:latin typeface="华文楷体" panose="02010600040101010101" pitchFamily="2" charset="-122"/>
                <a:ea typeface="华文楷体" panose="02010600040101010101" pitchFamily="2" charset="-122"/>
                <a:cs typeface="+mn-cs"/>
                <a:sym typeface="+mn-ea"/>
              </a:rPr>
              <a:t>网络覆盖算法与协议</a:t>
            </a:r>
            <a:endParaRPr lang="zh-CN" altLang="en-US" b="1" dirty="0"/>
          </a:p>
        </p:txBody>
      </p:sp>
      <p:graphicFrame>
        <p:nvGraphicFramePr>
          <p:cNvPr id="10" name="图示 9"/>
          <p:cNvGraphicFramePr/>
          <p:nvPr/>
        </p:nvGraphicFramePr>
        <p:xfrm>
          <a:off x="578173" y="3814626"/>
          <a:ext cx="3657033" cy="278272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20" name="图示 19"/>
          <p:cNvGraphicFramePr/>
          <p:nvPr/>
        </p:nvGraphicFramePr>
        <p:xfrm>
          <a:off x="578174" y="1196753"/>
          <a:ext cx="3645618" cy="280831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6" name="Picture 1" descr="0319"/>
          <p:cNvPicPr>
            <a:picLocks noChangeAspect="1"/>
          </p:cNvPicPr>
          <p:nvPr/>
        </p:nvPicPr>
        <p:blipFill>
          <a:blip r:embed="rId11" cstate="print"/>
          <a:stretch>
            <a:fillRect/>
          </a:stretch>
        </p:blipFill>
        <p:spPr>
          <a:xfrm>
            <a:off x="5375920" y="2708920"/>
            <a:ext cx="6080440" cy="4176464"/>
          </a:xfrm>
          <a:prstGeom prst="rect">
            <a:avLst/>
          </a:prstGeom>
          <a:noFill/>
          <a:ln w="9525">
            <a:noFill/>
          </a:ln>
        </p:spPr>
      </p:pic>
      <p:sp>
        <p:nvSpPr>
          <p:cNvPr id="7" name="圆角矩形 6"/>
          <p:cNvSpPr/>
          <p:nvPr/>
        </p:nvSpPr>
        <p:spPr>
          <a:xfrm>
            <a:off x="4799856" y="1196752"/>
            <a:ext cx="7272808" cy="13681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lvl="0" indent="-457200" fontAlgn="base">
              <a:lnSpc>
                <a:spcPct val="150000"/>
              </a:lnSpc>
              <a:spcBef>
                <a:spcPct val="0"/>
              </a:spcBef>
              <a:spcAft>
                <a:spcPct val="0"/>
              </a:spcAft>
              <a:buFont typeface="Wingdings" panose="05000000000000000000" pitchFamily="2" charset="2"/>
              <a:buChar char="p"/>
              <a:defRPr/>
            </a:pPr>
            <a:r>
              <a:rPr kumimoji="0" lang="zh-CN" altLang="en-US" sz="2000" b="1" i="0" u="none" strike="noStrike" kern="1200" cap="none" spc="0" normalizeH="0" baseline="0" noProof="0" dirty="0" smtClean="0">
                <a:ln>
                  <a:noFill/>
                </a:ln>
                <a:solidFill>
                  <a:schemeClr val="lt1"/>
                </a:solidFill>
                <a:effectLst/>
                <a:uLnTx/>
                <a:uFillTx/>
                <a:latin typeface="+mn-lt"/>
                <a:ea typeface="+mn-ea"/>
                <a:cs typeface="+mn-cs"/>
              </a:rPr>
              <a:t>如图所示，网络中的各格点都可至少被一个传感器节点所覆盖（即该点能量矢量中至少一位为</a:t>
            </a:r>
            <a:r>
              <a:rPr kumimoji="0" lang="en-US" sz="2000" b="1" i="0" u="none" strike="noStrike" kern="1200" cap="none" spc="0" normalizeH="0" baseline="0" noProof="0" dirty="0" smtClean="0">
                <a:ln>
                  <a:noFill/>
                </a:ln>
                <a:solidFill>
                  <a:schemeClr val="lt1"/>
                </a:solidFill>
                <a:effectLst/>
                <a:uLnTx/>
                <a:uFillTx/>
                <a:latin typeface="+mn-lt"/>
                <a:ea typeface="+mn-ea"/>
                <a:cs typeface="+mn-cs"/>
              </a:rPr>
              <a:t>1</a:t>
            </a:r>
            <a:r>
              <a:rPr kumimoji="0" lang="zh-CN" altLang="en-US" sz="2000" b="1" i="0" u="none" strike="noStrike" kern="1200" cap="none" spc="0" normalizeH="0" baseline="0" noProof="0" dirty="0" smtClean="0">
                <a:ln>
                  <a:noFill/>
                </a:ln>
                <a:solidFill>
                  <a:schemeClr val="lt1"/>
                </a:solidFill>
                <a:effectLst/>
                <a:uLnTx/>
                <a:uFillTx/>
                <a:latin typeface="+mn-lt"/>
                <a:ea typeface="+mn-ea"/>
                <a:cs typeface="+mn-cs"/>
              </a:rPr>
              <a:t>），此时区域达到了完全覆盖</a:t>
            </a:r>
            <a:r>
              <a:rPr lang="zh-CN" altLang="en-US" sz="2000" b="1" dirty="0" smtClean="0"/>
              <a:t>。</a:t>
            </a:r>
            <a:r>
              <a:rPr lang="zh-CN" altLang="en-US" sz="2000" b="1" dirty="0" smtClean="0">
                <a:solidFill>
                  <a:srgbClr val="FFFF00"/>
                </a:solidFill>
                <a:latin typeface="微软雅黑" panose="020B0503020204020204" pitchFamily="34" charset="-122"/>
                <a:ea typeface="微软雅黑" panose="020B0503020204020204" pitchFamily="34" charset="-122"/>
              </a:rPr>
              <a:t>位置</a:t>
            </a:r>
            <a:r>
              <a:rPr lang="en-US" altLang="zh-CN" sz="2000" b="1" dirty="0">
                <a:solidFill>
                  <a:srgbClr val="FFFF00"/>
                </a:solidFill>
                <a:latin typeface="微软雅黑" panose="020B0503020204020204" pitchFamily="34" charset="-122"/>
                <a:ea typeface="微软雅黑" panose="020B0503020204020204" pitchFamily="34" charset="-122"/>
              </a:rPr>
              <a:t>8</a:t>
            </a:r>
            <a:r>
              <a:rPr lang="zh-CN" altLang="en-US" sz="2000" b="1" dirty="0">
                <a:solidFill>
                  <a:srgbClr val="FFFF00"/>
                </a:solidFill>
                <a:latin typeface="微软雅黑" panose="020B0503020204020204" pitchFamily="34" charset="-122"/>
                <a:ea typeface="微软雅黑" panose="020B0503020204020204" pitchFamily="34" charset="-122"/>
              </a:rPr>
              <a:t>的能量矢量为（</a:t>
            </a:r>
            <a:r>
              <a:rPr lang="en-US" altLang="zh-CN" sz="2000" b="1" dirty="0">
                <a:solidFill>
                  <a:srgbClr val="FFFF00"/>
                </a:solidFill>
                <a:latin typeface="微软雅黑" panose="020B0503020204020204" pitchFamily="34" charset="-122"/>
                <a:ea typeface="微软雅黑" panose="020B0503020204020204" pitchFamily="34" charset="-122"/>
              </a:rPr>
              <a:t>0</a:t>
            </a:r>
            <a:r>
              <a:rPr lang="zh-CN" altLang="en-US" sz="2000" b="1" dirty="0">
                <a:solidFill>
                  <a:srgbClr val="FFFF00"/>
                </a:solidFill>
                <a:latin typeface="微软雅黑" panose="020B0503020204020204" pitchFamily="34" charset="-122"/>
                <a:ea typeface="微软雅黑" panose="020B0503020204020204" pitchFamily="34" charset="-122"/>
              </a:rPr>
              <a:t>，</a:t>
            </a:r>
            <a:r>
              <a:rPr lang="en-US" altLang="zh-CN" sz="2000" b="1" dirty="0">
                <a:solidFill>
                  <a:srgbClr val="FFFF00"/>
                </a:solidFill>
                <a:latin typeface="微软雅黑" panose="020B0503020204020204" pitchFamily="34" charset="-122"/>
                <a:ea typeface="微软雅黑" panose="020B0503020204020204" pitchFamily="34" charset="-122"/>
              </a:rPr>
              <a:t>0</a:t>
            </a:r>
            <a:r>
              <a:rPr lang="zh-CN" altLang="en-US" sz="2000" b="1" dirty="0">
                <a:solidFill>
                  <a:srgbClr val="FFFF00"/>
                </a:solidFill>
                <a:latin typeface="微软雅黑" panose="020B0503020204020204" pitchFamily="34" charset="-122"/>
                <a:ea typeface="微软雅黑" panose="020B0503020204020204" pitchFamily="34" charset="-122"/>
              </a:rPr>
              <a:t>，</a:t>
            </a:r>
            <a:r>
              <a:rPr lang="en-US" altLang="zh-CN" sz="2000" b="1" dirty="0">
                <a:solidFill>
                  <a:srgbClr val="FFFF00"/>
                </a:solidFill>
                <a:latin typeface="微软雅黑" panose="020B0503020204020204" pitchFamily="34" charset="-122"/>
                <a:ea typeface="微软雅黑" panose="020B0503020204020204" pitchFamily="34" charset="-122"/>
              </a:rPr>
              <a:t>1</a:t>
            </a:r>
            <a:r>
              <a:rPr lang="zh-CN" altLang="en-US" sz="2000" b="1" dirty="0">
                <a:solidFill>
                  <a:srgbClr val="FFFF00"/>
                </a:solidFill>
                <a:latin typeface="微软雅黑" panose="020B0503020204020204" pitchFamily="34" charset="-122"/>
                <a:ea typeface="微软雅黑" panose="020B0503020204020204" pitchFamily="34" charset="-122"/>
              </a:rPr>
              <a:t>，</a:t>
            </a:r>
            <a:r>
              <a:rPr lang="en-US" altLang="zh-CN" sz="2000" b="1" dirty="0">
                <a:solidFill>
                  <a:srgbClr val="FFFF00"/>
                </a:solidFill>
                <a:latin typeface="微软雅黑" panose="020B0503020204020204" pitchFamily="34" charset="-122"/>
                <a:ea typeface="微软雅黑" panose="020B0503020204020204" pitchFamily="34" charset="-122"/>
              </a:rPr>
              <a:t>1</a:t>
            </a:r>
            <a:r>
              <a:rPr lang="zh-CN" altLang="en-US" sz="2000" b="1" dirty="0">
                <a:solidFill>
                  <a:srgbClr val="FFFF00"/>
                </a:solidFill>
                <a:latin typeface="微软雅黑" panose="020B0503020204020204" pitchFamily="34" charset="-122"/>
                <a:ea typeface="微软雅黑" panose="020B0503020204020204" pitchFamily="34" charset="-122"/>
              </a:rPr>
              <a:t>，</a:t>
            </a:r>
            <a:r>
              <a:rPr lang="en-US" altLang="zh-CN" sz="2000" b="1" dirty="0">
                <a:solidFill>
                  <a:srgbClr val="FFFF00"/>
                </a:solidFill>
                <a:latin typeface="微软雅黑" panose="020B0503020204020204" pitchFamily="34" charset="-122"/>
                <a:ea typeface="微软雅黑" panose="020B0503020204020204" pitchFamily="34" charset="-122"/>
              </a:rPr>
              <a:t>0</a:t>
            </a:r>
            <a:r>
              <a:rPr lang="zh-CN" altLang="en-US" sz="2000" b="1" dirty="0">
                <a:solidFill>
                  <a:srgbClr val="FFFF00"/>
                </a:solidFill>
                <a:latin typeface="微软雅黑" panose="020B0503020204020204" pitchFamily="34" charset="-122"/>
                <a:ea typeface="微软雅黑" panose="020B0503020204020204" pitchFamily="34" charset="-122"/>
              </a:rPr>
              <a:t>，</a:t>
            </a:r>
            <a:r>
              <a:rPr lang="en-US" altLang="zh-CN" sz="2000" b="1" dirty="0">
                <a:solidFill>
                  <a:srgbClr val="FFFF00"/>
                </a:solidFill>
                <a:latin typeface="微软雅黑" panose="020B0503020204020204" pitchFamily="34" charset="-122"/>
                <a:ea typeface="微软雅黑" panose="020B0503020204020204" pitchFamily="34" charset="-122"/>
              </a:rPr>
              <a:t>0</a:t>
            </a:r>
            <a:r>
              <a:rPr lang="zh-CN" altLang="en-US" sz="2000" b="1" dirty="0">
                <a:solidFill>
                  <a:srgbClr val="FFFF00"/>
                </a:solidFill>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a:t>
            </a:r>
            <a:endParaRPr kumimoji="0" lang="en-US" altLang="zh-CN" sz="2000" b="1" i="0" u="none" strike="noStrike" kern="1200" cap="none" spc="0" normalizeH="0" baseline="0" noProof="0" dirty="0" smtClean="0">
              <a:ln>
                <a:noFill/>
              </a:ln>
              <a:solidFill>
                <a:schemeClr val="lt1"/>
              </a:solidFill>
              <a:effectLst/>
              <a:uLnTx/>
              <a:uFillTx/>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a:t>
            </a:r>
            <a:r>
              <a:rPr lang="zh-CN" altLang="en-US" b="1" dirty="0"/>
              <a:t>、</a:t>
            </a:r>
            <a:r>
              <a:rPr lang="zh-CN" altLang="en-US" b="1" noProof="0" dirty="0" smtClean="0">
                <a:ln>
                  <a:noFill/>
                </a:ln>
                <a:solidFill>
                  <a:schemeClr val="lt1"/>
                </a:solidFill>
                <a:effectLst/>
                <a:uLnTx/>
                <a:uFillTx/>
                <a:latin typeface="华文楷体" panose="02010600040101010101" pitchFamily="2" charset="-122"/>
                <a:ea typeface="华文楷体" panose="02010600040101010101" pitchFamily="2" charset="-122"/>
                <a:cs typeface="+mn-cs"/>
                <a:sym typeface="+mn-ea"/>
              </a:rPr>
              <a:t>典型的</a:t>
            </a:r>
            <a:r>
              <a:rPr lang="en-US" altLang="zh-CN" b="1" noProof="0" dirty="0" smtClean="0">
                <a:ln>
                  <a:noFill/>
                </a:ln>
                <a:solidFill>
                  <a:schemeClr val="lt1"/>
                </a:solidFill>
                <a:effectLst/>
                <a:uLnTx/>
                <a:uFillTx/>
                <a:latin typeface="华文楷体" panose="02010600040101010101" pitchFamily="2" charset="-122"/>
                <a:ea typeface="华文楷体" panose="02010600040101010101" pitchFamily="2" charset="-122"/>
                <a:cs typeface="+mn-cs"/>
                <a:sym typeface="+mn-ea"/>
              </a:rPr>
              <a:t>WSN</a:t>
            </a:r>
            <a:r>
              <a:rPr lang="zh-CN" altLang="en-US" b="1" noProof="0" dirty="0" smtClean="0">
                <a:ln>
                  <a:noFill/>
                </a:ln>
                <a:solidFill>
                  <a:schemeClr val="lt1"/>
                </a:solidFill>
                <a:effectLst/>
                <a:uLnTx/>
                <a:uFillTx/>
                <a:latin typeface="华文楷体" panose="02010600040101010101" pitchFamily="2" charset="-122"/>
                <a:ea typeface="华文楷体" panose="02010600040101010101" pitchFamily="2" charset="-122"/>
                <a:cs typeface="+mn-cs"/>
                <a:sym typeface="+mn-ea"/>
              </a:rPr>
              <a:t>网络覆盖算法与协议</a:t>
            </a:r>
            <a:endParaRPr lang="zh-CN" altLang="en-US" b="1" dirty="0"/>
          </a:p>
        </p:txBody>
      </p:sp>
      <p:graphicFrame>
        <p:nvGraphicFramePr>
          <p:cNvPr id="10" name="图示 9"/>
          <p:cNvGraphicFramePr/>
          <p:nvPr/>
        </p:nvGraphicFramePr>
        <p:xfrm>
          <a:off x="578173" y="3814626"/>
          <a:ext cx="3657033" cy="278272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20" name="图示 19"/>
          <p:cNvGraphicFramePr/>
          <p:nvPr/>
        </p:nvGraphicFramePr>
        <p:xfrm>
          <a:off x="578174" y="1196753"/>
          <a:ext cx="3645618" cy="280831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4" name="圆角矩形 23"/>
          <p:cNvSpPr/>
          <p:nvPr/>
        </p:nvSpPr>
        <p:spPr>
          <a:xfrm>
            <a:off x="4799856" y="1285875"/>
            <a:ext cx="6912768" cy="47863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just" defTabSz="914400" rtl="0" eaLnBrk="1" fontAlgn="base" latinLnBrk="0" hangingPunct="1">
              <a:lnSpc>
                <a:spcPct val="150000"/>
              </a:lnSpc>
              <a:spcBef>
                <a:spcPct val="0"/>
              </a:spcBef>
              <a:spcAft>
                <a:spcPct val="0"/>
              </a:spcAft>
              <a:buClrTx/>
              <a:buSzTx/>
              <a:buFont typeface="Wingdings" panose="05000000000000000000" pitchFamily="2" charset="2"/>
              <a:buChar char="p"/>
              <a:defRPr/>
            </a:pPr>
            <a:r>
              <a:rPr kumimoji="0" lang="zh-CN" altLang="en-US" sz="2800" b="1" i="0" u="none" strike="noStrike" kern="1200" cap="none" spc="0" normalizeH="0" baseline="0" noProof="0" dirty="0" smtClean="0">
                <a:ln>
                  <a:noFill/>
                </a:ln>
                <a:solidFill>
                  <a:schemeClr val="lt1"/>
                </a:solidFill>
                <a:effectLst/>
                <a:uLnTx/>
                <a:uFillTx/>
                <a:latin typeface="+mn-lt"/>
                <a:ea typeface="+mn-ea"/>
                <a:cs typeface="+mn-cs"/>
              </a:rPr>
              <a:t>在网络资源受限而无法达到格点完全识别时，就需要考虑如何提高定位精度的问题。而</a:t>
            </a:r>
            <a:r>
              <a:rPr kumimoji="0" lang="zh-CN" altLang="en-US" sz="2800" b="1" i="0" u="none" strike="noStrike" kern="1200" cap="none" spc="0" normalizeH="0" baseline="0" noProof="0" dirty="0" smtClean="0">
                <a:ln>
                  <a:noFill/>
                </a:ln>
                <a:solidFill>
                  <a:srgbClr val="FFFF00"/>
                </a:solidFill>
                <a:effectLst/>
                <a:uLnTx/>
                <a:uFillTx/>
                <a:latin typeface="微软雅黑" panose="020B0503020204020204" pitchFamily="34" charset="-122"/>
                <a:ea typeface="微软雅黑" panose="020B0503020204020204" pitchFamily="34" charset="-122"/>
              </a:rPr>
              <a:t>错误距离是衡量位置精度的一个最直接的标准</a:t>
            </a:r>
            <a:r>
              <a:rPr kumimoji="0" lang="zh-CN" altLang="en-US" sz="2800" b="1" i="0" u="none" strike="noStrike" kern="1200" cap="none" spc="0" normalizeH="0" baseline="0" noProof="0" dirty="0" smtClean="0">
                <a:ln>
                  <a:noFill/>
                </a:ln>
                <a:solidFill>
                  <a:schemeClr val="lt1"/>
                </a:solidFill>
                <a:effectLst/>
                <a:uLnTx/>
                <a:uFillTx/>
                <a:latin typeface="+mn-lt"/>
                <a:ea typeface="+mn-ea"/>
                <a:cs typeface="+mn-cs"/>
              </a:rPr>
              <a:t>，错误距离越小，则覆盖识别结果越优化。</a:t>
            </a:r>
            <a:endParaRPr kumimoji="0" lang="zh-CN" altLang="en-US" sz="2800" b="1" i="0" u="none" strike="noStrike" kern="1200" cap="none" spc="0" normalizeH="0" baseline="0" noProof="0" dirty="0" smtClean="0">
              <a:ln>
                <a:noFill/>
              </a:ln>
              <a:solidFill>
                <a:schemeClr val="lt1"/>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a:r>
              <a:rPr>
                <a:sym typeface="+mn-ea"/>
              </a:rPr>
              <a:t>（</a:t>
            </a:r>
            <a:r>
              <a:rPr lang="en-US" altLang="zh-CN">
                <a:sym typeface="+mn-ea"/>
              </a:rPr>
              <a:t>1</a:t>
            </a:r>
            <a:r>
              <a:rPr>
                <a:sym typeface="+mn-ea"/>
              </a:rPr>
              <a:t>）Flooding路由协议</a:t>
            </a:r>
            <a:endParaRPr lang="zh-CN" altLang="en-US"/>
          </a:p>
        </p:txBody>
      </p:sp>
      <p:sp>
        <p:nvSpPr>
          <p:cNvPr id="4" name="椭圆 3"/>
          <p:cNvSpPr/>
          <p:nvPr/>
        </p:nvSpPr>
        <p:spPr>
          <a:xfrm>
            <a:off x="4891405" y="3002915"/>
            <a:ext cx="428625" cy="428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椭圆 4"/>
          <p:cNvSpPr/>
          <p:nvPr/>
        </p:nvSpPr>
        <p:spPr>
          <a:xfrm>
            <a:off x="9034780" y="4574540"/>
            <a:ext cx="428625" cy="428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椭圆 5"/>
          <p:cNvSpPr/>
          <p:nvPr/>
        </p:nvSpPr>
        <p:spPr>
          <a:xfrm>
            <a:off x="6891655" y="4574540"/>
            <a:ext cx="428625" cy="428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椭圆 6"/>
          <p:cNvSpPr/>
          <p:nvPr/>
        </p:nvSpPr>
        <p:spPr>
          <a:xfrm>
            <a:off x="9034780" y="1431290"/>
            <a:ext cx="428625" cy="428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椭圆 7"/>
          <p:cNvSpPr/>
          <p:nvPr/>
        </p:nvSpPr>
        <p:spPr>
          <a:xfrm>
            <a:off x="9034780" y="3002915"/>
            <a:ext cx="428625" cy="428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椭圆 8"/>
          <p:cNvSpPr/>
          <p:nvPr/>
        </p:nvSpPr>
        <p:spPr>
          <a:xfrm>
            <a:off x="6891655" y="3002915"/>
            <a:ext cx="428625" cy="428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椭圆 9"/>
          <p:cNvSpPr/>
          <p:nvPr/>
        </p:nvSpPr>
        <p:spPr>
          <a:xfrm>
            <a:off x="6891655" y="1431290"/>
            <a:ext cx="428625" cy="428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椭圆 10"/>
          <p:cNvSpPr/>
          <p:nvPr/>
        </p:nvSpPr>
        <p:spPr>
          <a:xfrm>
            <a:off x="11035030" y="3002915"/>
            <a:ext cx="428625" cy="428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13" name="直接连接符 12"/>
          <p:cNvCxnSpPr>
            <a:stCxn id="4" idx="7"/>
            <a:endCxn id="10" idx="3"/>
          </p:cNvCxnSpPr>
          <p:nvPr/>
        </p:nvCxnSpPr>
        <p:spPr>
          <a:xfrm flipV="1">
            <a:off x="5257165" y="1868488"/>
            <a:ext cx="1697355" cy="12687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4" idx="6"/>
            <a:endCxn id="9" idx="2"/>
          </p:cNvCxnSpPr>
          <p:nvPr/>
        </p:nvCxnSpPr>
        <p:spPr>
          <a:xfrm>
            <a:off x="5320030" y="3288983"/>
            <a:ext cx="15716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10" idx="6"/>
            <a:endCxn id="7" idx="2"/>
          </p:cNvCxnSpPr>
          <p:nvPr/>
        </p:nvCxnSpPr>
        <p:spPr>
          <a:xfrm>
            <a:off x="7320280" y="1717358"/>
            <a:ext cx="17145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9" idx="7"/>
            <a:endCxn id="7" idx="3"/>
          </p:cNvCxnSpPr>
          <p:nvPr/>
        </p:nvCxnSpPr>
        <p:spPr>
          <a:xfrm flipV="1">
            <a:off x="7257415" y="1868488"/>
            <a:ext cx="1840230" cy="12687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9" idx="6"/>
            <a:endCxn id="8" idx="2"/>
          </p:cNvCxnSpPr>
          <p:nvPr/>
        </p:nvCxnSpPr>
        <p:spPr>
          <a:xfrm>
            <a:off x="7320280" y="3288983"/>
            <a:ext cx="17145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7" idx="4"/>
            <a:endCxn id="8" idx="0"/>
          </p:cNvCxnSpPr>
          <p:nvPr/>
        </p:nvCxnSpPr>
        <p:spPr>
          <a:xfrm>
            <a:off x="9249093" y="1931670"/>
            <a:ext cx="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10" idx="4"/>
            <a:endCxn id="9" idx="0"/>
          </p:cNvCxnSpPr>
          <p:nvPr/>
        </p:nvCxnSpPr>
        <p:spPr>
          <a:xfrm>
            <a:off x="7105968" y="1931670"/>
            <a:ext cx="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10" idx="5"/>
            <a:endCxn id="8" idx="1"/>
          </p:cNvCxnSpPr>
          <p:nvPr/>
        </p:nvCxnSpPr>
        <p:spPr>
          <a:xfrm>
            <a:off x="7257415" y="1868805"/>
            <a:ext cx="1840230" cy="126873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rot="5400000">
            <a:off x="6535261" y="4002246"/>
            <a:ext cx="1143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6" idx="6"/>
            <a:endCxn id="5" idx="2"/>
          </p:cNvCxnSpPr>
          <p:nvPr/>
        </p:nvCxnSpPr>
        <p:spPr>
          <a:xfrm>
            <a:off x="7320280" y="4860608"/>
            <a:ext cx="17145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9" idx="5"/>
            <a:endCxn id="5" idx="1"/>
          </p:cNvCxnSpPr>
          <p:nvPr/>
        </p:nvCxnSpPr>
        <p:spPr>
          <a:xfrm>
            <a:off x="7257415" y="3440430"/>
            <a:ext cx="1840230" cy="126873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8" idx="4"/>
            <a:endCxn id="5" idx="0"/>
          </p:cNvCxnSpPr>
          <p:nvPr/>
        </p:nvCxnSpPr>
        <p:spPr>
          <a:xfrm>
            <a:off x="9249093" y="3503295"/>
            <a:ext cx="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6" idx="7"/>
            <a:endCxn id="8" idx="3"/>
          </p:cNvCxnSpPr>
          <p:nvPr/>
        </p:nvCxnSpPr>
        <p:spPr>
          <a:xfrm flipV="1">
            <a:off x="7257415" y="3440113"/>
            <a:ext cx="1840230" cy="12687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4" idx="5"/>
            <a:endCxn id="6" idx="1"/>
          </p:cNvCxnSpPr>
          <p:nvPr/>
        </p:nvCxnSpPr>
        <p:spPr>
          <a:xfrm>
            <a:off x="5257166" y="3440430"/>
            <a:ext cx="1697355" cy="12687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9463405" y="3217228"/>
            <a:ext cx="1571625"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11" idx="3"/>
            <a:endCxn id="5" idx="7"/>
          </p:cNvCxnSpPr>
          <p:nvPr/>
        </p:nvCxnSpPr>
        <p:spPr>
          <a:xfrm flipH="1">
            <a:off x="9400224" y="3440430"/>
            <a:ext cx="1697355" cy="12687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p:cNvCxnSpPr>
            <a:stCxn id="7" idx="5"/>
            <a:endCxn id="11" idx="1"/>
          </p:cNvCxnSpPr>
          <p:nvPr/>
        </p:nvCxnSpPr>
        <p:spPr>
          <a:xfrm>
            <a:off x="9400540" y="1868806"/>
            <a:ext cx="1697355" cy="1268730"/>
          </a:xfrm>
          <a:prstGeom prst="line">
            <a:avLst/>
          </a:prstGeom>
        </p:spPr>
        <p:style>
          <a:lnRef idx="1">
            <a:schemeClr val="accent1"/>
          </a:lnRef>
          <a:fillRef idx="0">
            <a:schemeClr val="accent1"/>
          </a:fillRef>
          <a:effectRef idx="0">
            <a:schemeClr val="accent1"/>
          </a:effectRef>
          <a:fontRef idx="minor">
            <a:schemeClr val="tx1"/>
          </a:fontRef>
        </p:style>
      </p:cxnSp>
      <p:sp>
        <p:nvSpPr>
          <p:cNvPr id="16411" name="TextBox 48"/>
          <p:cNvSpPr txBox="1"/>
          <p:nvPr/>
        </p:nvSpPr>
        <p:spPr>
          <a:xfrm>
            <a:off x="4685030" y="2653665"/>
            <a:ext cx="335280" cy="368300"/>
          </a:xfrm>
          <a:prstGeom prst="rect">
            <a:avLst/>
          </a:prstGeom>
          <a:noFill/>
          <a:ln w="9525">
            <a:noFill/>
          </a:ln>
        </p:spPr>
        <p:txBody>
          <a:bodyPr wrap="none">
            <a:spAutoFit/>
          </a:bodyPr>
          <a:lstStyle/>
          <a:p>
            <a:r>
              <a:rPr lang="en-US" altLang="zh-CN" dirty="0">
                <a:latin typeface="Arial" panose="020B0604020202020204" pitchFamily="34" charset="0"/>
              </a:rPr>
              <a:t>A</a:t>
            </a:r>
            <a:endParaRPr lang="zh-CN" altLang="en-US" dirty="0">
              <a:latin typeface="Arial" panose="020B0604020202020204" pitchFamily="34" charset="0"/>
            </a:endParaRPr>
          </a:p>
        </p:txBody>
      </p:sp>
      <p:sp>
        <p:nvSpPr>
          <p:cNvPr id="16412" name="TextBox 49"/>
          <p:cNvSpPr txBox="1"/>
          <p:nvPr/>
        </p:nvSpPr>
        <p:spPr>
          <a:xfrm>
            <a:off x="6470968" y="1439228"/>
            <a:ext cx="335280" cy="368300"/>
          </a:xfrm>
          <a:prstGeom prst="rect">
            <a:avLst/>
          </a:prstGeom>
          <a:noFill/>
          <a:ln w="9525">
            <a:noFill/>
          </a:ln>
        </p:spPr>
        <p:txBody>
          <a:bodyPr wrap="none">
            <a:spAutoFit/>
          </a:bodyPr>
          <a:lstStyle/>
          <a:p>
            <a:r>
              <a:rPr lang="en-US" altLang="zh-CN" dirty="0">
                <a:latin typeface="Arial" panose="020B0604020202020204" pitchFamily="34" charset="0"/>
              </a:rPr>
              <a:t>B</a:t>
            </a:r>
            <a:endParaRPr lang="zh-CN" altLang="en-US" dirty="0">
              <a:latin typeface="Arial" panose="020B0604020202020204" pitchFamily="34" charset="0"/>
            </a:endParaRPr>
          </a:p>
        </p:txBody>
      </p:sp>
      <p:sp>
        <p:nvSpPr>
          <p:cNvPr id="16413" name="TextBox 50"/>
          <p:cNvSpPr txBox="1"/>
          <p:nvPr/>
        </p:nvSpPr>
        <p:spPr>
          <a:xfrm>
            <a:off x="9542780" y="1439228"/>
            <a:ext cx="347980" cy="368300"/>
          </a:xfrm>
          <a:prstGeom prst="rect">
            <a:avLst/>
          </a:prstGeom>
          <a:noFill/>
          <a:ln w="9525">
            <a:noFill/>
          </a:ln>
        </p:spPr>
        <p:txBody>
          <a:bodyPr wrap="none">
            <a:spAutoFit/>
          </a:bodyPr>
          <a:lstStyle/>
          <a:p>
            <a:r>
              <a:rPr lang="en-US" altLang="zh-CN" dirty="0">
                <a:latin typeface="Arial" panose="020B0604020202020204" pitchFamily="34" charset="0"/>
              </a:rPr>
              <a:t>C</a:t>
            </a:r>
            <a:endParaRPr lang="zh-CN" altLang="en-US" dirty="0">
              <a:latin typeface="Arial" panose="020B0604020202020204" pitchFamily="34" charset="0"/>
            </a:endParaRPr>
          </a:p>
        </p:txBody>
      </p:sp>
      <p:sp>
        <p:nvSpPr>
          <p:cNvPr id="16414" name="TextBox 51"/>
          <p:cNvSpPr txBox="1"/>
          <p:nvPr/>
        </p:nvSpPr>
        <p:spPr>
          <a:xfrm>
            <a:off x="11471593" y="2653665"/>
            <a:ext cx="347980" cy="368300"/>
          </a:xfrm>
          <a:prstGeom prst="rect">
            <a:avLst/>
          </a:prstGeom>
          <a:noFill/>
          <a:ln w="9525">
            <a:noFill/>
          </a:ln>
        </p:spPr>
        <p:txBody>
          <a:bodyPr wrap="none">
            <a:spAutoFit/>
          </a:bodyPr>
          <a:lstStyle/>
          <a:p>
            <a:r>
              <a:rPr lang="en-US" altLang="zh-CN" dirty="0">
                <a:latin typeface="Arial" panose="020B0604020202020204" pitchFamily="34" charset="0"/>
              </a:rPr>
              <a:t>D</a:t>
            </a:r>
            <a:endParaRPr lang="zh-CN" altLang="en-US" dirty="0">
              <a:latin typeface="Arial" panose="020B0604020202020204" pitchFamily="34" charset="0"/>
            </a:endParaRPr>
          </a:p>
        </p:txBody>
      </p:sp>
      <p:sp>
        <p:nvSpPr>
          <p:cNvPr id="16415" name="TextBox 52"/>
          <p:cNvSpPr txBox="1"/>
          <p:nvPr/>
        </p:nvSpPr>
        <p:spPr>
          <a:xfrm>
            <a:off x="6542405" y="2725103"/>
            <a:ext cx="335280" cy="368300"/>
          </a:xfrm>
          <a:prstGeom prst="rect">
            <a:avLst/>
          </a:prstGeom>
          <a:noFill/>
          <a:ln w="9525">
            <a:noFill/>
          </a:ln>
        </p:spPr>
        <p:txBody>
          <a:bodyPr wrap="none">
            <a:spAutoFit/>
          </a:bodyPr>
          <a:lstStyle/>
          <a:p>
            <a:r>
              <a:rPr lang="en-US" altLang="zh-CN" dirty="0">
                <a:latin typeface="Arial" panose="020B0604020202020204" pitchFamily="34" charset="0"/>
              </a:rPr>
              <a:t>E</a:t>
            </a:r>
            <a:endParaRPr lang="zh-CN" altLang="en-US" dirty="0">
              <a:latin typeface="Arial" panose="020B0604020202020204" pitchFamily="34" charset="0"/>
            </a:endParaRPr>
          </a:p>
        </p:txBody>
      </p:sp>
      <p:sp>
        <p:nvSpPr>
          <p:cNvPr id="16416" name="TextBox 53"/>
          <p:cNvSpPr txBox="1"/>
          <p:nvPr/>
        </p:nvSpPr>
        <p:spPr>
          <a:xfrm>
            <a:off x="9471343" y="2653665"/>
            <a:ext cx="322580" cy="368300"/>
          </a:xfrm>
          <a:prstGeom prst="rect">
            <a:avLst/>
          </a:prstGeom>
          <a:noFill/>
          <a:ln w="9525">
            <a:noFill/>
          </a:ln>
        </p:spPr>
        <p:txBody>
          <a:bodyPr wrap="none">
            <a:spAutoFit/>
          </a:bodyPr>
          <a:lstStyle/>
          <a:p>
            <a:r>
              <a:rPr lang="en-US" altLang="zh-CN" dirty="0">
                <a:latin typeface="Arial" panose="020B0604020202020204" pitchFamily="34" charset="0"/>
              </a:rPr>
              <a:t>F</a:t>
            </a:r>
            <a:endParaRPr lang="zh-CN" altLang="en-US" dirty="0">
              <a:latin typeface="Arial" panose="020B0604020202020204" pitchFamily="34" charset="0"/>
            </a:endParaRPr>
          </a:p>
        </p:txBody>
      </p:sp>
      <p:sp>
        <p:nvSpPr>
          <p:cNvPr id="15393" name="TextBox 54"/>
          <p:cNvSpPr txBox="1"/>
          <p:nvPr/>
        </p:nvSpPr>
        <p:spPr>
          <a:xfrm>
            <a:off x="6470968" y="4582478"/>
            <a:ext cx="360680" cy="368300"/>
          </a:xfrm>
          <a:prstGeom prst="rect">
            <a:avLst/>
          </a:prstGeom>
          <a:noFill/>
          <a:ln w="9525">
            <a:noFill/>
          </a:ln>
        </p:spPr>
        <p:txBody>
          <a:bodyPr wrap="none">
            <a:spAutoFit/>
          </a:bodyPr>
          <a:lstStyle/>
          <a:p>
            <a:r>
              <a:rPr lang="en-US" altLang="zh-CN" dirty="0">
                <a:latin typeface="Arial" panose="020B0604020202020204" pitchFamily="34" charset="0"/>
              </a:rPr>
              <a:t>G</a:t>
            </a:r>
            <a:endParaRPr lang="zh-CN" altLang="en-US" dirty="0">
              <a:latin typeface="Arial" panose="020B0604020202020204" pitchFamily="34" charset="0"/>
            </a:endParaRPr>
          </a:p>
        </p:txBody>
      </p:sp>
      <p:sp>
        <p:nvSpPr>
          <p:cNvPr id="15394" name="TextBox 55"/>
          <p:cNvSpPr txBox="1"/>
          <p:nvPr/>
        </p:nvSpPr>
        <p:spPr>
          <a:xfrm>
            <a:off x="9614218" y="4511040"/>
            <a:ext cx="347980" cy="368300"/>
          </a:xfrm>
          <a:prstGeom prst="rect">
            <a:avLst/>
          </a:prstGeom>
          <a:noFill/>
          <a:ln w="9525">
            <a:noFill/>
          </a:ln>
        </p:spPr>
        <p:txBody>
          <a:bodyPr wrap="none">
            <a:spAutoFit/>
          </a:bodyPr>
          <a:lstStyle/>
          <a:p>
            <a:r>
              <a:rPr lang="en-US" altLang="zh-CN" dirty="0">
                <a:latin typeface="Arial" panose="020B0604020202020204" pitchFamily="34" charset="0"/>
              </a:rPr>
              <a:t>H</a:t>
            </a:r>
            <a:endParaRPr lang="zh-CN" altLang="en-US" dirty="0">
              <a:latin typeface="Arial" panose="020B0604020202020204" pitchFamily="34" charset="0"/>
            </a:endParaRPr>
          </a:p>
        </p:txBody>
      </p:sp>
      <p:cxnSp>
        <p:nvCxnSpPr>
          <p:cNvPr id="36" name="直接箭头连接符 35"/>
          <p:cNvCxnSpPr/>
          <p:nvPr/>
        </p:nvCxnSpPr>
        <p:spPr>
          <a:xfrm flipV="1">
            <a:off x="5256530" y="1724978"/>
            <a:ext cx="1625600" cy="121443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0" name="直接箭头连接符 39"/>
          <p:cNvCxnSpPr/>
          <p:nvPr/>
        </p:nvCxnSpPr>
        <p:spPr>
          <a:xfrm>
            <a:off x="7328218" y="1510665"/>
            <a:ext cx="1714500" cy="1588"/>
          </a:xfrm>
          <a:prstGeom prst="straightConnector1">
            <a:avLst/>
          </a:prstGeom>
          <a:ln>
            <a:solidFill>
              <a:srgbClr val="0000FF"/>
            </a:solidFill>
            <a:tailEnd type="arrow"/>
          </a:ln>
        </p:spPr>
        <p:style>
          <a:lnRef idx="3">
            <a:schemeClr val="accent2"/>
          </a:lnRef>
          <a:fillRef idx="0">
            <a:schemeClr val="accent2"/>
          </a:fillRef>
          <a:effectRef idx="2">
            <a:schemeClr val="accent2"/>
          </a:effectRef>
          <a:fontRef idx="minor">
            <a:schemeClr val="tx1"/>
          </a:fontRef>
        </p:style>
      </p:cxnSp>
      <p:cxnSp>
        <p:nvCxnSpPr>
          <p:cNvPr id="42" name="直接箭头连接符 41"/>
          <p:cNvCxnSpPr/>
          <p:nvPr/>
        </p:nvCxnSpPr>
        <p:spPr>
          <a:xfrm>
            <a:off x="9471343" y="1724978"/>
            <a:ext cx="1714500" cy="121443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52" name="直接箭头连接符 51"/>
          <p:cNvCxnSpPr/>
          <p:nvPr/>
        </p:nvCxnSpPr>
        <p:spPr>
          <a:xfrm rot="5400000">
            <a:off x="6793230" y="2474278"/>
            <a:ext cx="928688" cy="1588"/>
          </a:xfrm>
          <a:prstGeom prst="straightConnector1">
            <a:avLst/>
          </a:prstGeom>
          <a:ln>
            <a:solidFill>
              <a:srgbClr val="0000FF"/>
            </a:solidFill>
            <a:tailEnd type="arrow"/>
          </a:ln>
        </p:spPr>
        <p:style>
          <a:lnRef idx="3">
            <a:schemeClr val="accent2"/>
          </a:lnRef>
          <a:fillRef idx="0">
            <a:schemeClr val="accent2"/>
          </a:fillRef>
          <a:effectRef idx="2">
            <a:schemeClr val="accent2"/>
          </a:effectRef>
          <a:fontRef idx="minor">
            <a:schemeClr val="tx1"/>
          </a:fontRef>
        </p:style>
      </p:cxnSp>
      <p:cxnSp>
        <p:nvCxnSpPr>
          <p:cNvPr id="55" name="直接箭头连接符 54"/>
          <p:cNvCxnSpPr/>
          <p:nvPr/>
        </p:nvCxnSpPr>
        <p:spPr>
          <a:xfrm rot="5400000">
            <a:off x="8936355" y="2402840"/>
            <a:ext cx="928688"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57" name="直接箭头连接符 56"/>
          <p:cNvCxnSpPr/>
          <p:nvPr/>
        </p:nvCxnSpPr>
        <p:spPr>
          <a:xfrm>
            <a:off x="7399655" y="1724978"/>
            <a:ext cx="1714500" cy="1143000"/>
          </a:xfrm>
          <a:prstGeom prst="straightConnector1">
            <a:avLst/>
          </a:prstGeom>
          <a:ln>
            <a:solidFill>
              <a:srgbClr val="0000FF"/>
            </a:solidFill>
            <a:tailEnd type="arrow"/>
          </a:ln>
        </p:spPr>
        <p:style>
          <a:lnRef idx="3">
            <a:schemeClr val="accent2"/>
          </a:lnRef>
          <a:fillRef idx="0">
            <a:schemeClr val="accent2"/>
          </a:fillRef>
          <a:effectRef idx="2">
            <a:schemeClr val="accent2"/>
          </a:effectRef>
          <a:fontRef idx="minor">
            <a:schemeClr val="tx1"/>
          </a:fontRef>
        </p:style>
      </p:cxnSp>
      <p:cxnSp>
        <p:nvCxnSpPr>
          <p:cNvPr id="59" name="直接箭头连接符 58"/>
          <p:cNvCxnSpPr/>
          <p:nvPr/>
        </p:nvCxnSpPr>
        <p:spPr>
          <a:xfrm flipV="1">
            <a:off x="7471093" y="1939290"/>
            <a:ext cx="1643063" cy="11430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61" name="TextBox 60"/>
          <p:cNvSpPr txBox="1"/>
          <p:nvPr/>
        </p:nvSpPr>
        <p:spPr>
          <a:xfrm>
            <a:off x="5470843" y="2225040"/>
            <a:ext cx="335280" cy="368300"/>
          </a:xfrm>
          <a:prstGeom prst="rect">
            <a:avLst/>
          </a:prstGeom>
          <a:noFill/>
          <a:ln w="9525">
            <a:noFill/>
          </a:ln>
        </p:spPr>
        <p:txBody>
          <a:bodyPr wrap="none">
            <a:spAutoFit/>
          </a:bodyPr>
          <a:lstStyle/>
          <a:p>
            <a:r>
              <a:rPr lang="en-US" altLang="zh-CN" dirty="0">
                <a:latin typeface="Arial" panose="020B0604020202020204" pitchFamily="34" charset="0"/>
              </a:rPr>
              <a:t>P</a:t>
            </a:r>
            <a:endParaRPr lang="zh-CN" altLang="en-US" dirty="0">
              <a:latin typeface="Arial" panose="020B0604020202020204" pitchFamily="34" charset="0"/>
            </a:endParaRPr>
          </a:p>
        </p:txBody>
      </p:sp>
      <p:sp>
        <p:nvSpPr>
          <p:cNvPr id="62" name="TextBox 61"/>
          <p:cNvSpPr txBox="1"/>
          <p:nvPr/>
        </p:nvSpPr>
        <p:spPr>
          <a:xfrm>
            <a:off x="7248843" y="2288540"/>
            <a:ext cx="335280" cy="368300"/>
          </a:xfrm>
          <a:prstGeom prst="rect">
            <a:avLst/>
          </a:prstGeom>
          <a:noFill/>
          <a:ln w="9525">
            <a:noFill/>
          </a:ln>
        </p:spPr>
        <p:txBody>
          <a:bodyPr wrap="none">
            <a:spAutoFit/>
          </a:bodyPr>
          <a:lstStyle/>
          <a:p>
            <a:r>
              <a:rPr lang="en-US" altLang="zh-CN" dirty="0">
                <a:latin typeface="Arial" panose="020B0604020202020204" pitchFamily="34" charset="0"/>
              </a:rPr>
              <a:t>P</a:t>
            </a:r>
            <a:endParaRPr lang="zh-CN" altLang="en-US" dirty="0">
              <a:latin typeface="Arial" panose="020B0604020202020204" pitchFamily="34" charset="0"/>
            </a:endParaRPr>
          </a:p>
        </p:txBody>
      </p:sp>
      <p:sp>
        <p:nvSpPr>
          <p:cNvPr id="63" name="TextBox 62"/>
          <p:cNvSpPr txBox="1"/>
          <p:nvPr/>
        </p:nvSpPr>
        <p:spPr>
          <a:xfrm>
            <a:off x="5738813" y="571500"/>
            <a:ext cx="335280" cy="368300"/>
          </a:xfrm>
          <a:prstGeom prst="rect">
            <a:avLst/>
          </a:prstGeom>
          <a:noFill/>
          <a:ln w="9525">
            <a:noFill/>
          </a:ln>
        </p:spPr>
        <p:txBody>
          <a:bodyPr wrap="none">
            <a:spAutoFit/>
          </a:bodyPr>
          <a:lstStyle/>
          <a:p>
            <a:r>
              <a:rPr lang="en-US" altLang="zh-CN" dirty="0">
                <a:latin typeface="Arial" panose="020B0604020202020204" pitchFamily="34" charset="0"/>
              </a:rPr>
              <a:t>P</a:t>
            </a:r>
            <a:endParaRPr lang="zh-CN" altLang="en-US" dirty="0">
              <a:latin typeface="Arial" panose="020B0604020202020204" pitchFamily="34" charset="0"/>
            </a:endParaRPr>
          </a:p>
        </p:txBody>
      </p:sp>
      <p:sp>
        <p:nvSpPr>
          <p:cNvPr id="64" name="TextBox 63"/>
          <p:cNvSpPr txBox="1"/>
          <p:nvPr/>
        </p:nvSpPr>
        <p:spPr>
          <a:xfrm>
            <a:off x="10249218" y="1931353"/>
            <a:ext cx="335280" cy="368300"/>
          </a:xfrm>
          <a:prstGeom prst="rect">
            <a:avLst/>
          </a:prstGeom>
          <a:noFill/>
          <a:ln w="9525">
            <a:noFill/>
          </a:ln>
        </p:spPr>
        <p:txBody>
          <a:bodyPr wrap="none">
            <a:spAutoFit/>
          </a:bodyPr>
          <a:lstStyle/>
          <a:p>
            <a:r>
              <a:rPr lang="en-US" altLang="zh-CN" dirty="0">
                <a:latin typeface="Arial" panose="020B0604020202020204" pitchFamily="34" charset="0"/>
              </a:rPr>
              <a:t>P</a:t>
            </a:r>
            <a:endParaRPr lang="zh-CN" altLang="en-US" dirty="0">
              <a:latin typeface="Arial" panose="020B0604020202020204" pitchFamily="34" charset="0"/>
            </a:endParaRPr>
          </a:p>
        </p:txBody>
      </p:sp>
      <p:sp>
        <p:nvSpPr>
          <p:cNvPr id="65" name="TextBox 64"/>
          <p:cNvSpPr txBox="1"/>
          <p:nvPr/>
        </p:nvSpPr>
        <p:spPr>
          <a:xfrm>
            <a:off x="9391968" y="2217103"/>
            <a:ext cx="335280" cy="368300"/>
          </a:xfrm>
          <a:prstGeom prst="rect">
            <a:avLst/>
          </a:prstGeom>
          <a:noFill/>
          <a:ln w="9525">
            <a:noFill/>
          </a:ln>
        </p:spPr>
        <p:txBody>
          <a:bodyPr wrap="none">
            <a:spAutoFit/>
          </a:bodyPr>
          <a:lstStyle/>
          <a:p>
            <a:r>
              <a:rPr lang="en-US" altLang="zh-CN" dirty="0">
                <a:latin typeface="Arial" panose="020B0604020202020204" pitchFamily="34" charset="0"/>
              </a:rPr>
              <a:t>P</a:t>
            </a:r>
            <a:endParaRPr lang="zh-CN" altLang="en-US" dirty="0">
              <a:latin typeface="Arial" panose="020B0604020202020204" pitchFamily="34" charset="0"/>
            </a:endParaRPr>
          </a:p>
        </p:txBody>
      </p:sp>
      <p:sp>
        <p:nvSpPr>
          <p:cNvPr id="66" name="TextBox 65"/>
          <p:cNvSpPr txBox="1"/>
          <p:nvPr/>
        </p:nvSpPr>
        <p:spPr>
          <a:xfrm>
            <a:off x="8034655" y="1788478"/>
            <a:ext cx="335280" cy="368300"/>
          </a:xfrm>
          <a:prstGeom prst="rect">
            <a:avLst/>
          </a:prstGeom>
          <a:noFill/>
          <a:ln w="9525">
            <a:noFill/>
          </a:ln>
        </p:spPr>
        <p:txBody>
          <a:bodyPr wrap="none">
            <a:spAutoFit/>
          </a:bodyPr>
          <a:lstStyle/>
          <a:p>
            <a:r>
              <a:rPr lang="en-US" altLang="zh-CN" dirty="0">
                <a:latin typeface="Arial" panose="020B0604020202020204" pitchFamily="34" charset="0"/>
              </a:rPr>
              <a:t>P</a:t>
            </a:r>
            <a:endParaRPr lang="zh-CN" altLang="en-US" dirty="0">
              <a:latin typeface="Arial" panose="020B0604020202020204" pitchFamily="34" charset="0"/>
            </a:endParaRPr>
          </a:p>
        </p:txBody>
      </p:sp>
      <p:sp>
        <p:nvSpPr>
          <p:cNvPr id="67" name="TextBox 66"/>
          <p:cNvSpPr txBox="1"/>
          <p:nvPr/>
        </p:nvSpPr>
        <p:spPr>
          <a:xfrm>
            <a:off x="8106093" y="2645728"/>
            <a:ext cx="335280" cy="368300"/>
          </a:xfrm>
          <a:prstGeom prst="rect">
            <a:avLst/>
          </a:prstGeom>
          <a:noFill/>
          <a:ln w="9525">
            <a:noFill/>
          </a:ln>
        </p:spPr>
        <p:txBody>
          <a:bodyPr wrap="none">
            <a:spAutoFit/>
          </a:bodyPr>
          <a:lstStyle/>
          <a:p>
            <a:r>
              <a:rPr lang="en-US" altLang="zh-CN" dirty="0">
                <a:latin typeface="Arial" panose="020B0604020202020204" pitchFamily="34" charset="0"/>
              </a:rPr>
              <a:t>P</a:t>
            </a:r>
            <a:endParaRPr lang="zh-CN" altLang="en-US" dirty="0">
              <a:latin typeface="Arial" panose="020B0604020202020204" pitchFamily="34" charset="0"/>
            </a:endParaRPr>
          </a:p>
        </p:txBody>
      </p:sp>
      <p:sp>
        <p:nvSpPr>
          <p:cNvPr id="68" name="TextBox 67"/>
          <p:cNvSpPr txBox="1"/>
          <p:nvPr/>
        </p:nvSpPr>
        <p:spPr>
          <a:xfrm>
            <a:off x="157163" y="6085954"/>
            <a:ext cx="6500812" cy="460375"/>
          </a:xfrm>
          <a:prstGeom prst="rect">
            <a:avLst/>
          </a:prstGeom>
          <a:noFill/>
          <a:ln w="9525">
            <a:noFill/>
          </a:ln>
        </p:spPr>
        <p:txBody>
          <a:bodyPr>
            <a:spAutoFit/>
          </a:bodyPr>
          <a:lstStyle/>
          <a:p>
            <a:r>
              <a:rPr lang="zh-CN" altLang="en-US" sz="2400" b="1" dirty="0">
                <a:solidFill>
                  <a:srgbClr val="033C8F"/>
                </a:solidFill>
                <a:latin typeface="Arial" panose="020B0604020202020204" pitchFamily="34" charset="0"/>
              </a:rPr>
              <a:t>以此类推，直到</a:t>
            </a:r>
            <a:r>
              <a:rPr lang="en-US" altLang="zh-CN" sz="2400" b="1" dirty="0">
                <a:solidFill>
                  <a:srgbClr val="033C8F"/>
                </a:solidFill>
                <a:latin typeface="Arial" panose="020B0604020202020204" pitchFamily="34" charset="0"/>
              </a:rPr>
              <a:t>p</a:t>
            </a:r>
            <a:r>
              <a:rPr lang="zh-CN" altLang="en-US" sz="2400" b="1" dirty="0" smtClean="0">
                <a:solidFill>
                  <a:srgbClr val="033C8F"/>
                </a:solidFill>
                <a:latin typeface="Arial" panose="020B0604020202020204" pitchFamily="34" charset="0"/>
              </a:rPr>
              <a:t>到达汇聚</a:t>
            </a:r>
            <a:r>
              <a:rPr lang="zh-CN" altLang="en-US" sz="2400" b="1" dirty="0">
                <a:solidFill>
                  <a:srgbClr val="033C8F"/>
                </a:solidFill>
                <a:latin typeface="Arial" panose="020B0604020202020204" pitchFamily="34" charset="0"/>
              </a:rPr>
              <a:t>节点</a:t>
            </a:r>
            <a:r>
              <a:rPr lang="en-US" altLang="zh-CN" sz="2400" b="1" dirty="0">
                <a:solidFill>
                  <a:srgbClr val="033C8F"/>
                </a:solidFill>
                <a:latin typeface="Arial" panose="020B0604020202020204" pitchFamily="34" charset="0"/>
              </a:rPr>
              <a:t>D</a:t>
            </a:r>
            <a:r>
              <a:rPr lang="zh-CN" altLang="en-US" sz="2400" b="1" dirty="0">
                <a:solidFill>
                  <a:srgbClr val="033C8F"/>
                </a:solidFill>
                <a:latin typeface="Arial" panose="020B0604020202020204" pitchFamily="34" charset="0"/>
              </a:rPr>
              <a:t>或到达</a:t>
            </a:r>
            <a:r>
              <a:rPr lang="en-US" altLang="zh-CN" sz="2400" b="1" dirty="0">
                <a:solidFill>
                  <a:srgbClr val="FF0000"/>
                </a:solidFill>
                <a:latin typeface="Arial" panose="020B0604020202020204" pitchFamily="34" charset="0"/>
              </a:rPr>
              <a:t>TTL</a:t>
            </a:r>
            <a:endParaRPr lang="zh-CN" altLang="en-US" sz="2400" b="1" dirty="0">
              <a:solidFill>
                <a:srgbClr val="FF0000"/>
              </a:solidFill>
              <a:latin typeface="Arial" panose="020B0604020202020204" pitchFamily="34" charset="0"/>
            </a:endParaRPr>
          </a:p>
        </p:txBody>
      </p:sp>
      <p:sp>
        <p:nvSpPr>
          <p:cNvPr id="69" name="TextBox 68"/>
          <p:cNvSpPr txBox="1"/>
          <p:nvPr/>
        </p:nvSpPr>
        <p:spPr>
          <a:xfrm>
            <a:off x="157163" y="4365104"/>
            <a:ext cx="5706745" cy="460375"/>
          </a:xfrm>
          <a:prstGeom prst="rect">
            <a:avLst/>
          </a:prstGeom>
          <a:noFill/>
          <a:ln w="9525">
            <a:noFill/>
          </a:ln>
        </p:spPr>
        <p:txBody>
          <a:bodyPr wrap="none">
            <a:spAutoFit/>
          </a:bodyPr>
          <a:lstStyle/>
          <a:p>
            <a:r>
              <a:rPr lang="zh-CN" altLang="en-US" sz="2400" b="1" dirty="0">
                <a:solidFill>
                  <a:srgbClr val="033C8F"/>
                </a:solidFill>
                <a:latin typeface="Arial" panose="020B0604020202020204" pitchFamily="34" charset="0"/>
              </a:rPr>
              <a:t>源节点</a:t>
            </a:r>
            <a:r>
              <a:rPr lang="en-US" altLang="zh-CN" sz="2400" b="1" dirty="0">
                <a:solidFill>
                  <a:srgbClr val="033C8F"/>
                </a:solidFill>
                <a:latin typeface="Arial" panose="020B0604020202020204" pitchFamily="34" charset="0"/>
              </a:rPr>
              <a:t>A</a:t>
            </a:r>
            <a:r>
              <a:rPr lang="zh-CN" altLang="en-US" sz="2400" b="1" dirty="0">
                <a:solidFill>
                  <a:srgbClr val="033C8F"/>
                </a:solidFill>
                <a:latin typeface="Arial" panose="020B0604020202020204" pitchFamily="34" charset="0"/>
              </a:rPr>
              <a:t>需要将数据包</a:t>
            </a:r>
            <a:r>
              <a:rPr lang="en-US" altLang="zh-CN" sz="2400" b="1" dirty="0">
                <a:solidFill>
                  <a:srgbClr val="033C8F"/>
                </a:solidFill>
                <a:latin typeface="Arial" panose="020B0604020202020204" pitchFamily="34" charset="0"/>
              </a:rPr>
              <a:t>p</a:t>
            </a:r>
            <a:r>
              <a:rPr lang="zh-CN" altLang="en-US" sz="2400" b="1" dirty="0">
                <a:solidFill>
                  <a:srgbClr val="033C8F"/>
                </a:solidFill>
                <a:latin typeface="Arial" panose="020B0604020202020204" pitchFamily="34" charset="0"/>
              </a:rPr>
              <a:t>发送至汇聚节点</a:t>
            </a:r>
            <a:r>
              <a:rPr lang="en-US" altLang="zh-CN" sz="2400" b="1" dirty="0">
                <a:solidFill>
                  <a:srgbClr val="033C8F"/>
                </a:solidFill>
                <a:latin typeface="Arial" panose="020B0604020202020204" pitchFamily="34" charset="0"/>
              </a:rPr>
              <a:t>D</a:t>
            </a:r>
            <a:endParaRPr lang="zh-CN" altLang="en-US" sz="2400" b="1" dirty="0">
              <a:solidFill>
                <a:srgbClr val="033C8F"/>
              </a:solidFill>
              <a:latin typeface="Arial" panose="020B0604020202020204" pitchFamily="34" charset="0"/>
            </a:endParaRPr>
          </a:p>
        </p:txBody>
      </p:sp>
      <p:sp>
        <p:nvSpPr>
          <p:cNvPr id="70" name="TextBox 69"/>
          <p:cNvSpPr txBox="1"/>
          <p:nvPr/>
        </p:nvSpPr>
        <p:spPr>
          <a:xfrm>
            <a:off x="148908" y="4942954"/>
            <a:ext cx="7729220" cy="460375"/>
          </a:xfrm>
          <a:prstGeom prst="rect">
            <a:avLst/>
          </a:prstGeom>
          <a:noFill/>
          <a:ln w="9525">
            <a:noFill/>
          </a:ln>
        </p:spPr>
        <p:txBody>
          <a:bodyPr wrap="none">
            <a:spAutoFit/>
          </a:bodyPr>
          <a:lstStyle/>
          <a:p>
            <a:r>
              <a:rPr lang="zh-CN" altLang="en-US" sz="2400" b="1" dirty="0">
                <a:solidFill>
                  <a:srgbClr val="033C8F"/>
                </a:solidFill>
                <a:latin typeface="Arial" panose="020B0604020202020204" pitchFamily="34" charset="0"/>
              </a:rPr>
              <a:t>节点</a:t>
            </a:r>
            <a:r>
              <a:rPr lang="en-US" altLang="zh-CN" sz="2400" b="1" dirty="0">
                <a:solidFill>
                  <a:srgbClr val="033C8F"/>
                </a:solidFill>
                <a:latin typeface="Arial" panose="020B0604020202020204" pitchFamily="34" charset="0"/>
              </a:rPr>
              <a:t>A</a:t>
            </a:r>
            <a:r>
              <a:rPr lang="zh-CN" altLang="en-US" sz="2400" b="1" dirty="0">
                <a:solidFill>
                  <a:srgbClr val="033C8F"/>
                </a:solidFill>
                <a:latin typeface="Arial" panose="020B0604020202020204" pitchFamily="34" charset="0"/>
              </a:rPr>
              <a:t>首先将</a:t>
            </a:r>
            <a:r>
              <a:rPr lang="en-US" altLang="zh-CN" sz="2400" b="1" dirty="0">
                <a:solidFill>
                  <a:srgbClr val="033C8F"/>
                </a:solidFill>
                <a:latin typeface="Arial" panose="020B0604020202020204" pitchFamily="34" charset="0"/>
              </a:rPr>
              <a:t>p</a:t>
            </a:r>
            <a:r>
              <a:rPr lang="zh-CN" altLang="en-US" sz="2400" b="1" dirty="0">
                <a:solidFill>
                  <a:srgbClr val="033C8F"/>
                </a:solidFill>
                <a:latin typeface="Arial" panose="020B0604020202020204" pitchFamily="34" charset="0"/>
              </a:rPr>
              <a:t>的副本广播，则其邻居节点</a:t>
            </a:r>
            <a:r>
              <a:rPr lang="en-US" altLang="zh-CN" sz="2400" b="1" dirty="0">
                <a:solidFill>
                  <a:srgbClr val="033C8F"/>
                </a:solidFill>
                <a:latin typeface="Arial" panose="020B0604020202020204" pitchFamily="34" charset="0"/>
              </a:rPr>
              <a:t>B</a:t>
            </a:r>
            <a:r>
              <a:rPr lang="zh-CN" altLang="en-US" sz="2400" b="1" dirty="0">
                <a:solidFill>
                  <a:srgbClr val="033C8F"/>
                </a:solidFill>
                <a:latin typeface="Arial" panose="020B0604020202020204" pitchFamily="34" charset="0"/>
              </a:rPr>
              <a:t>接收到</a:t>
            </a:r>
            <a:r>
              <a:rPr lang="en-US" altLang="zh-CN" sz="2400" b="1" dirty="0">
                <a:solidFill>
                  <a:srgbClr val="033C8F"/>
                </a:solidFill>
                <a:latin typeface="Arial" panose="020B0604020202020204" pitchFamily="34" charset="0"/>
              </a:rPr>
              <a:t>p</a:t>
            </a:r>
            <a:r>
              <a:rPr lang="zh-CN" altLang="en-US" sz="2400" b="1" dirty="0">
                <a:solidFill>
                  <a:srgbClr val="033C8F"/>
                </a:solidFill>
                <a:latin typeface="Arial" panose="020B0604020202020204" pitchFamily="34" charset="0"/>
              </a:rPr>
              <a:t>副本</a:t>
            </a:r>
            <a:endParaRPr lang="zh-CN" altLang="en-US" sz="2400" b="1" dirty="0">
              <a:solidFill>
                <a:srgbClr val="033C8F"/>
              </a:solidFill>
              <a:latin typeface="Arial" panose="020B0604020202020204" pitchFamily="34" charset="0"/>
            </a:endParaRPr>
          </a:p>
        </p:txBody>
      </p:sp>
      <p:sp>
        <p:nvSpPr>
          <p:cNvPr id="71" name="TextBox 70"/>
          <p:cNvSpPr txBox="1"/>
          <p:nvPr/>
        </p:nvSpPr>
        <p:spPr>
          <a:xfrm>
            <a:off x="148908" y="5514454"/>
            <a:ext cx="7014210" cy="460375"/>
          </a:xfrm>
          <a:prstGeom prst="rect">
            <a:avLst/>
          </a:prstGeom>
          <a:noFill/>
          <a:ln w="9525">
            <a:noFill/>
          </a:ln>
        </p:spPr>
        <p:txBody>
          <a:bodyPr wrap="none">
            <a:spAutoFit/>
          </a:bodyPr>
          <a:lstStyle/>
          <a:p>
            <a:r>
              <a:rPr lang="zh-CN" altLang="en-US" sz="2400" b="1" dirty="0">
                <a:solidFill>
                  <a:srgbClr val="033C8F"/>
                </a:solidFill>
                <a:latin typeface="Arial" panose="020B0604020202020204" pitchFamily="34" charset="0"/>
              </a:rPr>
              <a:t>节点</a:t>
            </a:r>
            <a:r>
              <a:rPr lang="en-US" altLang="zh-CN" sz="2400" b="1" dirty="0">
                <a:solidFill>
                  <a:srgbClr val="033C8F"/>
                </a:solidFill>
                <a:latin typeface="Arial" panose="020B0604020202020204" pitchFamily="34" charset="0"/>
              </a:rPr>
              <a:t>B</a:t>
            </a:r>
            <a:r>
              <a:rPr lang="zh-CN" altLang="en-US" sz="2400" b="1" dirty="0">
                <a:solidFill>
                  <a:srgbClr val="033C8F"/>
                </a:solidFill>
                <a:latin typeface="Arial" panose="020B0604020202020204" pitchFamily="34" charset="0"/>
              </a:rPr>
              <a:t>直接将</a:t>
            </a:r>
            <a:r>
              <a:rPr lang="en-US" altLang="zh-CN" sz="2400" b="1" dirty="0">
                <a:solidFill>
                  <a:srgbClr val="033C8F"/>
                </a:solidFill>
                <a:latin typeface="Arial" panose="020B0604020202020204" pitchFamily="34" charset="0"/>
              </a:rPr>
              <a:t>p</a:t>
            </a:r>
            <a:r>
              <a:rPr lang="zh-CN" altLang="en-US" sz="2400" b="1" dirty="0">
                <a:solidFill>
                  <a:srgbClr val="033C8F"/>
                </a:solidFill>
                <a:latin typeface="Arial" panose="020B0604020202020204" pitchFamily="34" charset="0"/>
              </a:rPr>
              <a:t>副本通过广播的形式转发给</a:t>
            </a:r>
            <a:r>
              <a:rPr lang="en-US" altLang="zh-CN" sz="2400" b="1" dirty="0">
                <a:solidFill>
                  <a:srgbClr val="033C8F"/>
                </a:solidFill>
                <a:latin typeface="Arial" panose="020B0604020202020204" pitchFamily="34" charset="0"/>
              </a:rPr>
              <a:t>E</a:t>
            </a:r>
            <a:r>
              <a:rPr lang="zh-CN" altLang="en-US" sz="2400" b="1" dirty="0">
                <a:solidFill>
                  <a:srgbClr val="033C8F"/>
                </a:solidFill>
                <a:latin typeface="Arial" panose="020B0604020202020204" pitchFamily="34" charset="0"/>
              </a:rPr>
              <a:t>、</a:t>
            </a:r>
            <a:r>
              <a:rPr lang="en-US" altLang="zh-CN" sz="2400" b="1" dirty="0">
                <a:solidFill>
                  <a:srgbClr val="033C8F"/>
                </a:solidFill>
                <a:latin typeface="Arial" panose="020B0604020202020204" pitchFamily="34" charset="0"/>
              </a:rPr>
              <a:t>F</a:t>
            </a:r>
            <a:r>
              <a:rPr lang="zh-CN" altLang="en-US" sz="2400" b="1" dirty="0">
                <a:solidFill>
                  <a:srgbClr val="033C8F"/>
                </a:solidFill>
                <a:latin typeface="Arial" panose="020B0604020202020204" pitchFamily="34" charset="0"/>
              </a:rPr>
              <a:t>、</a:t>
            </a:r>
            <a:r>
              <a:rPr lang="en-US" altLang="zh-CN" sz="2400" b="1" dirty="0">
                <a:solidFill>
                  <a:srgbClr val="033C8F"/>
                </a:solidFill>
                <a:latin typeface="Arial" panose="020B0604020202020204" pitchFamily="34" charset="0"/>
              </a:rPr>
              <a:t>C</a:t>
            </a:r>
            <a:endParaRPr lang="zh-CN" altLang="en-US" sz="2400" b="1" dirty="0">
              <a:solidFill>
                <a:srgbClr val="033C8F"/>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000"/>
                                        <p:tgtEl>
                                          <p:spTgt spid="5"/>
                                        </p:tgtEl>
                                      </p:cBhvr>
                                    </p:animEffect>
                                    <p:set>
                                      <p:cBhvr>
                                        <p:cTn id="7" dur="1" fill="hold">
                                          <p:stCondLst>
                                            <p:cond delay="1999"/>
                                          </p:stCondLst>
                                        </p:cTn>
                                        <p:tgtEl>
                                          <p:spTgt spid="5"/>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2000"/>
                                        <p:tgtEl>
                                          <p:spTgt spid="6"/>
                                        </p:tgtEl>
                                      </p:cBhvr>
                                    </p:animEffect>
                                    <p:set>
                                      <p:cBhvr>
                                        <p:cTn id="10" dur="1" fill="hold">
                                          <p:stCondLst>
                                            <p:cond delay="1999"/>
                                          </p:stCondLst>
                                        </p:cTn>
                                        <p:tgtEl>
                                          <p:spTgt spid="6"/>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2000"/>
                                        <p:tgtEl>
                                          <p:spTgt spid="16"/>
                                        </p:tgtEl>
                                      </p:cBhvr>
                                    </p:animEffect>
                                    <p:set>
                                      <p:cBhvr>
                                        <p:cTn id="13" dur="1" fill="hold">
                                          <p:stCondLst>
                                            <p:cond delay="1999"/>
                                          </p:stCondLst>
                                        </p:cTn>
                                        <p:tgtEl>
                                          <p:spTgt spid="16"/>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2000"/>
                                        <p:tgtEl>
                                          <p:spTgt spid="22"/>
                                        </p:tgtEl>
                                      </p:cBhvr>
                                    </p:animEffect>
                                    <p:set>
                                      <p:cBhvr>
                                        <p:cTn id="16" dur="1" fill="hold">
                                          <p:stCondLst>
                                            <p:cond delay="1999"/>
                                          </p:stCondLst>
                                        </p:cTn>
                                        <p:tgtEl>
                                          <p:spTgt spid="22"/>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2000"/>
                                        <p:tgtEl>
                                          <p:spTgt spid="31"/>
                                        </p:tgtEl>
                                      </p:cBhvr>
                                    </p:animEffect>
                                    <p:set>
                                      <p:cBhvr>
                                        <p:cTn id="19" dur="1" fill="hold">
                                          <p:stCondLst>
                                            <p:cond delay="1999"/>
                                          </p:stCondLst>
                                        </p:cTn>
                                        <p:tgtEl>
                                          <p:spTgt spid="31"/>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2000"/>
                                        <p:tgtEl>
                                          <p:spTgt spid="33"/>
                                        </p:tgtEl>
                                      </p:cBhvr>
                                    </p:animEffect>
                                    <p:set>
                                      <p:cBhvr>
                                        <p:cTn id="22" dur="1" fill="hold">
                                          <p:stCondLst>
                                            <p:cond delay="1999"/>
                                          </p:stCondLst>
                                        </p:cTn>
                                        <p:tgtEl>
                                          <p:spTgt spid="33"/>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2000"/>
                                        <p:tgtEl>
                                          <p:spTgt spid="37"/>
                                        </p:tgtEl>
                                      </p:cBhvr>
                                    </p:animEffect>
                                    <p:set>
                                      <p:cBhvr>
                                        <p:cTn id="25" dur="1" fill="hold">
                                          <p:stCondLst>
                                            <p:cond delay="1999"/>
                                          </p:stCondLst>
                                        </p:cTn>
                                        <p:tgtEl>
                                          <p:spTgt spid="37"/>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2000"/>
                                        <p:tgtEl>
                                          <p:spTgt spid="39"/>
                                        </p:tgtEl>
                                      </p:cBhvr>
                                    </p:animEffect>
                                    <p:set>
                                      <p:cBhvr>
                                        <p:cTn id="28" dur="1" fill="hold">
                                          <p:stCondLst>
                                            <p:cond delay="1999"/>
                                          </p:stCondLst>
                                        </p:cTn>
                                        <p:tgtEl>
                                          <p:spTgt spid="39"/>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2000"/>
                                        <p:tgtEl>
                                          <p:spTgt spid="41"/>
                                        </p:tgtEl>
                                      </p:cBhvr>
                                    </p:animEffect>
                                    <p:set>
                                      <p:cBhvr>
                                        <p:cTn id="31" dur="1" fill="hold">
                                          <p:stCondLst>
                                            <p:cond delay="1999"/>
                                          </p:stCondLst>
                                        </p:cTn>
                                        <p:tgtEl>
                                          <p:spTgt spid="41"/>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2000"/>
                                        <p:tgtEl>
                                          <p:spTgt spid="43"/>
                                        </p:tgtEl>
                                      </p:cBhvr>
                                    </p:animEffect>
                                    <p:set>
                                      <p:cBhvr>
                                        <p:cTn id="34" dur="1" fill="hold">
                                          <p:stCondLst>
                                            <p:cond delay="1999"/>
                                          </p:stCondLst>
                                        </p:cTn>
                                        <p:tgtEl>
                                          <p:spTgt spid="43"/>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2000"/>
                                        <p:tgtEl>
                                          <p:spTgt spid="44"/>
                                        </p:tgtEl>
                                      </p:cBhvr>
                                    </p:animEffect>
                                    <p:set>
                                      <p:cBhvr>
                                        <p:cTn id="37" dur="1" fill="hold">
                                          <p:stCondLst>
                                            <p:cond delay="1999"/>
                                          </p:stCondLst>
                                        </p:cTn>
                                        <p:tgtEl>
                                          <p:spTgt spid="44"/>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2000"/>
                                        <p:tgtEl>
                                          <p:spTgt spid="46"/>
                                        </p:tgtEl>
                                      </p:cBhvr>
                                    </p:animEffect>
                                    <p:set>
                                      <p:cBhvr>
                                        <p:cTn id="40" dur="1" fill="hold">
                                          <p:stCondLst>
                                            <p:cond delay="1999"/>
                                          </p:stCondLst>
                                        </p:cTn>
                                        <p:tgtEl>
                                          <p:spTgt spid="46"/>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2000"/>
                                        <p:tgtEl>
                                          <p:spTgt spid="15393"/>
                                        </p:tgtEl>
                                      </p:cBhvr>
                                    </p:animEffect>
                                    <p:set>
                                      <p:cBhvr>
                                        <p:cTn id="43" dur="1" fill="hold">
                                          <p:stCondLst>
                                            <p:cond delay="1999"/>
                                          </p:stCondLst>
                                        </p:cTn>
                                        <p:tgtEl>
                                          <p:spTgt spid="15393"/>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2000"/>
                                        <p:tgtEl>
                                          <p:spTgt spid="15394"/>
                                        </p:tgtEl>
                                      </p:cBhvr>
                                    </p:animEffect>
                                    <p:set>
                                      <p:cBhvr>
                                        <p:cTn id="46" dur="1" fill="hold">
                                          <p:stCondLst>
                                            <p:cond delay="1999"/>
                                          </p:stCondLst>
                                        </p:cTn>
                                        <p:tgtEl>
                                          <p:spTgt spid="15394"/>
                                        </p:tgtEl>
                                        <p:attrNameLst>
                                          <p:attrName>style.visibility</p:attrName>
                                        </p:attrNameLst>
                                      </p:cBhvr>
                                      <p:to>
                                        <p:strVal val="hidden"/>
                                      </p:to>
                                    </p:set>
                                  </p:childTnLst>
                                </p:cTn>
                              </p:par>
                            </p:childTnLst>
                          </p:cTn>
                        </p:par>
                        <p:par>
                          <p:cTn id="47" fill="hold">
                            <p:stCondLst>
                              <p:cond delay="2000"/>
                            </p:stCondLst>
                            <p:childTnLst>
                              <p:par>
                                <p:cTn id="48" presetID="3" presetClass="entr" presetSubtype="10" fill="hold" grpId="0" nodeType="afterEffect">
                                  <p:stCondLst>
                                    <p:cond delay="0"/>
                                  </p:stCondLst>
                                  <p:childTnLst>
                                    <p:set>
                                      <p:cBhvr>
                                        <p:cTn id="49" dur="1" fill="hold">
                                          <p:stCondLst>
                                            <p:cond delay="0"/>
                                          </p:stCondLst>
                                        </p:cTn>
                                        <p:tgtEl>
                                          <p:spTgt spid="69"/>
                                        </p:tgtEl>
                                        <p:attrNameLst>
                                          <p:attrName>style.visibility</p:attrName>
                                        </p:attrNameLst>
                                      </p:cBhvr>
                                      <p:to>
                                        <p:strVal val="visible"/>
                                      </p:to>
                                    </p:set>
                                    <p:animEffect transition="in" filter="blinds(horizontal)">
                                      <p:cBhvr>
                                        <p:cTn id="50" dur="500"/>
                                        <p:tgtEl>
                                          <p:spTgt spid="69"/>
                                        </p:tgtEl>
                                      </p:cBhvr>
                                    </p:animEffect>
                                  </p:childTnLst>
                                </p:cTn>
                              </p:par>
                            </p:childTnLst>
                          </p:cTn>
                        </p:par>
                      </p:childTnLst>
                    </p:cTn>
                  </p:par>
                  <p:par>
                    <p:cTn id="51" fill="hold">
                      <p:stCondLst>
                        <p:cond delay="indefinite"/>
                      </p:stCondLst>
                      <p:childTnLst>
                        <p:par>
                          <p:cTn id="52" fill="hold">
                            <p:stCondLst>
                              <p:cond delay="0"/>
                            </p:stCondLst>
                            <p:childTnLst>
                              <p:par>
                                <p:cTn id="53" presetID="18" presetClass="entr" presetSubtype="3" fill="hold" nodeType="click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strips(upRight)">
                                      <p:cBhvr>
                                        <p:cTn id="55" dur="500"/>
                                        <p:tgtEl>
                                          <p:spTgt spid="3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2000"/>
                                        <p:tgtEl>
                                          <p:spTgt spid="61"/>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70"/>
                                        </p:tgtEl>
                                        <p:attrNameLst>
                                          <p:attrName>style.visibility</p:attrName>
                                        </p:attrNameLst>
                                      </p:cBhvr>
                                      <p:to>
                                        <p:strVal val="visible"/>
                                      </p:to>
                                    </p:set>
                                    <p:animEffect transition="in" filter="blinds(horizontal)">
                                      <p:cBhvr>
                                        <p:cTn id="61" dur="500"/>
                                        <p:tgtEl>
                                          <p:spTgt spid="70"/>
                                        </p:tgtEl>
                                      </p:cBhvr>
                                    </p:animEffect>
                                  </p:childTnLst>
                                </p:cTn>
                              </p:par>
                            </p:childTnLst>
                          </p:cTn>
                        </p:par>
                      </p:childTnLst>
                    </p:cTn>
                  </p:par>
                  <p:par>
                    <p:cTn id="62" fill="hold">
                      <p:stCondLst>
                        <p:cond delay="indefinite"/>
                      </p:stCondLst>
                      <p:childTnLst>
                        <p:par>
                          <p:cTn id="63" fill="hold">
                            <p:stCondLst>
                              <p:cond delay="0"/>
                            </p:stCondLst>
                            <p:childTnLst>
                              <p:par>
                                <p:cTn id="64" presetID="18" presetClass="entr" presetSubtype="12" fill="hold" nodeType="clickEffect">
                                  <p:stCondLst>
                                    <p:cond delay="0"/>
                                  </p:stCondLst>
                                  <p:childTnLst>
                                    <p:set>
                                      <p:cBhvr>
                                        <p:cTn id="65" dur="1" fill="hold">
                                          <p:stCondLst>
                                            <p:cond delay="0"/>
                                          </p:stCondLst>
                                        </p:cTn>
                                        <p:tgtEl>
                                          <p:spTgt spid="52"/>
                                        </p:tgtEl>
                                        <p:attrNameLst>
                                          <p:attrName>style.visibility</p:attrName>
                                        </p:attrNameLst>
                                      </p:cBhvr>
                                      <p:to>
                                        <p:strVal val="visible"/>
                                      </p:to>
                                    </p:set>
                                    <p:animEffect transition="in" filter="strips(downLeft)">
                                      <p:cBhvr>
                                        <p:cTn id="66" dur="500"/>
                                        <p:tgtEl>
                                          <p:spTgt spid="52"/>
                                        </p:tgtEl>
                                      </p:cBhvr>
                                    </p:animEffect>
                                  </p:childTnLst>
                                </p:cTn>
                              </p:par>
                              <p:par>
                                <p:cTn id="67" presetID="18" presetClass="entr" presetSubtype="6" fill="hold" nodeType="withEffect">
                                  <p:stCondLst>
                                    <p:cond delay="0"/>
                                  </p:stCondLst>
                                  <p:childTnLst>
                                    <p:set>
                                      <p:cBhvr>
                                        <p:cTn id="68" dur="1" fill="hold">
                                          <p:stCondLst>
                                            <p:cond delay="0"/>
                                          </p:stCondLst>
                                        </p:cTn>
                                        <p:tgtEl>
                                          <p:spTgt spid="57"/>
                                        </p:tgtEl>
                                        <p:attrNameLst>
                                          <p:attrName>style.visibility</p:attrName>
                                        </p:attrNameLst>
                                      </p:cBhvr>
                                      <p:to>
                                        <p:strVal val="visible"/>
                                      </p:to>
                                    </p:set>
                                    <p:animEffect transition="in" filter="strips(downRight)">
                                      <p:cBhvr>
                                        <p:cTn id="69" dur="500"/>
                                        <p:tgtEl>
                                          <p:spTgt spid="57"/>
                                        </p:tgtEl>
                                      </p:cBhvr>
                                    </p:animEffect>
                                  </p:childTnLst>
                                </p:cTn>
                              </p:par>
                              <p:par>
                                <p:cTn id="70" presetID="18" presetClass="entr" presetSubtype="6" fill="hold" nodeType="with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strips(downRight)">
                                      <p:cBhvr>
                                        <p:cTn id="72" dur="500"/>
                                        <p:tgtEl>
                                          <p:spTgt spid="40"/>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3"/>
                                        </p:tgtEl>
                                        <p:attrNameLst>
                                          <p:attrName>style.visibility</p:attrName>
                                        </p:attrNameLst>
                                      </p:cBhvr>
                                      <p:to>
                                        <p:strVal val="visible"/>
                                      </p:to>
                                    </p:set>
                                    <p:animEffect transition="in" filter="fade">
                                      <p:cBhvr>
                                        <p:cTn id="75" dur="2000"/>
                                        <p:tgtEl>
                                          <p:spTgt spid="6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6"/>
                                        </p:tgtEl>
                                        <p:attrNameLst>
                                          <p:attrName>style.visibility</p:attrName>
                                        </p:attrNameLst>
                                      </p:cBhvr>
                                      <p:to>
                                        <p:strVal val="visible"/>
                                      </p:to>
                                    </p:set>
                                    <p:animEffect transition="in" filter="fade">
                                      <p:cBhvr>
                                        <p:cTn id="78" dur="2000"/>
                                        <p:tgtEl>
                                          <p:spTgt spid="6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62"/>
                                        </p:tgtEl>
                                        <p:attrNameLst>
                                          <p:attrName>style.visibility</p:attrName>
                                        </p:attrNameLst>
                                      </p:cBhvr>
                                      <p:to>
                                        <p:strVal val="visible"/>
                                      </p:to>
                                    </p:set>
                                    <p:animEffect transition="in" filter="fade">
                                      <p:cBhvr>
                                        <p:cTn id="81" dur="2000"/>
                                        <p:tgtEl>
                                          <p:spTgt spid="62"/>
                                        </p:tgtEl>
                                      </p:cBhvr>
                                    </p:animEffect>
                                  </p:childTnLst>
                                </p:cTn>
                              </p:par>
                              <p:par>
                                <p:cTn id="82" presetID="3" presetClass="entr" presetSubtype="10" fill="hold" grpId="0" nodeType="withEffect">
                                  <p:stCondLst>
                                    <p:cond delay="0"/>
                                  </p:stCondLst>
                                  <p:childTnLst>
                                    <p:set>
                                      <p:cBhvr>
                                        <p:cTn id="83" dur="1" fill="hold">
                                          <p:stCondLst>
                                            <p:cond delay="0"/>
                                          </p:stCondLst>
                                        </p:cTn>
                                        <p:tgtEl>
                                          <p:spTgt spid="71"/>
                                        </p:tgtEl>
                                        <p:attrNameLst>
                                          <p:attrName>style.visibility</p:attrName>
                                        </p:attrNameLst>
                                      </p:cBhvr>
                                      <p:to>
                                        <p:strVal val="visible"/>
                                      </p:to>
                                    </p:set>
                                    <p:animEffect transition="in" filter="blinds(horizontal)">
                                      <p:cBhvr>
                                        <p:cTn id="84" dur="500"/>
                                        <p:tgtEl>
                                          <p:spTgt spid="71"/>
                                        </p:tgtEl>
                                      </p:cBhvr>
                                    </p:animEffect>
                                  </p:childTnLst>
                                </p:cTn>
                              </p:par>
                            </p:childTnLst>
                          </p:cTn>
                        </p:par>
                      </p:childTnLst>
                    </p:cTn>
                  </p:par>
                  <p:par>
                    <p:cTn id="85" fill="hold">
                      <p:stCondLst>
                        <p:cond delay="indefinite"/>
                      </p:stCondLst>
                      <p:childTnLst>
                        <p:par>
                          <p:cTn id="86" fill="hold">
                            <p:stCondLst>
                              <p:cond delay="0"/>
                            </p:stCondLst>
                            <p:childTnLst>
                              <p:par>
                                <p:cTn id="87" presetID="18" presetClass="entr" presetSubtype="3" fill="hold" nodeType="clickEffect">
                                  <p:stCondLst>
                                    <p:cond delay="0"/>
                                  </p:stCondLst>
                                  <p:childTnLst>
                                    <p:set>
                                      <p:cBhvr>
                                        <p:cTn id="88" dur="1" fill="hold">
                                          <p:stCondLst>
                                            <p:cond delay="0"/>
                                          </p:stCondLst>
                                        </p:cTn>
                                        <p:tgtEl>
                                          <p:spTgt spid="59"/>
                                        </p:tgtEl>
                                        <p:attrNameLst>
                                          <p:attrName>style.visibility</p:attrName>
                                        </p:attrNameLst>
                                      </p:cBhvr>
                                      <p:to>
                                        <p:strVal val="visible"/>
                                      </p:to>
                                    </p:set>
                                    <p:animEffect transition="in" filter="strips(upRight)">
                                      <p:cBhvr>
                                        <p:cTn id="89" dur="500"/>
                                        <p:tgtEl>
                                          <p:spTgt spid="59"/>
                                        </p:tgtEl>
                                      </p:cBhvr>
                                    </p:animEffect>
                                  </p:childTnLst>
                                </p:cTn>
                              </p:par>
                              <p:par>
                                <p:cTn id="90" presetID="18" presetClass="entr" presetSubtype="12" fill="hold" nodeType="withEffect">
                                  <p:stCondLst>
                                    <p:cond delay="0"/>
                                  </p:stCondLst>
                                  <p:childTnLst>
                                    <p:set>
                                      <p:cBhvr>
                                        <p:cTn id="91" dur="1" fill="hold">
                                          <p:stCondLst>
                                            <p:cond delay="0"/>
                                          </p:stCondLst>
                                        </p:cTn>
                                        <p:tgtEl>
                                          <p:spTgt spid="55"/>
                                        </p:tgtEl>
                                        <p:attrNameLst>
                                          <p:attrName>style.visibility</p:attrName>
                                        </p:attrNameLst>
                                      </p:cBhvr>
                                      <p:to>
                                        <p:strVal val="visible"/>
                                      </p:to>
                                    </p:set>
                                    <p:animEffect transition="in" filter="strips(downLeft)">
                                      <p:cBhvr>
                                        <p:cTn id="92" dur="500"/>
                                        <p:tgtEl>
                                          <p:spTgt spid="55"/>
                                        </p:tgtEl>
                                      </p:cBhvr>
                                    </p:animEffect>
                                  </p:childTnLst>
                                </p:cTn>
                              </p:par>
                              <p:par>
                                <p:cTn id="93" presetID="18" presetClass="entr" presetSubtype="6" fill="hold" nodeType="withEffect">
                                  <p:stCondLst>
                                    <p:cond delay="0"/>
                                  </p:stCondLst>
                                  <p:childTnLst>
                                    <p:set>
                                      <p:cBhvr>
                                        <p:cTn id="94" dur="1" fill="hold">
                                          <p:stCondLst>
                                            <p:cond delay="0"/>
                                          </p:stCondLst>
                                        </p:cTn>
                                        <p:tgtEl>
                                          <p:spTgt spid="42"/>
                                        </p:tgtEl>
                                        <p:attrNameLst>
                                          <p:attrName>style.visibility</p:attrName>
                                        </p:attrNameLst>
                                      </p:cBhvr>
                                      <p:to>
                                        <p:strVal val="visible"/>
                                      </p:to>
                                    </p:set>
                                    <p:animEffect transition="in" filter="strips(downRight)">
                                      <p:cBhvr>
                                        <p:cTn id="95" dur="500"/>
                                        <p:tgtEl>
                                          <p:spTgt spid="42"/>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64"/>
                                        </p:tgtEl>
                                        <p:attrNameLst>
                                          <p:attrName>style.visibility</p:attrName>
                                        </p:attrNameLst>
                                      </p:cBhvr>
                                      <p:to>
                                        <p:strVal val="visible"/>
                                      </p:to>
                                    </p:set>
                                    <p:animEffect transition="in" filter="fade">
                                      <p:cBhvr>
                                        <p:cTn id="98" dur="2000"/>
                                        <p:tgtEl>
                                          <p:spTgt spid="64"/>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65"/>
                                        </p:tgtEl>
                                        <p:attrNameLst>
                                          <p:attrName>style.visibility</p:attrName>
                                        </p:attrNameLst>
                                      </p:cBhvr>
                                      <p:to>
                                        <p:strVal val="visible"/>
                                      </p:to>
                                    </p:set>
                                    <p:animEffect transition="in" filter="fade">
                                      <p:cBhvr>
                                        <p:cTn id="101" dur="2000"/>
                                        <p:tgtEl>
                                          <p:spTgt spid="6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67"/>
                                        </p:tgtEl>
                                        <p:attrNameLst>
                                          <p:attrName>style.visibility</p:attrName>
                                        </p:attrNameLst>
                                      </p:cBhvr>
                                      <p:to>
                                        <p:strVal val="visible"/>
                                      </p:to>
                                    </p:set>
                                    <p:animEffect transition="in" filter="fade">
                                      <p:cBhvr>
                                        <p:cTn id="104" dur="2000"/>
                                        <p:tgtEl>
                                          <p:spTgt spid="67"/>
                                        </p:tgtEl>
                                      </p:cBhvr>
                                    </p:animEffect>
                                  </p:childTnLst>
                                </p:cTn>
                              </p:par>
                              <p:par>
                                <p:cTn id="105" presetID="3" presetClass="entr" presetSubtype="10" fill="hold" grpId="0" nodeType="withEffect">
                                  <p:stCondLst>
                                    <p:cond delay="0"/>
                                  </p:stCondLst>
                                  <p:childTnLst>
                                    <p:set>
                                      <p:cBhvr>
                                        <p:cTn id="106" dur="1" fill="hold">
                                          <p:stCondLst>
                                            <p:cond delay="0"/>
                                          </p:stCondLst>
                                        </p:cTn>
                                        <p:tgtEl>
                                          <p:spTgt spid="68"/>
                                        </p:tgtEl>
                                        <p:attrNameLst>
                                          <p:attrName>style.visibility</p:attrName>
                                        </p:attrNameLst>
                                      </p:cBhvr>
                                      <p:to>
                                        <p:strVal val="visible"/>
                                      </p:to>
                                    </p:set>
                                    <p:animEffect transition="in" filter="blinds(horizontal)">
                                      <p:cBhvr>
                                        <p:cTn id="10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15393" grpId="0"/>
      <p:bldP spid="15394" grpId="0"/>
      <p:bldP spid="61" grpId="0"/>
      <p:bldP spid="62" grpId="0"/>
      <p:bldP spid="63" grpId="0"/>
      <p:bldP spid="64" grpId="0"/>
      <p:bldP spid="65" grpId="0"/>
      <p:bldP spid="66" grpId="0"/>
      <p:bldP spid="67" grpId="0"/>
      <p:bldP spid="68" grpId="0"/>
      <p:bldP spid="69" grpId="0"/>
      <p:bldP spid="70" grpId="0"/>
      <p:bldP spid="71"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a:t>
            </a:r>
            <a:r>
              <a:rPr lang="zh-CN" altLang="en-US" b="1" dirty="0"/>
              <a:t>、</a:t>
            </a:r>
            <a:r>
              <a:rPr lang="zh-CN" altLang="en-US" b="1" noProof="0" dirty="0" smtClean="0">
                <a:ln>
                  <a:noFill/>
                </a:ln>
                <a:solidFill>
                  <a:schemeClr val="lt1"/>
                </a:solidFill>
                <a:effectLst/>
                <a:uLnTx/>
                <a:uFillTx/>
                <a:latin typeface="华文楷体" panose="02010600040101010101" pitchFamily="2" charset="-122"/>
                <a:ea typeface="华文楷体" panose="02010600040101010101" pitchFamily="2" charset="-122"/>
                <a:cs typeface="+mn-cs"/>
                <a:sym typeface="+mn-ea"/>
              </a:rPr>
              <a:t>典型的</a:t>
            </a:r>
            <a:r>
              <a:rPr lang="en-US" altLang="zh-CN" b="1" noProof="0" dirty="0" smtClean="0">
                <a:ln>
                  <a:noFill/>
                </a:ln>
                <a:solidFill>
                  <a:schemeClr val="lt1"/>
                </a:solidFill>
                <a:effectLst/>
                <a:uLnTx/>
                <a:uFillTx/>
                <a:latin typeface="华文楷体" panose="02010600040101010101" pitchFamily="2" charset="-122"/>
                <a:ea typeface="华文楷体" panose="02010600040101010101" pitchFamily="2" charset="-122"/>
                <a:cs typeface="+mn-cs"/>
                <a:sym typeface="+mn-ea"/>
              </a:rPr>
              <a:t>WSN</a:t>
            </a:r>
            <a:r>
              <a:rPr lang="zh-CN" altLang="en-US" b="1" noProof="0" dirty="0" smtClean="0">
                <a:ln>
                  <a:noFill/>
                </a:ln>
                <a:solidFill>
                  <a:schemeClr val="lt1"/>
                </a:solidFill>
                <a:effectLst/>
                <a:uLnTx/>
                <a:uFillTx/>
                <a:latin typeface="华文楷体" panose="02010600040101010101" pitchFamily="2" charset="-122"/>
                <a:ea typeface="华文楷体" panose="02010600040101010101" pitchFamily="2" charset="-122"/>
                <a:cs typeface="+mn-cs"/>
                <a:sym typeface="+mn-ea"/>
              </a:rPr>
              <a:t>网络覆盖算法与协议</a:t>
            </a:r>
            <a:endParaRPr lang="zh-CN" altLang="en-US" b="1" dirty="0"/>
          </a:p>
        </p:txBody>
      </p:sp>
      <p:graphicFrame>
        <p:nvGraphicFramePr>
          <p:cNvPr id="10" name="图示 9"/>
          <p:cNvGraphicFramePr/>
          <p:nvPr/>
        </p:nvGraphicFramePr>
        <p:xfrm>
          <a:off x="578173" y="3814626"/>
          <a:ext cx="3657033" cy="278272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20" name="图示 19"/>
          <p:cNvGraphicFramePr/>
          <p:nvPr/>
        </p:nvGraphicFramePr>
        <p:xfrm>
          <a:off x="578174" y="1196753"/>
          <a:ext cx="3645618" cy="280831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7" name="圆角矩形 6"/>
          <p:cNvSpPr/>
          <p:nvPr/>
        </p:nvSpPr>
        <p:spPr>
          <a:xfrm>
            <a:off x="4799856" y="1196752"/>
            <a:ext cx="6912768" cy="47525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lvl="0" indent="-457200" fontAlgn="base">
              <a:lnSpc>
                <a:spcPct val="150000"/>
              </a:lnSpc>
              <a:spcBef>
                <a:spcPct val="0"/>
              </a:spcBef>
              <a:spcAft>
                <a:spcPct val="0"/>
              </a:spcAft>
              <a:buFont typeface="Wingdings" panose="05000000000000000000" pitchFamily="2" charset="2"/>
              <a:buChar char="p"/>
              <a:defRPr/>
            </a:pPr>
            <a:r>
              <a:rPr lang="zh-CN" altLang="en-US" sz="2800" b="1" dirty="0"/>
              <a:t>圆周覆盖归纳为决策问题：</a:t>
            </a:r>
            <a:r>
              <a:rPr lang="zh-CN" altLang="en-US" sz="2800" b="1" dirty="0">
                <a:solidFill>
                  <a:srgbClr val="FFFF00"/>
                </a:solidFill>
                <a:latin typeface="微软雅黑" panose="020B0503020204020204" pitchFamily="34" charset="-122"/>
                <a:ea typeface="微软雅黑" panose="020B0503020204020204" pitchFamily="34" charset="-122"/>
              </a:rPr>
              <a:t>目标区域中配置一组传感器节点</a:t>
            </a:r>
            <a:r>
              <a:rPr lang="zh-CN" altLang="en-US" sz="2800" b="1" dirty="0" smtClean="0">
                <a:solidFill>
                  <a:srgbClr val="FFFF00"/>
                </a:solidFill>
                <a:latin typeface="微软雅黑" panose="020B0503020204020204" pitchFamily="34" charset="-122"/>
                <a:ea typeface="微软雅黑" panose="020B0503020204020204" pitchFamily="34" charset="-122"/>
              </a:rPr>
              <a:t>，看</a:t>
            </a:r>
            <a:r>
              <a:rPr lang="zh-CN" altLang="en-US" sz="2800" b="1" dirty="0">
                <a:solidFill>
                  <a:srgbClr val="FFFF00"/>
                </a:solidFill>
                <a:latin typeface="微软雅黑" panose="020B0503020204020204" pitchFamily="34" charset="-122"/>
                <a:ea typeface="微软雅黑" panose="020B0503020204020204" pitchFamily="34" charset="-122"/>
              </a:rPr>
              <a:t>该区域是否</a:t>
            </a:r>
            <a:r>
              <a:rPr lang="zh-CN" altLang="en-US" sz="2800" b="1" dirty="0" smtClean="0">
                <a:solidFill>
                  <a:srgbClr val="FFFF00"/>
                </a:solidFill>
                <a:latin typeface="微软雅黑" panose="020B0503020204020204" pitchFamily="34" charset="-122"/>
                <a:ea typeface="微软雅黑" panose="020B0503020204020204" pitchFamily="34" charset="-122"/>
              </a:rPr>
              <a:t>满足 </a:t>
            </a:r>
            <a:r>
              <a:rPr lang="en-US" altLang="zh-CN" sz="2800" b="1" dirty="0" smtClean="0">
                <a:solidFill>
                  <a:srgbClr val="FFFF00"/>
                </a:solidFill>
                <a:latin typeface="微软雅黑" panose="020B0503020204020204" pitchFamily="34" charset="-122"/>
                <a:ea typeface="微软雅黑" panose="020B0503020204020204" pitchFamily="34" charset="-122"/>
              </a:rPr>
              <a:t>K </a:t>
            </a:r>
            <a:r>
              <a:rPr lang="zh-CN" altLang="en-US" sz="2800" b="1" dirty="0" smtClean="0">
                <a:solidFill>
                  <a:srgbClr val="FFFF00"/>
                </a:solidFill>
                <a:latin typeface="微软雅黑" panose="020B0503020204020204" pitchFamily="34" charset="-122"/>
                <a:ea typeface="微软雅黑" panose="020B0503020204020204" pitchFamily="34" charset="-122"/>
              </a:rPr>
              <a:t>覆盖</a:t>
            </a:r>
            <a:r>
              <a:rPr lang="zh-CN" altLang="en-US" sz="2800" b="1" dirty="0">
                <a:solidFill>
                  <a:srgbClr val="FFFF00"/>
                </a:solidFill>
                <a:latin typeface="微软雅黑" panose="020B0503020204020204" pitchFamily="34" charset="-122"/>
                <a:ea typeface="微软雅黑" panose="020B0503020204020204" pitchFamily="34" charset="-122"/>
              </a:rPr>
              <a:t>，即目标区域中每个点都至少</a:t>
            </a:r>
            <a:r>
              <a:rPr lang="zh-CN" altLang="en-US" sz="2800" b="1" dirty="0" smtClean="0">
                <a:solidFill>
                  <a:srgbClr val="FFFF00"/>
                </a:solidFill>
                <a:latin typeface="微软雅黑" panose="020B0503020204020204" pitchFamily="34" charset="-122"/>
                <a:ea typeface="微软雅黑" panose="020B0503020204020204" pitchFamily="34" charset="-122"/>
              </a:rPr>
              <a:t>被 </a:t>
            </a:r>
            <a:r>
              <a:rPr lang="en-US" altLang="zh-CN" sz="2800" b="1" dirty="0" smtClean="0">
                <a:solidFill>
                  <a:srgbClr val="FFFF00"/>
                </a:solidFill>
                <a:latin typeface="微软雅黑" panose="020B0503020204020204" pitchFamily="34" charset="-122"/>
                <a:ea typeface="微软雅黑" panose="020B0503020204020204" pitchFamily="34" charset="-122"/>
              </a:rPr>
              <a:t>K </a:t>
            </a:r>
            <a:r>
              <a:rPr lang="zh-CN" altLang="en-US" sz="2800" b="1" dirty="0" smtClean="0">
                <a:solidFill>
                  <a:srgbClr val="FFFF00"/>
                </a:solidFill>
                <a:latin typeface="微软雅黑" panose="020B0503020204020204" pitchFamily="34" charset="-122"/>
                <a:ea typeface="微软雅黑" panose="020B0503020204020204" pitchFamily="34" charset="-122"/>
              </a:rPr>
              <a:t>个</a:t>
            </a:r>
            <a:r>
              <a:rPr lang="zh-CN" altLang="en-US" sz="2800" b="1" dirty="0">
                <a:solidFill>
                  <a:srgbClr val="FFFF00"/>
                </a:solidFill>
                <a:latin typeface="微软雅黑" panose="020B0503020204020204" pitchFamily="34" charset="-122"/>
                <a:ea typeface="微软雅黑" panose="020B0503020204020204" pitchFamily="34" charset="-122"/>
              </a:rPr>
              <a:t>节点覆盖</a:t>
            </a:r>
            <a:r>
              <a:rPr lang="zh-CN" altLang="en-US" sz="2800" b="1" dirty="0" smtClean="0">
                <a:solidFill>
                  <a:srgbClr val="FFFF00"/>
                </a:solidFill>
                <a:latin typeface="微软雅黑" panose="020B0503020204020204" pitchFamily="34" charset="-122"/>
                <a:ea typeface="微软雅黑" panose="020B0503020204020204" pitchFamily="34" charset="-122"/>
              </a:rPr>
              <a:t>。</a:t>
            </a:r>
            <a:endParaRPr lang="en-US" altLang="zh-CN" sz="2800" b="1" dirty="0" smtClean="0">
              <a:solidFill>
                <a:srgbClr val="FFFF00"/>
              </a:solidFill>
              <a:latin typeface="微软雅黑" panose="020B0503020204020204" pitchFamily="34" charset="-122"/>
              <a:ea typeface="微软雅黑" panose="020B0503020204020204" pitchFamily="34" charset="-122"/>
            </a:endParaRPr>
          </a:p>
          <a:p>
            <a:pPr marL="457200" lvl="0" indent="-457200" fontAlgn="base">
              <a:lnSpc>
                <a:spcPct val="150000"/>
              </a:lnSpc>
              <a:spcBef>
                <a:spcPct val="0"/>
              </a:spcBef>
              <a:spcAft>
                <a:spcPct val="0"/>
              </a:spcAft>
              <a:buFont typeface="Wingdings" panose="05000000000000000000" pitchFamily="2" charset="2"/>
              <a:buChar char="p"/>
              <a:defRPr/>
            </a:pPr>
            <a:r>
              <a:rPr lang="zh-CN" altLang="en-US" sz="2800" b="1" dirty="0" smtClean="0"/>
              <a:t>考虑</a:t>
            </a:r>
            <a:r>
              <a:rPr lang="zh-CN" altLang="en-US" sz="2800" b="1" dirty="0"/>
              <a:t>每个传感节点覆盖区域的圆周重叠情况，进而根据邻居节点信息来确定</a:t>
            </a:r>
            <a:r>
              <a:rPr lang="zh-CN" altLang="en-US" sz="2800" b="1" dirty="0" smtClean="0"/>
              <a:t>是否给定</a:t>
            </a:r>
            <a:r>
              <a:rPr lang="zh-CN" altLang="en-US" sz="2800" b="1" dirty="0"/>
              <a:t>传感器的圆周被完全覆盖。</a:t>
            </a:r>
            <a:endParaRPr lang="zh-CN" altLang="en-US" sz="2800" b="1"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a:t>
            </a:r>
            <a:r>
              <a:rPr lang="zh-CN" altLang="en-US" b="1" dirty="0"/>
              <a:t>、</a:t>
            </a:r>
            <a:r>
              <a:rPr lang="zh-CN" altLang="en-US" b="1" noProof="0" dirty="0" smtClean="0">
                <a:ln>
                  <a:noFill/>
                </a:ln>
                <a:solidFill>
                  <a:schemeClr val="lt1"/>
                </a:solidFill>
                <a:effectLst/>
                <a:uLnTx/>
                <a:uFillTx/>
                <a:latin typeface="华文楷体" panose="02010600040101010101" pitchFamily="2" charset="-122"/>
                <a:ea typeface="华文楷体" panose="02010600040101010101" pitchFamily="2" charset="-122"/>
                <a:cs typeface="+mn-cs"/>
                <a:sym typeface="+mn-ea"/>
              </a:rPr>
              <a:t>典型的</a:t>
            </a:r>
            <a:r>
              <a:rPr lang="en-US" altLang="zh-CN" b="1" noProof="0" dirty="0" smtClean="0">
                <a:ln>
                  <a:noFill/>
                </a:ln>
                <a:solidFill>
                  <a:schemeClr val="lt1"/>
                </a:solidFill>
                <a:effectLst/>
                <a:uLnTx/>
                <a:uFillTx/>
                <a:latin typeface="华文楷体" panose="02010600040101010101" pitchFamily="2" charset="-122"/>
                <a:ea typeface="华文楷体" panose="02010600040101010101" pitchFamily="2" charset="-122"/>
                <a:cs typeface="+mn-cs"/>
                <a:sym typeface="+mn-ea"/>
              </a:rPr>
              <a:t>WSN</a:t>
            </a:r>
            <a:r>
              <a:rPr lang="zh-CN" altLang="en-US" b="1" noProof="0" dirty="0" smtClean="0">
                <a:ln>
                  <a:noFill/>
                </a:ln>
                <a:solidFill>
                  <a:schemeClr val="lt1"/>
                </a:solidFill>
                <a:effectLst/>
                <a:uLnTx/>
                <a:uFillTx/>
                <a:latin typeface="华文楷体" panose="02010600040101010101" pitchFamily="2" charset="-122"/>
                <a:ea typeface="华文楷体" panose="02010600040101010101" pitchFamily="2" charset="-122"/>
                <a:cs typeface="+mn-cs"/>
                <a:sym typeface="+mn-ea"/>
              </a:rPr>
              <a:t>网络覆盖算法与协议</a:t>
            </a:r>
            <a:endParaRPr lang="zh-CN" altLang="en-US" b="1" dirty="0"/>
          </a:p>
        </p:txBody>
      </p:sp>
      <p:graphicFrame>
        <p:nvGraphicFramePr>
          <p:cNvPr id="10" name="图示 9"/>
          <p:cNvGraphicFramePr/>
          <p:nvPr/>
        </p:nvGraphicFramePr>
        <p:xfrm>
          <a:off x="578173" y="3814626"/>
          <a:ext cx="3657033" cy="278272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20" name="图示 19"/>
          <p:cNvGraphicFramePr/>
          <p:nvPr/>
        </p:nvGraphicFramePr>
        <p:xfrm>
          <a:off x="578174" y="1196753"/>
          <a:ext cx="3645618" cy="280831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6" name="Text Box 3"/>
          <p:cNvSpPr txBox="1">
            <a:spLocks noChangeArrowheads="1"/>
          </p:cNvSpPr>
          <p:nvPr/>
        </p:nvSpPr>
        <p:spPr bwMode="auto">
          <a:xfrm>
            <a:off x="5362228" y="4819997"/>
            <a:ext cx="642240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ctr" rtl="0" fontAlgn="base">
              <a:lnSpc>
                <a:spcPct val="130000"/>
              </a:lnSpc>
              <a:spcBef>
                <a:spcPct val="20000"/>
              </a:spcBef>
              <a:spcAft>
                <a:spcPct val="0"/>
              </a:spcAft>
              <a:defRPr kumimoji="1" sz="2400">
                <a:solidFill>
                  <a:schemeClr val="tx1"/>
                </a:solidFill>
                <a:latin typeface="+mn-lt"/>
                <a:ea typeface="+mn-ea"/>
                <a:cs typeface="+mn-cs"/>
              </a:defRPr>
            </a:lvl1pPr>
            <a:lvl2pPr marL="742950" indent="-285750" algn="l" rtl="0" fontAlgn="base">
              <a:lnSpc>
                <a:spcPct val="130000"/>
              </a:lnSpc>
              <a:spcBef>
                <a:spcPct val="20000"/>
              </a:spcBef>
              <a:spcAft>
                <a:spcPct val="0"/>
              </a:spcAft>
              <a:defRPr kumimoji="1" sz="2400">
                <a:solidFill>
                  <a:schemeClr val="tx1"/>
                </a:solidFill>
                <a:latin typeface="+mn-lt"/>
                <a:ea typeface="+mn-ea"/>
              </a:defRPr>
            </a:lvl2pPr>
            <a:lvl3pPr marL="1143000" indent="-228600" algn="l" rtl="0" fontAlgn="base">
              <a:lnSpc>
                <a:spcPct val="130000"/>
              </a:lnSpc>
              <a:spcBef>
                <a:spcPct val="20000"/>
              </a:spcBef>
              <a:spcAft>
                <a:spcPct val="0"/>
              </a:spcAft>
              <a:defRPr kumimoji="1" sz="2400">
                <a:solidFill>
                  <a:schemeClr val="tx1"/>
                </a:solidFill>
                <a:latin typeface="+mn-lt"/>
                <a:ea typeface="+mn-ea"/>
              </a:defRPr>
            </a:lvl3pPr>
            <a:lvl4pPr marL="1600200" indent="-228600" algn="l" rtl="0" fontAlgn="base">
              <a:lnSpc>
                <a:spcPct val="130000"/>
              </a:lnSpc>
              <a:spcBef>
                <a:spcPct val="20000"/>
              </a:spcBef>
              <a:spcAft>
                <a:spcPct val="0"/>
              </a:spcAft>
              <a:defRPr kumimoji="1" sz="2400">
                <a:solidFill>
                  <a:schemeClr val="tx1"/>
                </a:solidFill>
                <a:latin typeface="+mn-lt"/>
                <a:ea typeface="+mn-ea"/>
              </a:defRPr>
            </a:lvl4pPr>
            <a:lvl5pPr marL="2057400" indent="-228600" algn="l" rtl="0" fontAlgn="base">
              <a:lnSpc>
                <a:spcPct val="130000"/>
              </a:lnSpc>
              <a:spcBef>
                <a:spcPct val="20000"/>
              </a:spcBef>
              <a:spcAft>
                <a:spcPct val="0"/>
              </a:spcAft>
              <a:defRPr kumimoji="1" sz="2400">
                <a:solidFill>
                  <a:schemeClr val="tx1"/>
                </a:solidFill>
                <a:latin typeface="+mn-lt"/>
                <a:ea typeface="+mn-ea"/>
              </a:defRPr>
            </a:lvl5pPr>
            <a:lvl6pPr marL="2514600" indent="-228600" algn="l" rtl="0" fontAlgn="base">
              <a:lnSpc>
                <a:spcPct val="130000"/>
              </a:lnSpc>
              <a:spcBef>
                <a:spcPct val="20000"/>
              </a:spcBef>
              <a:spcAft>
                <a:spcPct val="0"/>
              </a:spcAft>
              <a:defRPr kumimoji="1" sz="2400">
                <a:solidFill>
                  <a:schemeClr val="tx1"/>
                </a:solidFill>
                <a:latin typeface="+mn-lt"/>
                <a:ea typeface="+mn-ea"/>
              </a:defRPr>
            </a:lvl6pPr>
            <a:lvl7pPr marL="2971800" indent="-228600" algn="l" rtl="0" fontAlgn="base">
              <a:lnSpc>
                <a:spcPct val="130000"/>
              </a:lnSpc>
              <a:spcBef>
                <a:spcPct val="20000"/>
              </a:spcBef>
              <a:spcAft>
                <a:spcPct val="0"/>
              </a:spcAft>
              <a:defRPr kumimoji="1" sz="2400">
                <a:solidFill>
                  <a:schemeClr val="tx1"/>
                </a:solidFill>
                <a:latin typeface="+mn-lt"/>
                <a:ea typeface="+mn-ea"/>
              </a:defRPr>
            </a:lvl7pPr>
            <a:lvl8pPr marL="3429000" indent="-228600" algn="l" rtl="0" fontAlgn="base">
              <a:lnSpc>
                <a:spcPct val="130000"/>
              </a:lnSpc>
              <a:spcBef>
                <a:spcPct val="20000"/>
              </a:spcBef>
              <a:spcAft>
                <a:spcPct val="0"/>
              </a:spcAft>
              <a:defRPr kumimoji="1" sz="2400">
                <a:solidFill>
                  <a:schemeClr val="tx1"/>
                </a:solidFill>
                <a:latin typeface="+mn-lt"/>
                <a:ea typeface="+mn-ea"/>
              </a:defRPr>
            </a:lvl8pPr>
            <a:lvl9pPr marL="3886200" indent="-228600" algn="l" rtl="0" fontAlgn="base">
              <a:lnSpc>
                <a:spcPct val="130000"/>
              </a:lnSpc>
              <a:spcBef>
                <a:spcPct val="20000"/>
              </a:spcBef>
              <a:spcAft>
                <a:spcPct val="0"/>
              </a:spcAft>
              <a:defRPr kumimoji="1" sz="2400">
                <a:solidFill>
                  <a:schemeClr val="tx1"/>
                </a:solidFill>
                <a:latin typeface="+mn-lt"/>
                <a:ea typeface="+mn-ea"/>
              </a:defRPr>
            </a:lvl9pPr>
          </a:lstStyle>
          <a:p>
            <a:pPr>
              <a:lnSpc>
                <a:spcPct val="100000"/>
              </a:lnSpc>
              <a:spcBef>
                <a:spcPct val="0"/>
              </a:spcBef>
            </a:pPr>
            <a:r>
              <a:rPr lang="zh-CN" altLang="en-US" dirty="0" smtClean="0"/>
              <a:t>图</a:t>
            </a:r>
            <a:r>
              <a:rPr lang="en-US" altLang="zh-CN" dirty="0" smtClean="0"/>
              <a:t>   </a:t>
            </a:r>
            <a:r>
              <a:rPr lang="zh-CN" altLang="en-US" dirty="0"/>
              <a:t>传感器节点</a:t>
            </a:r>
            <a:r>
              <a:rPr lang="en-US" altLang="zh-CN" i="1" dirty="0"/>
              <a:t>S</a:t>
            </a:r>
            <a:r>
              <a:rPr lang="zh-CN" altLang="en-US" dirty="0"/>
              <a:t>圆周的覆盖情况 </a:t>
            </a:r>
            <a:endParaRPr lang="zh-CN" altLang="en-US" dirty="0"/>
          </a:p>
        </p:txBody>
      </p:sp>
      <p:pic>
        <p:nvPicPr>
          <p:cNvPr id="8" name="Picture 4" descr="8-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62228" y="1448147"/>
            <a:ext cx="5715000" cy="3371850"/>
          </a:xfrm>
          <a:prstGeom prst="rect">
            <a:avLst/>
          </a:prstGeom>
          <a:noFill/>
          <a:extLst>
            <a:ext uri="{909E8E84-426E-40DD-AFC4-6F175D3DCCD1}">
              <a14:hiddenFill xmlns:a14="http://schemas.microsoft.com/office/drawing/2010/main">
                <a:solidFill>
                  <a:srgbClr val="FFFFFF"/>
                </a:solidFill>
              </a14:hiddenFill>
            </a:ext>
          </a:extLst>
        </p:spPr>
      </p:pic>
      <p:sp>
        <p:nvSpPr>
          <p:cNvPr id="7" name="圆角矩形 6"/>
          <p:cNvSpPr/>
          <p:nvPr/>
        </p:nvSpPr>
        <p:spPr>
          <a:xfrm>
            <a:off x="4799856" y="5296430"/>
            <a:ext cx="6912768" cy="11292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lvl="0" indent="-457200" fontAlgn="base">
              <a:lnSpc>
                <a:spcPct val="150000"/>
              </a:lnSpc>
              <a:spcBef>
                <a:spcPct val="0"/>
              </a:spcBef>
              <a:spcAft>
                <a:spcPct val="0"/>
              </a:spcAft>
              <a:buFont typeface="Wingdings" panose="05000000000000000000" pitchFamily="2" charset="2"/>
              <a:buChar char="p"/>
              <a:defRPr/>
            </a:pPr>
            <a:r>
              <a:rPr lang="zh-CN" altLang="en-US" sz="2800" b="1" dirty="0" smtClean="0">
                <a:solidFill>
                  <a:srgbClr val="FFFF00"/>
                </a:solidFill>
              </a:rPr>
              <a:t>传感器节点圆周</a:t>
            </a:r>
            <a:r>
              <a:rPr lang="zh-CN" altLang="en-US" sz="2800" b="1" dirty="0">
                <a:solidFill>
                  <a:srgbClr val="FFFF00"/>
                </a:solidFill>
              </a:rPr>
              <a:t>被充分</a:t>
            </a:r>
            <a:r>
              <a:rPr lang="zh-CN" altLang="en-US" sz="2800" b="1" dirty="0" smtClean="0">
                <a:solidFill>
                  <a:srgbClr val="FFFF00"/>
                </a:solidFill>
              </a:rPr>
              <a:t>覆盖等价于整个区域被充分覆盖</a:t>
            </a:r>
            <a:endParaRPr lang="zh-CN" altLang="en-US" sz="2800" b="1"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ldLvl="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a:t>
            </a:r>
            <a:r>
              <a:rPr lang="zh-CN" altLang="en-US" b="1" dirty="0"/>
              <a:t>、</a:t>
            </a:r>
            <a:r>
              <a:rPr lang="zh-CN" altLang="en-US" b="1" noProof="0" dirty="0" smtClean="0">
                <a:ln>
                  <a:noFill/>
                </a:ln>
                <a:solidFill>
                  <a:schemeClr val="lt1"/>
                </a:solidFill>
                <a:effectLst/>
                <a:uLnTx/>
                <a:uFillTx/>
                <a:latin typeface="华文楷体" panose="02010600040101010101" pitchFamily="2" charset="-122"/>
                <a:ea typeface="华文楷体" panose="02010600040101010101" pitchFamily="2" charset="-122"/>
                <a:cs typeface="+mn-cs"/>
                <a:sym typeface="+mn-ea"/>
              </a:rPr>
              <a:t>典型的</a:t>
            </a:r>
            <a:r>
              <a:rPr lang="en-US" altLang="zh-CN" b="1" noProof="0" dirty="0" smtClean="0">
                <a:ln>
                  <a:noFill/>
                </a:ln>
                <a:solidFill>
                  <a:schemeClr val="lt1"/>
                </a:solidFill>
                <a:effectLst/>
                <a:uLnTx/>
                <a:uFillTx/>
                <a:latin typeface="华文楷体" panose="02010600040101010101" pitchFamily="2" charset="-122"/>
                <a:ea typeface="华文楷体" panose="02010600040101010101" pitchFamily="2" charset="-122"/>
                <a:cs typeface="+mn-cs"/>
                <a:sym typeface="+mn-ea"/>
              </a:rPr>
              <a:t>WSN</a:t>
            </a:r>
            <a:r>
              <a:rPr lang="zh-CN" altLang="en-US" b="1" noProof="0" dirty="0" smtClean="0">
                <a:ln>
                  <a:noFill/>
                </a:ln>
                <a:solidFill>
                  <a:schemeClr val="lt1"/>
                </a:solidFill>
                <a:effectLst/>
                <a:uLnTx/>
                <a:uFillTx/>
                <a:latin typeface="华文楷体" panose="02010600040101010101" pitchFamily="2" charset="-122"/>
                <a:ea typeface="华文楷体" panose="02010600040101010101" pitchFamily="2" charset="-122"/>
                <a:cs typeface="+mn-cs"/>
                <a:sym typeface="+mn-ea"/>
              </a:rPr>
              <a:t>网络覆盖算法与协议</a:t>
            </a:r>
            <a:endParaRPr lang="zh-CN" altLang="en-US" b="1" dirty="0"/>
          </a:p>
        </p:txBody>
      </p:sp>
      <p:graphicFrame>
        <p:nvGraphicFramePr>
          <p:cNvPr id="10" name="图示 9"/>
          <p:cNvGraphicFramePr/>
          <p:nvPr/>
        </p:nvGraphicFramePr>
        <p:xfrm>
          <a:off x="578173" y="3814626"/>
          <a:ext cx="3657033" cy="278272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20" name="图示 19"/>
          <p:cNvGraphicFramePr/>
          <p:nvPr/>
        </p:nvGraphicFramePr>
        <p:xfrm>
          <a:off x="578174" y="1196753"/>
          <a:ext cx="3645618" cy="280831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5" name="圆角矩形 4"/>
          <p:cNvSpPr/>
          <p:nvPr/>
        </p:nvSpPr>
        <p:spPr>
          <a:xfrm>
            <a:off x="4799856" y="1052736"/>
            <a:ext cx="6912768" cy="1872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lvl="0" indent="-457200" fontAlgn="base">
              <a:lnSpc>
                <a:spcPct val="150000"/>
              </a:lnSpc>
              <a:spcBef>
                <a:spcPct val="0"/>
              </a:spcBef>
              <a:spcAft>
                <a:spcPct val="0"/>
              </a:spcAft>
              <a:buFont typeface="Wingdings" panose="05000000000000000000" pitchFamily="2" charset="2"/>
              <a:buChar char="p"/>
              <a:defRPr/>
            </a:pPr>
            <a:r>
              <a:rPr lang="zh-CN" altLang="en-US" sz="2400" b="1" dirty="0" smtClean="0">
                <a:solidFill>
                  <a:srgbClr val="FFFF00"/>
                </a:solidFill>
                <a:latin typeface="微软雅黑" panose="020B0503020204020204" pitchFamily="34" charset="-122"/>
                <a:ea typeface="微软雅黑" panose="020B0503020204020204" pitchFamily="34" charset="-122"/>
              </a:rPr>
              <a:t>算法通过选择连通的传感器节点路径来得到最大化的网络覆盖效果。该算法同时属于连通路径覆盖及确定性面</a:t>
            </a:r>
            <a:r>
              <a:rPr lang="en-US" altLang="zh-CN" sz="2400" b="1" dirty="0" smtClean="0">
                <a:solidFill>
                  <a:srgbClr val="FFFF00"/>
                </a:solidFill>
                <a:latin typeface="微软雅黑" panose="020B0503020204020204" pitchFamily="34" charset="-122"/>
                <a:ea typeface="微软雅黑" panose="020B0503020204020204" pitchFamily="34" charset="-122"/>
              </a:rPr>
              <a:t>/</a:t>
            </a:r>
            <a:r>
              <a:rPr lang="zh-CN" altLang="en-US" sz="2400" b="1" dirty="0" smtClean="0">
                <a:solidFill>
                  <a:srgbClr val="FFFF00"/>
                </a:solidFill>
                <a:latin typeface="微软雅黑" panose="020B0503020204020204" pitchFamily="34" charset="-122"/>
                <a:ea typeface="微软雅黑" panose="020B0503020204020204" pitchFamily="34" charset="-122"/>
              </a:rPr>
              <a:t>点覆盖。</a:t>
            </a:r>
            <a:endParaRPr lang="zh-CN" altLang="en-US" sz="2400" b="1" dirty="0">
              <a:solidFill>
                <a:srgbClr val="FFFF00"/>
              </a:solidFill>
              <a:latin typeface="微软雅黑" panose="020B0503020204020204" pitchFamily="34" charset="-122"/>
              <a:ea typeface="微软雅黑" panose="020B0503020204020204" pitchFamily="34" charset="-122"/>
            </a:endParaRPr>
          </a:p>
        </p:txBody>
      </p:sp>
      <p:pic>
        <p:nvPicPr>
          <p:cNvPr id="89090" name="Picture 2" descr="http://admin22.51dzw.com/UploadFiles/201203/20120330200842128.jpg"/>
          <p:cNvPicPr>
            <a:picLocks noChangeAspect="1" noChangeArrowheads="1"/>
          </p:cNvPicPr>
          <p:nvPr/>
        </p:nvPicPr>
        <p:blipFill rotWithShape="1">
          <a:blip r:embed="rId11">
            <a:extLst>
              <a:ext uri="{28A0092B-C50C-407E-A947-70E740481C1C}">
                <a14:useLocalDpi xmlns:a14="http://schemas.microsoft.com/office/drawing/2010/main" val="0"/>
              </a:ext>
            </a:extLst>
          </a:blip>
          <a:srcRect l="10375" t="6150" r="13378" b="19655"/>
          <a:stretch>
            <a:fillRect/>
          </a:stretch>
        </p:blipFill>
        <p:spPr bwMode="auto">
          <a:xfrm>
            <a:off x="4655840" y="3180159"/>
            <a:ext cx="6978220" cy="29999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par>
                          <p:cTn id="8" fill="hold">
                            <p:stCondLst>
                              <p:cond delay="2000"/>
                            </p:stCondLst>
                            <p:childTnLst>
                              <p:par>
                                <p:cTn id="9" presetID="53" presetClass="entr" presetSubtype="16" fill="hold" nodeType="afterEffect">
                                  <p:stCondLst>
                                    <p:cond delay="0"/>
                                  </p:stCondLst>
                                  <p:childTnLst>
                                    <p:set>
                                      <p:cBhvr>
                                        <p:cTn id="10" dur="1" fill="hold">
                                          <p:stCondLst>
                                            <p:cond delay="0"/>
                                          </p:stCondLst>
                                        </p:cTn>
                                        <p:tgtEl>
                                          <p:spTgt spid="89090"/>
                                        </p:tgtEl>
                                        <p:attrNameLst>
                                          <p:attrName>style.visibility</p:attrName>
                                        </p:attrNameLst>
                                      </p:cBhvr>
                                      <p:to>
                                        <p:strVal val="visible"/>
                                      </p:to>
                                    </p:set>
                                    <p:anim calcmode="lin" valueType="num">
                                      <p:cBhvr>
                                        <p:cTn id="11" dur="500" fill="hold"/>
                                        <p:tgtEl>
                                          <p:spTgt spid="89090"/>
                                        </p:tgtEl>
                                        <p:attrNameLst>
                                          <p:attrName>ppt_w</p:attrName>
                                        </p:attrNameLst>
                                      </p:cBhvr>
                                      <p:tavLst>
                                        <p:tav tm="0">
                                          <p:val>
                                            <p:fltVal val="0"/>
                                          </p:val>
                                        </p:tav>
                                        <p:tav tm="100000">
                                          <p:val>
                                            <p:strVal val="#ppt_w"/>
                                          </p:val>
                                        </p:tav>
                                      </p:tavLst>
                                    </p:anim>
                                    <p:anim calcmode="lin" valueType="num">
                                      <p:cBhvr>
                                        <p:cTn id="12" dur="500" fill="hold"/>
                                        <p:tgtEl>
                                          <p:spTgt spid="89090"/>
                                        </p:tgtEl>
                                        <p:attrNameLst>
                                          <p:attrName>ppt_h</p:attrName>
                                        </p:attrNameLst>
                                      </p:cBhvr>
                                      <p:tavLst>
                                        <p:tav tm="0">
                                          <p:val>
                                            <p:fltVal val="0"/>
                                          </p:val>
                                        </p:tav>
                                        <p:tav tm="100000">
                                          <p:val>
                                            <p:strVal val="#ppt_h"/>
                                          </p:val>
                                        </p:tav>
                                      </p:tavLst>
                                    </p:anim>
                                    <p:animEffect transition="in" filter="fade">
                                      <p:cBhvr>
                                        <p:cTn id="13" dur="500"/>
                                        <p:tgtEl>
                                          <p:spTgt spid="890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admin22.51dzw.com/UploadFiles/201203/20120330200842128.jpg"/>
          <p:cNvPicPr>
            <a:picLocks noChangeAspect="1" noChangeArrowheads="1"/>
          </p:cNvPicPr>
          <p:nvPr/>
        </p:nvPicPr>
        <p:blipFill rotWithShape="1">
          <a:blip r:embed="rId1">
            <a:extLst>
              <a:ext uri="{28A0092B-C50C-407E-A947-70E740481C1C}">
                <a14:useLocalDpi xmlns:a14="http://schemas.microsoft.com/office/drawing/2010/main" val="0"/>
              </a:ext>
            </a:extLst>
          </a:blip>
          <a:srcRect l="10375" t="6150" r="13378" b="19655"/>
          <a:stretch>
            <a:fillRect/>
          </a:stretch>
        </p:blipFill>
        <p:spPr bwMode="auto">
          <a:xfrm>
            <a:off x="4853625" y="3705998"/>
            <a:ext cx="7331832" cy="3152002"/>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altLang="zh-CN" b="1" dirty="0"/>
              <a:t>4</a:t>
            </a:r>
            <a:r>
              <a:rPr lang="zh-CN" altLang="en-US" b="1" dirty="0"/>
              <a:t>、</a:t>
            </a:r>
            <a:r>
              <a:rPr lang="zh-CN" altLang="en-US" b="1" noProof="0" dirty="0" smtClean="0">
                <a:ln>
                  <a:noFill/>
                </a:ln>
                <a:solidFill>
                  <a:schemeClr val="lt1"/>
                </a:solidFill>
                <a:effectLst/>
                <a:uLnTx/>
                <a:uFillTx/>
                <a:latin typeface="华文楷体" panose="02010600040101010101" pitchFamily="2" charset="-122"/>
                <a:ea typeface="华文楷体" panose="02010600040101010101" pitchFamily="2" charset="-122"/>
                <a:cs typeface="+mn-cs"/>
                <a:sym typeface="+mn-ea"/>
              </a:rPr>
              <a:t>典型的</a:t>
            </a:r>
            <a:r>
              <a:rPr lang="en-US" altLang="zh-CN" b="1" noProof="0" dirty="0" smtClean="0">
                <a:ln>
                  <a:noFill/>
                </a:ln>
                <a:solidFill>
                  <a:schemeClr val="lt1"/>
                </a:solidFill>
                <a:effectLst/>
                <a:uLnTx/>
                <a:uFillTx/>
                <a:latin typeface="华文楷体" panose="02010600040101010101" pitchFamily="2" charset="-122"/>
                <a:ea typeface="华文楷体" panose="02010600040101010101" pitchFamily="2" charset="-122"/>
                <a:cs typeface="+mn-cs"/>
                <a:sym typeface="+mn-ea"/>
              </a:rPr>
              <a:t>WSN</a:t>
            </a:r>
            <a:r>
              <a:rPr lang="zh-CN" altLang="en-US" b="1" noProof="0" dirty="0" smtClean="0">
                <a:ln>
                  <a:noFill/>
                </a:ln>
                <a:solidFill>
                  <a:schemeClr val="lt1"/>
                </a:solidFill>
                <a:effectLst/>
                <a:uLnTx/>
                <a:uFillTx/>
                <a:latin typeface="华文楷体" panose="02010600040101010101" pitchFamily="2" charset="-122"/>
                <a:ea typeface="华文楷体" panose="02010600040101010101" pitchFamily="2" charset="-122"/>
                <a:cs typeface="+mn-cs"/>
                <a:sym typeface="+mn-ea"/>
              </a:rPr>
              <a:t>网络覆盖算法与协议</a:t>
            </a:r>
            <a:endParaRPr lang="zh-CN" altLang="en-US" b="1" dirty="0"/>
          </a:p>
        </p:txBody>
      </p:sp>
      <p:graphicFrame>
        <p:nvGraphicFramePr>
          <p:cNvPr id="10" name="图示 9"/>
          <p:cNvGraphicFramePr/>
          <p:nvPr/>
        </p:nvGraphicFramePr>
        <p:xfrm>
          <a:off x="578173" y="3814626"/>
          <a:ext cx="3657033" cy="27827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0" name="图示 19"/>
          <p:cNvGraphicFramePr/>
          <p:nvPr/>
        </p:nvGraphicFramePr>
        <p:xfrm>
          <a:off x="578174" y="1196753"/>
          <a:ext cx="3645618" cy="28083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 name="圆角矩形 4"/>
          <p:cNvSpPr/>
          <p:nvPr/>
        </p:nvSpPr>
        <p:spPr>
          <a:xfrm>
            <a:off x="4727848" y="1035625"/>
            <a:ext cx="7229774" cy="2609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lvl="0" indent="-457200" fontAlgn="base">
              <a:lnSpc>
                <a:spcPct val="150000"/>
              </a:lnSpc>
              <a:spcBef>
                <a:spcPct val="0"/>
              </a:spcBef>
              <a:spcAft>
                <a:spcPct val="0"/>
              </a:spcAft>
              <a:buFont typeface="Wingdings" panose="05000000000000000000" pitchFamily="2" charset="2"/>
              <a:buChar char="p"/>
              <a:defRPr/>
            </a:pPr>
            <a:r>
              <a:rPr lang="zh-CN" altLang="en-US" sz="2400" b="1" dirty="0"/>
              <a:t>当指令中心向网络发送一个监视区域查询消息时，</a:t>
            </a:r>
            <a:r>
              <a:rPr lang="zh-CN" altLang="en-US" sz="2400" b="1" dirty="0">
                <a:solidFill>
                  <a:srgbClr val="FFFF00"/>
                </a:solidFill>
                <a:latin typeface="微软雅黑" panose="020B0503020204020204" pitchFamily="34" charset="-122"/>
                <a:ea typeface="微软雅黑" panose="020B0503020204020204" pitchFamily="34" charset="-122"/>
              </a:rPr>
              <a:t>连通传感器覆盖的目标是选择最小的连通传感器节点集合并充分覆盖网络区域</a:t>
            </a:r>
            <a:r>
              <a:rPr lang="zh-CN" altLang="en-US" sz="2400" b="1" dirty="0" smtClean="0">
                <a:solidFill>
                  <a:srgbClr val="FFFF00"/>
                </a:solidFill>
                <a:latin typeface="微软雅黑" panose="020B0503020204020204" pitchFamily="34" charset="-122"/>
                <a:ea typeface="微软雅黑" panose="020B0503020204020204" pitchFamily="34" charset="-122"/>
              </a:rPr>
              <a:t>。</a:t>
            </a:r>
            <a:r>
              <a:rPr lang="zh-CN" altLang="en-US" sz="2400" b="1" dirty="0" smtClean="0">
                <a:solidFill>
                  <a:schemeClr val="bg1"/>
                </a:solidFill>
                <a:latin typeface="微软雅黑" panose="020B0503020204020204" pitchFamily="34" charset="-122"/>
                <a:ea typeface="微软雅黑" panose="020B0503020204020204" pitchFamily="34" charset="-122"/>
              </a:rPr>
              <a:t>设计有集中式与分布式两种贪婪算法。下图展示分布式贪婪算法的过程。</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a:t>
            </a:r>
            <a:r>
              <a:rPr lang="zh-CN" altLang="en-US" b="1" dirty="0"/>
              <a:t>、</a:t>
            </a:r>
            <a:r>
              <a:rPr lang="zh-CN" altLang="en-US" b="1" noProof="0" dirty="0" smtClean="0">
                <a:ln>
                  <a:noFill/>
                </a:ln>
                <a:solidFill>
                  <a:schemeClr val="lt1"/>
                </a:solidFill>
                <a:effectLst/>
                <a:uLnTx/>
                <a:uFillTx/>
                <a:latin typeface="华文楷体" panose="02010600040101010101" pitchFamily="2" charset="-122"/>
                <a:ea typeface="华文楷体" panose="02010600040101010101" pitchFamily="2" charset="-122"/>
                <a:cs typeface="+mn-cs"/>
                <a:sym typeface="+mn-ea"/>
              </a:rPr>
              <a:t>典型的</a:t>
            </a:r>
            <a:r>
              <a:rPr lang="en-US" altLang="zh-CN" b="1" noProof="0" dirty="0" smtClean="0">
                <a:ln>
                  <a:noFill/>
                </a:ln>
                <a:solidFill>
                  <a:schemeClr val="lt1"/>
                </a:solidFill>
                <a:effectLst/>
                <a:uLnTx/>
                <a:uFillTx/>
                <a:latin typeface="华文楷体" panose="02010600040101010101" pitchFamily="2" charset="-122"/>
                <a:ea typeface="华文楷体" panose="02010600040101010101" pitchFamily="2" charset="-122"/>
                <a:cs typeface="+mn-cs"/>
                <a:sym typeface="+mn-ea"/>
              </a:rPr>
              <a:t>WSN</a:t>
            </a:r>
            <a:r>
              <a:rPr lang="zh-CN" altLang="en-US" b="1" noProof="0" dirty="0" smtClean="0">
                <a:ln>
                  <a:noFill/>
                </a:ln>
                <a:solidFill>
                  <a:schemeClr val="lt1"/>
                </a:solidFill>
                <a:effectLst/>
                <a:uLnTx/>
                <a:uFillTx/>
                <a:latin typeface="华文楷体" panose="02010600040101010101" pitchFamily="2" charset="-122"/>
                <a:ea typeface="华文楷体" panose="02010600040101010101" pitchFamily="2" charset="-122"/>
                <a:cs typeface="+mn-cs"/>
                <a:sym typeface="+mn-ea"/>
              </a:rPr>
              <a:t>网络覆盖算法与协议</a:t>
            </a:r>
            <a:endParaRPr lang="zh-CN" altLang="en-US" b="1" dirty="0"/>
          </a:p>
        </p:txBody>
      </p:sp>
      <p:graphicFrame>
        <p:nvGraphicFramePr>
          <p:cNvPr id="10" name="图示 9"/>
          <p:cNvGraphicFramePr/>
          <p:nvPr/>
        </p:nvGraphicFramePr>
        <p:xfrm>
          <a:off x="578173" y="3814626"/>
          <a:ext cx="3657033" cy="278272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20" name="图示 19"/>
          <p:cNvGraphicFramePr/>
          <p:nvPr/>
        </p:nvGraphicFramePr>
        <p:xfrm>
          <a:off x="578174" y="1196753"/>
          <a:ext cx="3645618" cy="280831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5" name="圆角矩形 4"/>
          <p:cNvSpPr/>
          <p:nvPr/>
        </p:nvSpPr>
        <p:spPr>
          <a:xfrm>
            <a:off x="4799856" y="1196752"/>
            <a:ext cx="7056784" cy="5040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lvl="0" indent="-457200" algn="just" fontAlgn="base">
              <a:lnSpc>
                <a:spcPct val="150000"/>
              </a:lnSpc>
              <a:spcBef>
                <a:spcPct val="0"/>
              </a:spcBef>
              <a:spcAft>
                <a:spcPct val="0"/>
              </a:spcAft>
              <a:buFont typeface="Wingdings" panose="05000000000000000000" pitchFamily="2" charset="2"/>
              <a:buChar char="p"/>
              <a:defRPr/>
            </a:pPr>
            <a:r>
              <a:rPr lang="zh-CN" altLang="en-US" sz="2400" b="1" dirty="0" smtClean="0"/>
              <a:t>连通</a:t>
            </a:r>
            <a:r>
              <a:rPr lang="zh-CN" altLang="en-US" sz="2400" b="1" dirty="0"/>
              <a:t>传感器覆盖的</a:t>
            </a:r>
            <a:r>
              <a:rPr lang="zh-CN" altLang="en-US" sz="2400" b="1" dirty="0">
                <a:solidFill>
                  <a:srgbClr val="FFFF00"/>
                </a:solidFill>
              </a:rPr>
              <a:t>分布式贪婪算法执行</a:t>
            </a:r>
            <a:r>
              <a:rPr lang="zh-CN" altLang="en-US" sz="2400" b="1" dirty="0" smtClean="0">
                <a:solidFill>
                  <a:srgbClr val="FFFF00"/>
                </a:solidFill>
              </a:rPr>
              <a:t>过程：</a:t>
            </a:r>
            <a:r>
              <a:rPr lang="zh-CN" altLang="en-US" sz="2400" b="1" dirty="0"/>
              <a:t>首先从</a:t>
            </a:r>
            <a:r>
              <a:rPr lang="en-US" altLang="zh-CN" sz="2400" b="1" dirty="0"/>
              <a:t>M</a:t>
            </a:r>
            <a:r>
              <a:rPr lang="zh-CN" altLang="en-US" sz="2400" b="1" dirty="0"/>
              <a:t>中最新加入的候选节点开始执行，在一定范围内广播候选路径查找消息（</a:t>
            </a:r>
            <a:r>
              <a:rPr lang="en-US" altLang="zh-CN" sz="2400" b="1" dirty="0"/>
              <a:t>CPS</a:t>
            </a:r>
            <a:r>
              <a:rPr lang="zh-CN" altLang="en-US" sz="2400" b="1" dirty="0"/>
              <a:t>）；收到</a:t>
            </a:r>
            <a:r>
              <a:rPr lang="en-US" altLang="zh-CN" sz="2400" b="1" dirty="0"/>
              <a:t>CPS</a:t>
            </a:r>
            <a:r>
              <a:rPr lang="zh-CN" altLang="en-US" sz="2400" b="1" dirty="0"/>
              <a:t>消息的节点判断自身是否为候选节点，如果是，则单播方式返回发起者一个候选路径响应消息（</a:t>
            </a:r>
            <a:r>
              <a:rPr lang="en-US" altLang="zh-CN" sz="2400" b="1" dirty="0"/>
              <a:t>CPR</a:t>
            </a:r>
            <a:r>
              <a:rPr lang="zh-CN" altLang="en-US" sz="2400" b="1" dirty="0"/>
              <a:t>）；发起者选择可以最大化增加覆盖区域的候选路径；更新各参数，算法继续执行，直到网络查询区域可完全被更新后的</a:t>
            </a:r>
            <a:r>
              <a:rPr lang="en-US" altLang="zh-CN" sz="2400" b="1" dirty="0"/>
              <a:t>M</a:t>
            </a:r>
            <a:r>
              <a:rPr lang="zh-CN" altLang="en-US" sz="2400" b="1" dirty="0"/>
              <a:t>所覆盖。</a:t>
            </a:r>
            <a:endParaRPr lang="zh-CN" altLang="en-US" sz="2400" b="1"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a:t>4</a:t>
            </a:r>
            <a:r>
              <a:rPr lang="zh-CN" altLang="en-US" b="1"/>
              <a:t>、</a:t>
            </a:r>
            <a:r>
              <a:rPr lang="zh-CN" altLang="en-US" b="1" noProof="0" dirty="0" smtClean="0">
                <a:ln>
                  <a:noFill/>
                </a:ln>
                <a:solidFill>
                  <a:schemeClr val="lt1"/>
                </a:solidFill>
                <a:effectLst/>
                <a:uLnTx/>
                <a:uFillTx/>
                <a:latin typeface="华文楷体" panose="02010600040101010101" pitchFamily="2" charset="-122"/>
                <a:ea typeface="华文楷体" panose="02010600040101010101" pitchFamily="2" charset="-122"/>
                <a:cs typeface="+mn-cs"/>
                <a:sym typeface="+mn-ea"/>
              </a:rPr>
              <a:t>典型的</a:t>
            </a:r>
            <a:r>
              <a:rPr lang="en-US" altLang="zh-CN" b="1" noProof="0" dirty="0" smtClean="0">
                <a:ln>
                  <a:noFill/>
                </a:ln>
                <a:solidFill>
                  <a:schemeClr val="lt1"/>
                </a:solidFill>
                <a:effectLst/>
                <a:uLnTx/>
                <a:uFillTx/>
                <a:latin typeface="华文楷体" panose="02010600040101010101" pitchFamily="2" charset="-122"/>
                <a:ea typeface="华文楷体" panose="02010600040101010101" pitchFamily="2" charset="-122"/>
                <a:cs typeface="+mn-cs"/>
                <a:sym typeface="+mn-ea"/>
              </a:rPr>
              <a:t>WSN</a:t>
            </a:r>
            <a:r>
              <a:rPr lang="zh-CN" altLang="en-US" b="1" noProof="0" dirty="0" smtClean="0">
                <a:ln>
                  <a:noFill/>
                </a:ln>
                <a:solidFill>
                  <a:schemeClr val="lt1"/>
                </a:solidFill>
                <a:effectLst/>
                <a:uLnTx/>
                <a:uFillTx/>
                <a:latin typeface="华文楷体" panose="02010600040101010101" pitchFamily="2" charset="-122"/>
                <a:ea typeface="华文楷体" panose="02010600040101010101" pitchFamily="2" charset="-122"/>
                <a:cs typeface="+mn-cs"/>
                <a:sym typeface="+mn-ea"/>
              </a:rPr>
              <a:t>网络覆盖算法与协议</a:t>
            </a:r>
            <a:endParaRPr lang="zh-CN" altLang="en-US" b="1"/>
          </a:p>
        </p:txBody>
      </p:sp>
      <p:graphicFrame>
        <p:nvGraphicFramePr>
          <p:cNvPr id="10" name="图示 9"/>
          <p:cNvGraphicFramePr/>
          <p:nvPr/>
        </p:nvGraphicFramePr>
        <p:xfrm>
          <a:off x="578173" y="3814626"/>
          <a:ext cx="3657033" cy="278272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20" name="图示 19"/>
          <p:cNvGraphicFramePr/>
          <p:nvPr/>
        </p:nvGraphicFramePr>
        <p:xfrm>
          <a:off x="578174" y="1196753"/>
          <a:ext cx="3645618" cy="280831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5" name="圆角矩形 4"/>
          <p:cNvSpPr/>
          <p:nvPr/>
        </p:nvSpPr>
        <p:spPr>
          <a:xfrm>
            <a:off x="4799856" y="1196752"/>
            <a:ext cx="6912768" cy="47525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lvl="0" indent="-457200" fontAlgn="base">
              <a:lnSpc>
                <a:spcPct val="150000"/>
              </a:lnSpc>
              <a:spcBef>
                <a:spcPct val="0"/>
              </a:spcBef>
              <a:spcAft>
                <a:spcPct val="0"/>
              </a:spcAft>
              <a:buFont typeface="Wingdings" panose="05000000000000000000" pitchFamily="2" charset="2"/>
              <a:buChar char="p"/>
              <a:defRPr/>
            </a:pPr>
            <a:r>
              <a:rPr lang="zh-CN" altLang="en-US" sz="2800" b="1" dirty="0"/>
              <a:t>采用轮换“</a:t>
            </a:r>
            <a:r>
              <a:rPr lang="zh-CN" altLang="en-US" sz="2800" b="1" dirty="0">
                <a:solidFill>
                  <a:srgbClr val="FFFF00"/>
                </a:solidFill>
              </a:rPr>
              <a:t>活跃</a:t>
            </a:r>
            <a:r>
              <a:rPr lang="zh-CN" altLang="en-US" sz="2800" b="1" dirty="0"/>
              <a:t>”和“</a:t>
            </a:r>
            <a:r>
              <a:rPr lang="zh-CN" altLang="en-US" sz="2800" b="1" dirty="0">
                <a:solidFill>
                  <a:srgbClr val="FFFF00"/>
                </a:solidFill>
              </a:rPr>
              <a:t>休眠</a:t>
            </a:r>
            <a:r>
              <a:rPr lang="zh-CN" altLang="en-US" sz="2800" b="1" dirty="0"/>
              <a:t>”节点的</a:t>
            </a:r>
            <a:r>
              <a:rPr lang="en-US" altLang="zh-CN" sz="2800" b="1" dirty="0"/>
              <a:t>Self-Scheduling</a:t>
            </a:r>
            <a:r>
              <a:rPr lang="zh-CN" altLang="en-US" sz="2800" b="1" dirty="0"/>
              <a:t>覆盖协议可以有效延长网络生存时间，该协议同时属于确定性面</a:t>
            </a:r>
            <a:r>
              <a:rPr lang="en-US" altLang="zh-CN" sz="2800" b="1" dirty="0"/>
              <a:t>/</a:t>
            </a:r>
            <a:r>
              <a:rPr lang="zh-CN" altLang="en-US" sz="2800" b="1" dirty="0"/>
              <a:t>点覆盖和节能覆盖类型。协议采用节点轮换周期工作机制，每个周期由一个</a:t>
            </a:r>
            <a:r>
              <a:rPr lang="en-US" altLang="zh-CN" sz="2800" b="1" dirty="0">
                <a:solidFill>
                  <a:srgbClr val="FFFF00"/>
                </a:solidFill>
              </a:rPr>
              <a:t>Self-Scheduling</a:t>
            </a:r>
            <a:r>
              <a:rPr lang="zh-CN" altLang="en-US" sz="2800" b="1" dirty="0">
                <a:solidFill>
                  <a:srgbClr val="FFFF00"/>
                </a:solidFill>
              </a:rPr>
              <a:t>阶段</a:t>
            </a:r>
            <a:r>
              <a:rPr lang="zh-CN" altLang="en-US" sz="2800" b="1" dirty="0"/>
              <a:t>和一个</a:t>
            </a:r>
            <a:r>
              <a:rPr lang="en-US" altLang="zh-CN" sz="2800" b="1" dirty="0">
                <a:solidFill>
                  <a:srgbClr val="FFFF00"/>
                </a:solidFill>
              </a:rPr>
              <a:t>Working</a:t>
            </a:r>
            <a:r>
              <a:rPr lang="zh-CN" altLang="en-US" sz="2800" b="1" dirty="0">
                <a:solidFill>
                  <a:srgbClr val="FFFF00"/>
                </a:solidFill>
              </a:rPr>
              <a:t>阶段</a:t>
            </a:r>
            <a:r>
              <a:rPr lang="zh-CN" altLang="en-US" sz="2800" b="1" dirty="0"/>
              <a:t>组成</a:t>
            </a:r>
            <a:r>
              <a:rPr lang="zh-CN" altLang="en-US" sz="2800" b="1" dirty="0" smtClean="0"/>
              <a:t>。</a:t>
            </a:r>
            <a:endParaRPr lang="zh-CN" altLang="en-US" sz="2800" b="1"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a:t>
            </a:r>
            <a:r>
              <a:rPr lang="zh-CN" altLang="en-US" b="1" dirty="0"/>
              <a:t>、</a:t>
            </a:r>
            <a:r>
              <a:rPr lang="zh-CN" altLang="en-US" b="1" noProof="0" dirty="0" smtClean="0">
                <a:ln>
                  <a:noFill/>
                </a:ln>
                <a:solidFill>
                  <a:schemeClr val="lt1"/>
                </a:solidFill>
                <a:effectLst/>
                <a:uLnTx/>
                <a:uFillTx/>
                <a:latin typeface="华文楷体" panose="02010600040101010101" pitchFamily="2" charset="-122"/>
                <a:ea typeface="华文楷体" panose="02010600040101010101" pitchFamily="2" charset="-122"/>
                <a:cs typeface="+mn-cs"/>
                <a:sym typeface="+mn-ea"/>
              </a:rPr>
              <a:t>典型的</a:t>
            </a:r>
            <a:r>
              <a:rPr lang="en-US" altLang="zh-CN" b="1" noProof="0" dirty="0" smtClean="0">
                <a:ln>
                  <a:noFill/>
                </a:ln>
                <a:solidFill>
                  <a:schemeClr val="lt1"/>
                </a:solidFill>
                <a:effectLst/>
                <a:uLnTx/>
                <a:uFillTx/>
                <a:latin typeface="华文楷体" panose="02010600040101010101" pitchFamily="2" charset="-122"/>
                <a:ea typeface="华文楷体" panose="02010600040101010101" pitchFamily="2" charset="-122"/>
                <a:cs typeface="+mn-cs"/>
                <a:sym typeface="+mn-ea"/>
              </a:rPr>
              <a:t>WSN</a:t>
            </a:r>
            <a:r>
              <a:rPr lang="zh-CN" altLang="en-US" b="1" noProof="0" dirty="0" smtClean="0">
                <a:ln>
                  <a:noFill/>
                </a:ln>
                <a:solidFill>
                  <a:schemeClr val="lt1"/>
                </a:solidFill>
                <a:effectLst/>
                <a:uLnTx/>
                <a:uFillTx/>
                <a:latin typeface="华文楷体" panose="02010600040101010101" pitchFamily="2" charset="-122"/>
                <a:ea typeface="华文楷体" panose="02010600040101010101" pitchFamily="2" charset="-122"/>
                <a:cs typeface="+mn-cs"/>
                <a:sym typeface="+mn-ea"/>
              </a:rPr>
              <a:t>网络覆盖算法与协议</a:t>
            </a:r>
            <a:endParaRPr lang="zh-CN" altLang="en-US" b="1" dirty="0"/>
          </a:p>
        </p:txBody>
      </p:sp>
      <p:graphicFrame>
        <p:nvGraphicFramePr>
          <p:cNvPr id="10" name="图示 9"/>
          <p:cNvGraphicFramePr/>
          <p:nvPr/>
        </p:nvGraphicFramePr>
        <p:xfrm>
          <a:off x="578173" y="3814626"/>
          <a:ext cx="3657033" cy="278272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20" name="图示 19"/>
          <p:cNvGraphicFramePr/>
          <p:nvPr/>
        </p:nvGraphicFramePr>
        <p:xfrm>
          <a:off x="578174" y="1196753"/>
          <a:ext cx="3645618" cy="280831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5" name="圆角矩形 4"/>
          <p:cNvSpPr/>
          <p:nvPr/>
        </p:nvSpPr>
        <p:spPr>
          <a:xfrm>
            <a:off x="4799856" y="1196752"/>
            <a:ext cx="7128792" cy="47525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lvl="0" indent="-457200" fontAlgn="base">
              <a:lnSpc>
                <a:spcPct val="150000"/>
              </a:lnSpc>
              <a:spcBef>
                <a:spcPct val="0"/>
              </a:spcBef>
              <a:spcAft>
                <a:spcPct val="0"/>
              </a:spcAft>
              <a:buFont typeface="Wingdings" panose="05000000000000000000" pitchFamily="2" charset="2"/>
              <a:buChar char="p"/>
              <a:defRPr/>
            </a:pPr>
            <a:r>
              <a:rPr lang="zh-CN" altLang="en-US" sz="2800" b="1" dirty="0" smtClean="0">
                <a:solidFill>
                  <a:srgbClr val="FFFF00"/>
                </a:solidFill>
              </a:rPr>
              <a:t>在</a:t>
            </a:r>
            <a:r>
              <a:rPr lang="en-US" altLang="zh-CN" sz="2800" b="1" dirty="0">
                <a:solidFill>
                  <a:srgbClr val="FFFF00"/>
                </a:solidFill>
              </a:rPr>
              <a:t>Self-Scheduling</a:t>
            </a:r>
            <a:r>
              <a:rPr lang="zh-CN" altLang="en-US" sz="2800" b="1" dirty="0">
                <a:solidFill>
                  <a:srgbClr val="FFFF00"/>
                </a:solidFill>
              </a:rPr>
              <a:t>阶段：</a:t>
            </a:r>
            <a:r>
              <a:rPr lang="zh-CN" altLang="en-US" sz="2800" b="1" dirty="0"/>
              <a:t>各节点首先向传感半径内邻居节点广播通告消息，其中包括节点</a:t>
            </a:r>
            <a:r>
              <a:rPr lang="en-US" altLang="zh-CN" sz="2800" b="1" dirty="0"/>
              <a:t>ID</a:t>
            </a:r>
            <a:r>
              <a:rPr lang="zh-CN" altLang="en-US" sz="2800" b="1" dirty="0"/>
              <a:t>和</a:t>
            </a:r>
            <a:r>
              <a:rPr lang="zh-CN" altLang="en-US" sz="2800" b="1" dirty="0" smtClean="0"/>
              <a:t>位</a:t>
            </a:r>
            <a:r>
              <a:rPr lang="zh-CN" altLang="en-US" sz="2800" b="1" dirty="0"/>
              <a:t>置</a:t>
            </a:r>
            <a:r>
              <a:rPr lang="zh-CN" altLang="en-US" sz="2800" b="1" dirty="0" smtClean="0"/>
              <a:t>。</a:t>
            </a:r>
            <a:r>
              <a:rPr lang="zh-CN" altLang="en-US" sz="2800" b="1" dirty="0">
                <a:solidFill>
                  <a:srgbClr val="FFFF00"/>
                </a:solidFill>
                <a:latin typeface="微软雅黑" panose="020B0503020204020204" pitchFamily="34" charset="-122"/>
                <a:ea typeface="微软雅黑" panose="020B0503020204020204" pitchFamily="34" charset="-122"/>
              </a:rPr>
              <a:t>节点检查自身传感任务是否可由邻居节点完成，</a:t>
            </a:r>
            <a:r>
              <a:rPr lang="zh-CN" altLang="en-US" sz="2800" b="1" dirty="0"/>
              <a:t>可替代的节点返回一条状态通告消息，之后进入“休眠状态”，需要继续工作的节点执行传感任务</a:t>
            </a:r>
            <a:r>
              <a:rPr lang="zh-CN" altLang="en-US" sz="2800" b="1" dirty="0" smtClean="0"/>
              <a:t>。</a:t>
            </a:r>
            <a:endParaRPr lang="en-US" altLang="zh-CN" sz="2800" b="1" dirty="0" smtClean="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a:t>
            </a:r>
            <a:r>
              <a:rPr lang="zh-CN" altLang="en-US" b="1" dirty="0"/>
              <a:t>、</a:t>
            </a:r>
            <a:r>
              <a:rPr lang="zh-CN" altLang="en-US" b="1" noProof="0" dirty="0" smtClean="0">
                <a:ln>
                  <a:noFill/>
                </a:ln>
                <a:solidFill>
                  <a:schemeClr val="lt1"/>
                </a:solidFill>
                <a:effectLst/>
                <a:uLnTx/>
                <a:uFillTx/>
                <a:latin typeface="华文楷体" panose="02010600040101010101" pitchFamily="2" charset="-122"/>
                <a:ea typeface="华文楷体" panose="02010600040101010101" pitchFamily="2" charset="-122"/>
                <a:cs typeface="+mn-cs"/>
                <a:sym typeface="+mn-ea"/>
              </a:rPr>
              <a:t>典型的</a:t>
            </a:r>
            <a:r>
              <a:rPr lang="en-US" altLang="zh-CN" b="1" noProof="0" dirty="0" smtClean="0">
                <a:ln>
                  <a:noFill/>
                </a:ln>
                <a:solidFill>
                  <a:schemeClr val="lt1"/>
                </a:solidFill>
                <a:effectLst/>
                <a:uLnTx/>
                <a:uFillTx/>
                <a:latin typeface="华文楷体" panose="02010600040101010101" pitchFamily="2" charset="-122"/>
                <a:ea typeface="华文楷体" panose="02010600040101010101" pitchFamily="2" charset="-122"/>
                <a:cs typeface="+mn-cs"/>
                <a:sym typeface="+mn-ea"/>
              </a:rPr>
              <a:t>WSN</a:t>
            </a:r>
            <a:r>
              <a:rPr lang="zh-CN" altLang="en-US" b="1" noProof="0" dirty="0" smtClean="0">
                <a:ln>
                  <a:noFill/>
                </a:ln>
                <a:solidFill>
                  <a:schemeClr val="lt1"/>
                </a:solidFill>
                <a:effectLst/>
                <a:uLnTx/>
                <a:uFillTx/>
                <a:latin typeface="华文楷体" panose="02010600040101010101" pitchFamily="2" charset="-122"/>
                <a:ea typeface="华文楷体" panose="02010600040101010101" pitchFamily="2" charset="-122"/>
                <a:cs typeface="+mn-cs"/>
                <a:sym typeface="+mn-ea"/>
              </a:rPr>
              <a:t>网络覆盖算法与协议</a:t>
            </a:r>
            <a:endParaRPr lang="zh-CN" altLang="en-US" b="1" dirty="0"/>
          </a:p>
        </p:txBody>
      </p:sp>
      <p:graphicFrame>
        <p:nvGraphicFramePr>
          <p:cNvPr id="10" name="图示 9"/>
          <p:cNvGraphicFramePr/>
          <p:nvPr/>
        </p:nvGraphicFramePr>
        <p:xfrm>
          <a:off x="578173" y="3814626"/>
          <a:ext cx="3657033" cy="278272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20" name="图示 19"/>
          <p:cNvGraphicFramePr/>
          <p:nvPr/>
        </p:nvGraphicFramePr>
        <p:xfrm>
          <a:off x="578174" y="1196753"/>
          <a:ext cx="3645618" cy="280831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6" name="Picture 4" descr="8-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75920" y="3115816"/>
            <a:ext cx="5715000" cy="2924175"/>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3"/>
          <p:cNvSpPr txBox="1">
            <a:spLocks noChangeArrowheads="1"/>
          </p:cNvSpPr>
          <p:nvPr/>
        </p:nvSpPr>
        <p:spPr bwMode="auto">
          <a:xfrm>
            <a:off x="5746576" y="6212160"/>
            <a:ext cx="547260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ctr" rtl="0" fontAlgn="base">
              <a:lnSpc>
                <a:spcPct val="130000"/>
              </a:lnSpc>
              <a:spcBef>
                <a:spcPct val="20000"/>
              </a:spcBef>
              <a:spcAft>
                <a:spcPct val="0"/>
              </a:spcAft>
              <a:defRPr kumimoji="1" sz="2400">
                <a:solidFill>
                  <a:schemeClr val="tx1"/>
                </a:solidFill>
                <a:latin typeface="+mn-lt"/>
                <a:ea typeface="+mn-ea"/>
                <a:cs typeface="+mn-cs"/>
              </a:defRPr>
            </a:lvl1pPr>
            <a:lvl2pPr marL="742950" indent="-285750" algn="l" rtl="0" fontAlgn="base">
              <a:lnSpc>
                <a:spcPct val="130000"/>
              </a:lnSpc>
              <a:spcBef>
                <a:spcPct val="20000"/>
              </a:spcBef>
              <a:spcAft>
                <a:spcPct val="0"/>
              </a:spcAft>
              <a:defRPr kumimoji="1" sz="2400">
                <a:solidFill>
                  <a:schemeClr val="tx1"/>
                </a:solidFill>
                <a:latin typeface="+mn-lt"/>
                <a:ea typeface="+mn-ea"/>
              </a:defRPr>
            </a:lvl2pPr>
            <a:lvl3pPr marL="1143000" indent="-228600" algn="l" rtl="0" fontAlgn="base">
              <a:lnSpc>
                <a:spcPct val="130000"/>
              </a:lnSpc>
              <a:spcBef>
                <a:spcPct val="20000"/>
              </a:spcBef>
              <a:spcAft>
                <a:spcPct val="0"/>
              </a:spcAft>
              <a:defRPr kumimoji="1" sz="2400">
                <a:solidFill>
                  <a:schemeClr val="tx1"/>
                </a:solidFill>
                <a:latin typeface="+mn-lt"/>
                <a:ea typeface="+mn-ea"/>
              </a:defRPr>
            </a:lvl3pPr>
            <a:lvl4pPr marL="1600200" indent="-228600" algn="l" rtl="0" fontAlgn="base">
              <a:lnSpc>
                <a:spcPct val="130000"/>
              </a:lnSpc>
              <a:spcBef>
                <a:spcPct val="20000"/>
              </a:spcBef>
              <a:spcAft>
                <a:spcPct val="0"/>
              </a:spcAft>
              <a:defRPr kumimoji="1" sz="2400">
                <a:solidFill>
                  <a:schemeClr val="tx1"/>
                </a:solidFill>
                <a:latin typeface="+mn-lt"/>
                <a:ea typeface="+mn-ea"/>
              </a:defRPr>
            </a:lvl4pPr>
            <a:lvl5pPr marL="2057400" indent="-228600" algn="l" rtl="0" fontAlgn="base">
              <a:lnSpc>
                <a:spcPct val="130000"/>
              </a:lnSpc>
              <a:spcBef>
                <a:spcPct val="20000"/>
              </a:spcBef>
              <a:spcAft>
                <a:spcPct val="0"/>
              </a:spcAft>
              <a:defRPr kumimoji="1" sz="2400">
                <a:solidFill>
                  <a:schemeClr val="tx1"/>
                </a:solidFill>
                <a:latin typeface="+mn-lt"/>
                <a:ea typeface="+mn-ea"/>
              </a:defRPr>
            </a:lvl5pPr>
            <a:lvl6pPr marL="2514600" indent="-228600" algn="l" rtl="0" fontAlgn="base">
              <a:lnSpc>
                <a:spcPct val="130000"/>
              </a:lnSpc>
              <a:spcBef>
                <a:spcPct val="20000"/>
              </a:spcBef>
              <a:spcAft>
                <a:spcPct val="0"/>
              </a:spcAft>
              <a:defRPr kumimoji="1" sz="2400">
                <a:solidFill>
                  <a:schemeClr val="tx1"/>
                </a:solidFill>
                <a:latin typeface="+mn-lt"/>
                <a:ea typeface="+mn-ea"/>
              </a:defRPr>
            </a:lvl6pPr>
            <a:lvl7pPr marL="2971800" indent="-228600" algn="l" rtl="0" fontAlgn="base">
              <a:lnSpc>
                <a:spcPct val="130000"/>
              </a:lnSpc>
              <a:spcBef>
                <a:spcPct val="20000"/>
              </a:spcBef>
              <a:spcAft>
                <a:spcPct val="0"/>
              </a:spcAft>
              <a:defRPr kumimoji="1" sz="2400">
                <a:solidFill>
                  <a:schemeClr val="tx1"/>
                </a:solidFill>
                <a:latin typeface="+mn-lt"/>
                <a:ea typeface="+mn-ea"/>
              </a:defRPr>
            </a:lvl7pPr>
            <a:lvl8pPr marL="3429000" indent="-228600" algn="l" rtl="0" fontAlgn="base">
              <a:lnSpc>
                <a:spcPct val="130000"/>
              </a:lnSpc>
              <a:spcBef>
                <a:spcPct val="20000"/>
              </a:spcBef>
              <a:spcAft>
                <a:spcPct val="0"/>
              </a:spcAft>
              <a:defRPr kumimoji="1" sz="2400">
                <a:solidFill>
                  <a:schemeClr val="tx1"/>
                </a:solidFill>
                <a:latin typeface="+mn-lt"/>
                <a:ea typeface="+mn-ea"/>
              </a:defRPr>
            </a:lvl8pPr>
            <a:lvl9pPr marL="3886200" indent="-228600" algn="l" rtl="0" fontAlgn="base">
              <a:lnSpc>
                <a:spcPct val="130000"/>
              </a:lnSpc>
              <a:spcBef>
                <a:spcPct val="20000"/>
              </a:spcBef>
              <a:spcAft>
                <a:spcPct val="0"/>
              </a:spcAft>
              <a:defRPr kumimoji="1" sz="2400">
                <a:solidFill>
                  <a:schemeClr val="tx1"/>
                </a:solidFill>
                <a:latin typeface="+mn-lt"/>
                <a:ea typeface="+mn-ea"/>
              </a:defRPr>
            </a:lvl9pPr>
          </a:lstStyle>
          <a:p>
            <a:pPr>
              <a:lnSpc>
                <a:spcPct val="100000"/>
              </a:lnSpc>
              <a:spcBef>
                <a:spcPct val="0"/>
              </a:spcBef>
            </a:pPr>
            <a:r>
              <a:rPr lang="zh-CN" altLang="en-US" dirty="0" smtClean="0"/>
              <a:t>图</a:t>
            </a:r>
            <a:r>
              <a:rPr lang="en-US" altLang="zh-CN" dirty="0" smtClean="0"/>
              <a:t>  </a:t>
            </a:r>
            <a:r>
              <a:rPr lang="zh-CN" altLang="en-US" dirty="0"/>
              <a:t>网络中出现的“</a:t>
            </a:r>
            <a:r>
              <a:rPr lang="zh-CN" altLang="en-US" b="1" dirty="0">
                <a:solidFill>
                  <a:srgbClr val="FF0000"/>
                </a:solidFill>
              </a:rPr>
              <a:t>盲点</a:t>
            </a:r>
            <a:r>
              <a:rPr lang="zh-CN" altLang="en-US" dirty="0"/>
              <a:t>” </a:t>
            </a:r>
            <a:endParaRPr lang="zh-CN" altLang="en-US" dirty="0"/>
          </a:p>
        </p:txBody>
      </p:sp>
      <p:sp>
        <p:nvSpPr>
          <p:cNvPr id="8" name="圆角矩形 7"/>
          <p:cNvSpPr/>
          <p:nvPr/>
        </p:nvSpPr>
        <p:spPr>
          <a:xfrm>
            <a:off x="4799856" y="1196752"/>
            <a:ext cx="7128792" cy="17281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lvl="0" indent="-457200" fontAlgn="base">
              <a:lnSpc>
                <a:spcPct val="150000"/>
              </a:lnSpc>
              <a:spcBef>
                <a:spcPct val="0"/>
              </a:spcBef>
              <a:spcAft>
                <a:spcPct val="0"/>
              </a:spcAft>
              <a:buFont typeface="Wingdings" panose="05000000000000000000" pitchFamily="2" charset="2"/>
              <a:buChar char="p"/>
              <a:defRPr/>
            </a:pPr>
            <a:r>
              <a:rPr lang="zh-CN" altLang="en-US" sz="2400" b="1" dirty="0" smtClean="0"/>
              <a:t>在</a:t>
            </a:r>
            <a:r>
              <a:rPr lang="zh-CN" altLang="en-US" sz="2400" b="1" dirty="0"/>
              <a:t>判断节点</a:t>
            </a:r>
            <a:r>
              <a:rPr lang="zh-CN" altLang="en-US" sz="2400" b="1" dirty="0" smtClean="0"/>
              <a:t>是否可以休眠</a:t>
            </a:r>
            <a:r>
              <a:rPr lang="zh-CN" altLang="en-US" sz="2400" b="1" dirty="0"/>
              <a:t>时，</a:t>
            </a:r>
            <a:r>
              <a:rPr lang="zh-CN" altLang="en-US" sz="2400" b="1" dirty="0">
                <a:solidFill>
                  <a:srgbClr val="FFFF00"/>
                </a:solidFill>
                <a:latin typeface="微软雅黑" panose="020B0503020204020204" pitchFamily="34" charset="-122"/>
                <a:ea typeface="微软雅黑" panose="020B0503020204020204" pitchFamily="34" charset="-122"/>
              </a:rPr>
              <a:t>如果邻居节点同时检查到自身</a:t>
            </a:r>
            <a:r>
              <a:rPr lang="zh-CN" altLang="en-US" sz="2400" b="1" dirty="0" smtClean="0">
                <a:solidFill>
                  <a:srgbClr val="FFFF00"/>
                </a:solidFill>
                <a:latin typeface="微软雅黑" panose="020B0503020204020204" pitchFamily="34" charset="-122"/>
                <a:ea typeface="微软雅黑" panose="020B0503020204020204" pitchFamily="34" charset="-122"/>
              </a:rPr>
              <a:t>的任务</a:t>
            </a:r>
            <a:r>
              <a:rPr lang="zh-CN" altLang="en-US" sz="2400" b="1" dirty="0">
                <a:solidFill>
                  <a:srgbClr val="FFFF00"/>
                </a:solidFill>
                <a:latin typeface="微软雅黑" panose="020B0503020204020204" pitchFamily="34" charset="-122"/>
                <a:ea typeface="微软雅黑" panose="020B0503020204020204" pitchFamily="34" charset="-122"/>
              </a:rPr>
              <a:t>可由对方完成并同时进入“休眠状态”，就会出现如</a:t>
            </a:r>
            <a:r>
              <a:rPr lang="zh-CN" altLang="en-US" sz="2400" b="1" dirty="0" smtClean="0">
                <a:solidFill>
                  <a:srgbClr val="FFFF00"/>
                </a:solidFill>
                <a:latin typeface="微软雅黑" panose="020B0503020204020204" pitchFamily="34" charset="-122"/>
                <a:ea typeface="微软雅黑" panose="020B0503020204020204" pitchFamily="34" charset="-122"/>
              </a:rPr>
              <a:t>图所</a:t>
            </a:r>
            <a:r>
              <a:rPr lang="zh-CN" altLang="en-US" sz="2400" b="1" dirty="0">
                <a:solidFill>
                  <a:srgbClr val="FFFF00"/>
                </a:solidFill>
                <a:latin typeface="微软雅黑" panose="020B0503020204020204" pitchFamily="34" charset="-122"/>
                <a:ea typeface="微软雅黑" panose="020B0503020204020204" pitchFamily="34" charset="-122"/>
              </a:rPr>
              <a:t>示的“盲点”</a:t>
            </a:r>
            <a:r>
              <a:rPr lang="zh-CN" altLang="en-US" sz="2400" b="1" dirty="0" smtClean="0">
                <a:solidFill>
                  <a:srgbClr val="FFFF00"/>
                </a:solidFill>
                <a:latin typeface="微软雅黑" panose="020B0503020204020204" pitchFamily="34" charset="-122"/>
                <a:ea typeface="微软雅黑" panose="020B0503020204020204" pitchFamily="34" charset="-122"/>
              </a:rPr>
              <a:t>。</a:t>
            </a:r>
            <a:endParaRPr lang="en-US" altLang="zh-CN" sz="2400" b="1" dirty="0" smtClean="0">
              <a:solidFill>
                <a:srgbClr val="FFFF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2500"/>
                            </p:stCondLst>
                            <p:childTnLst>
                              <p:par>
                                <p:cTn id="13" presetID="53" presetClass="entr" presetSubtype="16"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ldLvl="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a:t>
            </a:r>
            <a:r>
              <a:rPr lang="zh-CN" altLang="en-US" b="1" dirty="0"/>
              <a:t>、</a:t>
            </a:r>
            <a:r>
              <a:rPr lang="zh-CN" altLang="en-US" b="1" noProof="0" dirty="0" smtClean="0">
                <a:ln>
                  <a:noFill/>
                </a:ln>
                <a:solidFill>
                  <a:schemeClr val="lt1"/>
                </a:solidFill>
                <a:effectLst/>
                <a:uLnTx/>
                <a:uFillTx/>
                <a:latin typeface="华文楷体" panose="02010600040101010101" pitchFamily="2" charset="-122"/>
                <a:ea typeface="华文楷体" panose="02010600040101010101" pitchFamily="2" charset="-122"/>
                <a:cs typeface="+mn-cs"/>
                <a:sym typeface="+mn-ea"/>
              </a:rPr>
              <a:t>典型的</a:t>
            </a:r>
            <a:r>
              <a:rPr lang="en-US" altLang="zh-CN" b="1" noProof="0" dirty="0" smtClean="0">
                <a:ln>
                  <a:noFill/>
                </a:ln>
                <a:solidFill>
                  <a:schemeClr val="lt1"/>
                </a:solidFill>
                <a:effectLst/>
                <a:uLnTx/>
                <a:uFillTx/>
                <a:latin typeface="华文楷体" panose="02010600040101010101" pitchFamily="2" charset="-122"/>
                <a:ea typeface="华文楷体" panose="02010600040101010101" pitchFamily="2" charset="-122"/>
                <a:cs typeface="+mn-cs"/>
                <a:sym typeface="+mn-ea"/>
              </a:rPr>
              <a:t>WSN</a:t>
            </a:r>
            <a:r>
              <a:rPr lang="zh-CN" altLang="en-US" b="1" noProof="0" dirty="0" smtClean="0">
                <a:ln>
                  <a:noFill/>
                </a:ln>
                <a:solidFill>
                  <a:schemeClr val="lt1"/>
                </a:solidFill>
                <a:effectLst/>
                <a:uLnTx/>
                <a:uFillTx/>
                <a:latin typeface="华文楷体" panose="02010600040101010101" pitchFamily="2" charset="-122"/>
                <a:ea typeface="华文楷体" panose="02010600040101010101" pitchFamily="2" charset="-122"/>
                <a:cs typeface="+mn-cs"/>
                <a:sym typeface="+mn-ea"/>
              </a:rPr>
              <a:t>网络覆盖算法与协议</a:t>
            </a:r>
            <a:endParaRPr lang="zh-CN" altLang="en-US" b="1" dirty="0"/>
          </a:p>
        </p:txBody>
      </p:sp>
      <p:graphicFrame>
        <p:nvGraphicFramePr>
          <p:cNvPr id="10" name="图示 9"/>
          <p:cNvGraphicFramePr/>
          <p:nvPr/>
        </p:nvGraphicFramePr>
        <p:xfrm>
          <a:off x="578173" y="3814626"/>
          <a:ext cx="3657033" cy="278272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20" name="图示 19"/>
          <p:cNvGraphicFramePr/>
          <p:nvPr/>
        </p:nvGraphicFramePr>
        <p:xfrm>
          <a:off x="578174" y="1196753"/>
          <a:ext cx="3645618" cy="280831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6" name="Picture 4" descr="8-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75920" y="3115816"/>
            <a:ext cx="5715000" cy="2924175"/>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3"/>
          <p:cNvSpPr txBox="1">
            <a:spLocks noChangeArrowheads="1"/>
          </p:cNvSpPr>
          <p:nvPr/>
        </p:nvSpPr>
        <p:spPr bwMode="auto">
          <a:xfrm>
            <a:off x="5746576" y="6212160"/>
            <a:ext cx="547260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ctr" rtl="0" fontAlgn="base">
              <a:lnSpc>
                <a:spcPct val="130000"/>
              </a:lnSpc>
              <a:spcBef>
                <a:spcPct val="20000"/>
              </a:spcBef>
              <a:spcAft>
                <a:spcPct val="0"/>
              </a:spcAft>
              <a:defRPr kumimoji="1" sz="2400">
                <a:solidFill>
                  <a:schemeClr val="tx1"/>
                </a:solidFill>
                <a:latin typeface="+mn-lt"/>
                <a:ea typeface="+mn-ea"/>
                <a:cs typeface="+mn-cs"/>
              </a:defRPr>
            </a:lvl1pPr>
            <a:lvl2pPr marL="742950" indent="-285750" algn="l" rtl="0" fontAlgn="base">
              <a:lnSpc>
                <a:spcPct val="130000"/>
              </a:lnSpc>
              <a:spcBef>
                <a:spcPct val="20000"/>
              </a:spcBef>
              <a:spcAft>
                <a:spcPct val="0"/>
              </a:spcAft>
              <a:defRPr kumimoji="1" sz="2400">
                <a:solidFill>
                  <a:schemeClr val="tx1"/>
                </a:solidFill>
                <a:latin typeface="+mn-lt"/>
                <a:ea typeface="+mn-ea"/>
              </a:defRPr>
            </a:lvl2pPr>
            <a:lvl3pPr marL="1143000" indent="-228600" algn="l" rtl="0" fontAlgn="base">
              <a:lnSpc>
                <a:spcPct val="130000"/>
              </a:lnSpc>
              <a:spcBef>
                <a:spcPct val="20000"/>
              </a:spcBef>
              <a:spcAft>
                <a:spcPct val="0"/>
              </a:spcAft>
              <a:defRPr kumimoji="1" sz="2400">
                <a:solidFill>
                  <a:schemeClr val="tx1"/>
                </a:solidFill>
                <a:latin typeface="+mn-lt"/>
                <a:ea typeface="+mn-ea"/>
              </a:defRPr>
            </a:lvl3pPr>
            <a:lvl4pPr marL="1600200" indent="-228600" algn="l" rtl="0" fontAlgn="base">
              <a:lnSpc>
                <a:spcPct val="130000"/>
              </a:lnSpc>
              <a:spcBef>
                <a:spcPct val="20000"/>
              </a:spcBef>
              <a:spcAft>
                <a:spcPct val="0"/>
              </a:spcAft>
              <a:defRPr kumimoji="1" sz="2400">
                <a:solidFill>
                  <a:schemeClr val="tx1"/>
                </a:solidFill>
                <a:latin typeface="+mn-lt"/>
                <a:ea typeface="+mn-ea"/>
              </a:defRPr>
            </a:lvl4pPr>
            <a:lvl5pPr marL="2057400" indent="-228600" algn="l" rtl="0" fontAlgn="base">
              <a:lnSpc>
                <a:spcPct val="130000"/>
              </a:lnSpc>
              <a:spcBef>
                <a:spcPct val="20000"/>
              </a:spcBef>
              <a:spcAft>
                <a:spcPct val="0"/>
              </a:spcAft>
              <a:defRPr kumimoji="1" sz="2400">
                <a:solidFill>
                  <a:schemeClr val="tx1"/>
                </a:solidFill>
                <a:latin typeface="+mn-lt"/>
                <a:ea typeface="+mn-ea"/>
              </a:defRPr>
            </a:lvl5pPr>
            <a:lvl6pPr marL="2514600" indent="-228600" algn="l" rtl="0" fontAlgn="base">
              <a:lnSpc>
                <a:spcPct val="130000"/>
              </a:lnSpc>
              <a:spcBef>
                <a:spcPct val="20000"/>
              </a:spcBef>
              <a:spcAft>
                <a:spcPct val="0"/>
              </a:spcAft>
              <a:defRPr kumimoji="1" sz="2400">
                <a:solidFill>
                  <a:schemeClr val="tx1"/>
                </a:solidFill>
                <a:latin typeface="+mn-lt"/>
                <a:ea typeface="+mn-ea"/>
              </a:defRPr>
            </a:lvl6pPr>
            <a:lvl7pPr marL="2971800" indent="-228600" algn="l" rtl="0" fontAlgn="base">
              <a:lnSpc>
                <a:spcPct val="130000"/>
              </a:lnSpc>
              <a:spcBef>
                <a:spcPct val="20000"/>
              </a:spcBef>
              <a:spcAft>
                <a:spcPct val="0"/>
              </a:spcAft>
              <a:defRPr kumimoji="1" sz="2400">
                <a:solidFill>
                  <a:schemeClr val="tx1"/>
                </a:solidFill>
                <a:latin typeface="+mn-lt"/>
                <a:ea typeface="+mn-ea"/>
              </a:defRPr>
            </a:lvl7pPr>
            <a:lvl8pPr marL="3429000" indent="-228600" algn="l" rtl="0" fontAlgn="base">
              <a:lnSpc>
                <a:spcPct val="130000"/>
              </a:lnSpc>
              <a:spcBef>
                <a:spcPct val="20000"/>
              </a:spcBef>
              <a:spcAft>
                <a:spcPct val="0"/>
              </a:spcAft>
              <a:defRPr kumimoji="1" sz="2400">
                <a:solidFill>
                  <a:schemeClr val="tx1"/>
                </a:solidFill>
                <a:latin typeface="+mn-lt"/>
                <a:ea typeface="+mn-ea"/>
              </a:defRPr>
            </a:lvl8pPr>
            <a:lvl9pPr marL="3886200" indent="-228600" algn="l" rtl="0" fontAlgn="base">
              <a:lnSpc>
                <a:spcPct val="130000"/>
              </a:lnSpc>
              <a:spcBef>
                <a:spcPct val="20000"/>
              </a:spcBef>
              <a:spcAft>
                <a:spcPct val="0"/>
              </a:spcAft>
              <a:defRPr kumimoji="1" sz="2400">
                <a:solidFill>
                  <a:schemeClr val="tx1"/>
                </a:solidFill>
                <a:latin typeface="+mn-lt"/>
                <a:ea typeface="+mn-ea"/>
              </a:defRPr>
            </a:lvl9pPr>
          </a:lstStyle>
          <a:p>
            <a:pPr>
              <a:lnSpc>
                <a:spcPct val="100000"/>
              </a:lnSpc>
              <a:spcBef>
                <a:spcPct val="0"/>
              </a:spcBef>
            </a:pPr>
            <a:r>
              <a:rPr lang="zh-CN" altLang="en-US" dirty="0" smtClean="0"/>
              <a:t>图</a:t>
            </a:r>
            <a:r>
              <a:rPr lang="en-US" altLang="zh-CN" dirty="0" smtClean="0"/>
              <a:t>  </a:t>
            </a:r>
            <a:r>
              <a:rPr lang="zh-CN" altLang="en-US" dirty="0"/>
              <a:t>网络中出现的“</a:t>
            </a:r>
            <a:r>
              <a:rPr lang="zh-CN" altLang="en-US" b="1" dirty="0">
                <a:solidFill>
                  <a:srgbClr val="FF0000"/>
                </a:solidFill>
              </a:rPr>
              <a:t>盲点</a:t>
            </a:r>
            <a:r>
              <a:rPr lang="zh-CN" altLang="en-US" dirty="0"/>
              <a:t>” </a:t>
            </a:r>
            <a:endParaRPr lang="zh-CN" altLang="en-US" dirty="0"/>
          </a:p>
        </p:txBody>
      </p:sp>
      <p:sp>
        <p:nvSpPr>
          <p:cNvPr id="8" name="圆角矩形 7"/>
          <p:cNvSpPr/>
          <p:nvPr/>
        </p:nvSpPr>
        <p:spPr>
          <a:xfrm>
            <a:off x="4799856" y="1196752"/>
            <a:ext cx="7128792" cy="17281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lvl="0" indent="-457200" fontAlgn="base">
              <a:lnSpc>
                <a:spcPct val="150000"/>
              </a:lnSpc>
              <a:spcBef>
                <a:spcPct val="0"/>
              </a:spcBef>
              <a:spcAft>
                <a:spcPct val="0"/>
              </a:spcAft>
              <a:buFont typeface="Wingdings" panose="05000000000000000000" pitchFamily="2" charset="2"/>
              <a:buChar char="p"/>
              <a:defRPr/>
            </a:pPr>
            <a:r>
              <a:rPr lang="zh-CN" altLang="en-US" sz="2400" b="1" dirty="0"/>
              <a:t>为避免“盲点”的出现，</a:t>
            </a:r>
            <a:r>
              <a:rPr lang="zh-CN" altLang="en-US" sz="2400" b="1" dirty="0">
                <a:solidFill>
                  <a:srgbClr val="FFFF00"/>
                </a:solidFill>
                <a:latin typeface="微软雅黑" panose="020B0503020204020204" pitchFamily="34" charset="-122"/>
                <a:ea typeface="微软雅黑" panose="020B0503020204020204" pitchFamily="34" charset="-122"/>
              </a:rPr>
              <a:t>每个节点在进入“休眠状态”之前还将等待</a:t>
            </a:r>
            <a:r>
              <a:rPr lang="en-US" altLang="zh-CN" sz="2400" b="1" dirty="0">
                <a:solidFill>
                  <a:srgbClr val="FFFF00"/>
                </a:solidFill>
                <a:latin typeface="微软雅黑" panose="020B0503020204020204" pitchFamily="34" charset="-122"/>
                <a:ea typeface="微软雅黑" panose="020B0503020204020204" pitchFamily="34" charset="-122"/>
              </a:rPr>
              <a:t>Tw</a:t>
            </a:r>
            <a:r>
              <a:rPr lang="zh-CN" altLang="en-US" sz="2400" b="1" dirty="0">
                <a:solidFill>
                  <a:srgbClr val="FFFF00"/>
                </a:solidFill>
                <a:latin typeface="微软雅黑" panose="020B0503020204020204" pitchFamily="34" charset="-122"/>
                <a:ea typeface="微软雅黑" panose="020B0503020204020204" pitchFamily="34" charset="-122"/>
              </a:rPr>
              <a:t>时间来监听邻居节点的状态更新</a:t>
            </a:r>
            <a:r>
              <a:rPr lang="zh-CN" altLang="en-US" sz="2400" b="1" dirty="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a:t>4</a:t>
            </a:r>
            <a:r>
              <a:rPr lang="zh-CN" altLang="en-US" b="1"/>
              <a:t>、</a:t>
            </a:r>
            <a:r>
              <a:rPr lang="zh-CN" altLang="en-US" b="1" noProof="0" dirty="0" smtClean="0">
                <a:ln>
                  <a:noFill/>
                </a:ln>
                <a:solidFill>
                  <a:schemeClr val="lt1"/>
                </a:solidFill>
                <a:effectLst/>
                <a:uLnTx/>
                <a:uFillTx/>
                <a:latin typeface="华文楷体" panose="02010600040101010101" pitchFamily="2" charset="-122"/>
                <a:ea typeface="华文楷体" panose="02010600040101010101" pitchFamily="2" charset="-122"/>
                <a:cs typeface="+mn-cs"/>
                <a:sym typeface="+mn-ea"/>
              </a:rPr>
              <a:t>典型的</a:t>
            </a:r>
            <a:r>
              <a:rPr lang="en-US" altLang="zh-CN" b="1" noProof="0" dirty="0" smtClean="0">
                <a:ln>
                  <a:noFill/>
                </a:ln>
                <a:solidFill>
                  <a:schemeClr val="lt1"/>
                </a:solidFill>
                <a:effectLst/>
                <a:uLnTx/>
                <a:uFillTx/>
                <a:latin typeface="华文楷体" panose="02010600040101010101" pitchFamily="2" charset="-122"/>
                <a:ea typeface="华文楷体" panose="02010600040101010101" pitchFamily="2" charset="-122"/>
                <a:cs typeface="+mn-cs"/>
                <a:sym typeface="+mn-ea"/>
              </a:rPr>
              <a:t>WSN</a:t>
            </a:r>
            <a:r>
              <a:rPr lang="zh-CN" altLang="en-US" b="1" noProof="0" dirty="0" smtClean="0">
                <a:ln>
                  <a:noFill/>
                </a:ln>
                <a:solidFill>
                  <a:schemeClr val="lt1"/>
                </a:solidFill>
                <a:effectLst/>
                <a:uLnTx/>
                <a:uFillTx/>
                <a:latin typeface="华文楷体" panose="02010600040101010101" pitchFamily="2" charset="-122"/>
                <a:ea typeface="华文楷体" panose="02010600040101010101" pitchFamily="2" charset="-122"/>
                <a:cs typeface="+mn-cs"/>
                <a:sym typeface="+mn-ea"/>
              </a:rPr>
              <a:t>网络覆盖算法与协议</a:t>
            </a:r>
            <a:endParaRPr lang="zh-CN" altLang="en-US" b="1"/>
          </a:p>
        </p:txBody>
      </p:sp>
      <p:graphicFrame>
        <p:nvGraphicFramePr>
          <p:cNvPr id="10" name="图示 9"/>
          <p:cNvGraphicFramePr/>
          <p:nvPr/>
        </p:nvGraphicFramePr>
        <p:xfrm>
          <a:off x="578173" y="3814626"/>
          <a:ext cx="3657033" cy="278272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20" name="图示 19"/>
          <p:cNvGraphicFramePr/>
          <p:nvPr/>
        </p:nvGraphicFramePr>
        <p:xfrm>
          <a:off x="578174" y="1196753"/>
          <a:ext cx="3645618" cy="280831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5" name="圆角矩形 4"/>
          <p:cNvSpPr/>
          <p:nvPr/>
        </p:nvSpPr>
        <p:spPr>
          <a:xfrm>
            <a:off x="4727848" y="2780928"/>
            <a:ext cx="6912768" cy="30243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lvl="0" indent="-457200" fontAlgn="base">
              <a:lnSpc>
                <a:spcPct val="150000"/>
              </a:lnSpc>
              <a:spcBef>
                <a:spcPct val="0"/>
              </a:spcBef>
              <a:spcAft>
                <a:spcPct val="0"/>
              </a:spcAft>
              <a:buFont typeface="Wingdings" panose="05000000000000000000" pitchFamily="2" charset="2"/>
              <a:buChar char="p"/>
              <a:defRPr/>
            </a:pPr>
            <a:r>
              <a:rPr lang="zh-CN" altLang="en-US" sz="2800" b="1" dirty="0">
                <a:solidFill>
                  <a:srgbClr val="FFFF00"/>
                </a:solidFill>
                <a:latin typeface="微软雅黑" panose="020B0503020204020204" pitchFamily="34" charset="-122"/>
                <a:ea typeface="微软雅黑" panose="020B0503020204020204" pitchFamily="34" charset="-122"/>
              </a:rPr>
              <a:t>最坏与最佳情况覆盖</a:t>
            </a:r>
            <a:r>
              <a:rPr lang="zh-CN" altLang="en-US" sz="2800" b="1" dirty="0"/>
              <a:t>算法考虑如何对穿越网络的目标或其所在路径上各点进行感应与追踪，体现了一种网络的覆盖性质。 </a:t>
            </a:r>
            <a:endParaRPr lang="en-US" altLang="zh-CN" sz="2800" b="1" dirty="0" smtClean="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a:r>
              <a:rPr lang="zh-CN" altLang="en-US"/>
              <a:t>Flooding路由协议优缺点</a:t>
            </a:r>
            <a:endParaRPr lang="en-US" altLang="zh-CN"/>
          </a:p>
        </p:txBody>
      </p:sp>
      <p:sp>
        <p:nvSpPr>
          <p:cNvPr id="4" name="对角圆角矩形 5"/>
          <p:cNvSpPr>
            <a:spLocks noChangeArrowheads="1"/>
          </p:cNvSpPr>
          <p:nvPr/>
        </p:nvSpPr>
        <p:spPr bwMode="auto">
          <a:xfrm>
            <a:off x="953135" y="1108075"/>
            <a:ext cx="10687685" cy="5096510"/>
          </a:xfrm>
          <a:custGeom>
            <a:avLst/>
            <a:gdLst>
              <a:gd name="T0" fmla="*/ 6954838 w 6954838"/>
              <a:gd name="T1" fmla="*/ 1939925 h 3879850"/>
              <a:gd name="T2" fmla="*/ 3477419 w 6954838"/>
              <a:gd name="T3" fmla="*/ 3879850 h 3879850"/>
              <a:gd name="T4" fmla="*/ 0 w 6954838"/>
              <a:gd name="T5" fmla="*/ 1939925 h 3879850"/>
              <a:gd name="T6" fmla="*/ 3477419 w 6954838"/>
              <a:gd name="T7" fmla="*/ 0 h 3879850"/>
              <a:gd name="T8" fmla="*/ 0 60000 65536"/>
              <a:gd name="T9" fmla="*/ 5898240 60000 65536"/>
              <a:gd name="T10" fmla="*/ 11796480 60000 65536"/>
              <a:gd name="T11" fmla="*/ 17694720 60000 65536"/>
              <a:gd name="T12" fmla="*/ 144114 w 6954838"/>
              <a:gd name="T13" fmla="*/ 144114 h 3879850"/>
              <a:gd name="T14" fmla="*/ 6810724 w 6954838"/>
              <a:gd name="T15" fmla="*/ 3735736 h 3879850"/>
            </a:gdLst>
            <a:ahLst/>
            <a:cxnLst>
              <a:cxn ang="T8">
                <a:pos x="T0" y="T1"/>
              </a:cxn>
              <a:cxn ang="T9">
                <a:pos x="T2" y="T3"/>
              </a:cxn>
              <a:cxn ang="T10">
                <a:pos x="T4" y="T5"/>
              </a:cxn>
              <a:cxn ang="T11">
                <a:pos x="T6" y="T7"/>
              </a:cxn>
            </a:cxnLst>
            <a:rect l="T12" t="T13" r="T14" b="T15"/>
            <a:pathLst>
              <a:path w="6954838" h="3879850">
                <a:moveTo>
                  <a:pt x="492043" y="0"/>
                </a:moveTo>
                <a:lnTo>
                  <a:pt x="6954838" y="0"/>
                </a:lnTo>
                <a:lnTo>
                  <a:pt x="6954838" y="3387807"/>
                </a:lnTo>
                <a:cubicBezTo>
                  <a:pt x="6954838" y="3659554"/>
                  <a:pt x="6734542" y="3879849"/>
                  <a:pt x="6462795" y="3879850"/>
                </a:cubicBezTo>
                <a:lnTo>
                  <a:pt x="0" y="3879850"/>
                </a:lnTo>
                <a:lnTo>
                  <a:pt x="0" y="492043"/>
                </a:lnTo>
                <a:cubicBezTo>
                  <a:pt x="0" y="220295"/>
                  <a:pt x="220295" y="0"/>
                  <a:pt x="492043" y="1"/>
                </a:cubicBezTo>
                <a:cubicBezTo>
                  <a:pt x="492043" y="1"/>
                  <a:pt x="492043" y="1"/>
                  <a:pt x="492043" y="1"/>
                </a:cubicBezTo>
                <a:close/>
              </a:path>
            </a:pathLst>
          </a:custGeom>
          <a:solidFill>
            <a:schemeClr val="bg2">
              <a:lumMod val="90000"/>
            </a:schemeClr>
          </a:solidFill>
          <a:ln w="19050" algn="ctr">
            <a:noFill/>
            <a:miter lim="800000"/>
          </a:ln>
          <a:effectLst>
            <a:outerShdw dist="23000" dir="5400000" rotWithShape="0">
              <a:srgbClr val="000000">
                <a:alpha val="34999"/>
              </a:srgbClr>
            </a:outerShdw>
          </a:effectLst>
        </p:spPr>
        <p:txBody>
          <a:bodyPr anchor="ctr"/>
          <a:lstStyle/>
          <a:p>
            <a:pPr marL="0" marR="0" lvl="0" indent="0" algn="just" defTabSz="914400" rtl="0" eaLnBrk="1" fontAlgn="base" latinLnBrk="0" hangingPunct="1">
              <a:lnSpc>
                <a:spcPct val="150000"/>
              </a:lnSpc>
              <a:spcBef>
                <a:spcPct val="0"/>
              </a:spcBef>
              <a:spcAft>
                <a:spcPct val="0"/>
              </a:spcAft>
              <a:buClrTx/>
              <a:buSzTx/>
              <a:buFontTx/>
              <a:buNone/>
              <a:defRPr/>
            </a:pPr>
            <a:r>
              <a:rPr kumimoji="0" lang="zh-CN" sz="2800" b="1" i="0" u="none" strike="noStrike" kern="1200" cap="none" spc="0" normalizeH="0" baseline="0" noProof="0" dirty="0">
                <a:ln>
                  <a:noFill/>
                </a:ln>
                <a:solidFill>
                  <a:srgbClr val="000066"/>
                </a:solidFill>
                <a:effectLst/>
                <a:uLnTx/>
                <a:uFillTx/>
                <a:latin typeface="华文楷体" panose="02010600040101010101" pitchFamily="2" charset="-122"/>
                <a:ea typeface="华文楷体" panose="02010600040101010101" pitchFamily="2" charset="-122"/>
                <a:cs typeface="+mn-cs"/>
              </a:rPr>
              <a:t>缺点：</a:t>
            </a:r>
            <a:r>
              <a:rPr kumimoji="0"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Flooding路由协议的漏洞十分明显且致命的，主要有以下3个方面</a:t>
            </a:r>
            <a:r>
              <a:rPr kumimoji="0" lang="zh-CN"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a:t>
            </a:r>
            <a:endParaRPr kumimoji="0" lang="zh-CN"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endParaRPr>
          </a:p>
          <a:p>
            <a:pPr marL="0" marR="0" lvl="0" indent="0" algn="just" defTabSz="914400" rtl="0" eaLnBrk="1" fontAlgn="base" latinLnBrk="0" hangingPunct="1">
              <a:lnSpc>
                <a:spcPct val="150000"/>
              </a:lnSpc>
              <a:spcBef>
                <a:spcPct val="0"/>
              </a:spcBef>
              <a:spcAft>
                <a:spcPct val="0"/>
              </a:spcAft>
              <a:buClrTx/>
              <a:buSzTx/>
              <a:buFontTx/>
              <a:buNone/>
              <a:defRPr/>
            </a:pPr>
            <a:r>
              <a:rPr kumimoji="0" sz="28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mn-cs"/>
              </a:rPr>
              <a:t>① </a:t>
            </a:r>
            <a:r>
              <a:rPr kumimoji="0" sz="2800" b="1" i="0" u="none" strike="noStrike" kern="1200" cap="none" spc="0" normalizeH="0" baseline="0" noProof="0" dirty="0" err="1">
                <a:ln>
                  <a:noFill/>
                </a:ln>
                <a:solidFill>
                  <a:srgbClr val="FF0000"/>
                </a:solidFill>
                <a:effectLst/>
                <a:uLnTx/>
                <a:uFillTx/>
                <a:latin typeface="华文楷体" panose="02010600040101010101" pitchFamily="2" charset="-122"/>
                <a:ea typeface="华文楷体" panose="02010600040101010101" pitchFamily="2" charset="-122"/>
                <a:cs typeface="+mn-cs"/>
              </a:rPr>
              <a:t>信息内爆（Implosion</a:t>
            </a:r>
            <a:r>
              <a:rPr kumimoji="0" sz="28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mn-cs"/>
              </a:rPr>
              <a:t>）：</a:t>
            </a:r>
            <a:r>
              <a:rPr kumimoji="0" sz="2400" b="1" i="0" u="none" strike="noStrike" kern="1200" cap="none" spc="0" normalizeH="0" baseline="0" noProof="0" dirty="0" err="1">
                <a:ln>
                  <a:noFill/>
                </a:ln>
                <a:effectLst/>
                <a:uLnTx/>
                <a:uFillTx/>
                <a:latin typeface="华文楷体" panose="02010600040101010101" pitchFamily="2" charset="-122"/>
                <a:ea typeface="华文楷体" panose="02010600040101010101" pitchFamily="2" charset="-122"/>
                <a:cs typeface="+mn-cs"/>
              </a:rPr>
              <a:t>网络中的节点收到一个数据的多个副本</a:t>
            </a:r>
            <a:r>
              <a:rPr kumimoji="0"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a:t>
            </a:r>
            <a:endParaRPr kumimoji="0"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endParaRPr>
          </a:p>
          <a:p>
            <a:pPr marL="0" marR="0" lvl="0" indent="0" algn="just" defTabSz="914400" rtl="0" eaLnBrk="1" fontAlgn="base" latinLnBrk="0" hangingPunct="1">
              <a:lnSpc>
                <a:spcPct val="150000"/>
              </a:lnSpc>
              <a:spcBef>
                <a:spcPct val="0"/>
              </a:spcBef>
              <a:spcAft>
                <a:spcPct val="0"/>
              </a:spcAft>
              <a:buClrTx/>
              <a:buSzTx/>
              <a:buFontTx/>
              <a:buNone/>
              <a:defRPr/>
            </a:pPr>
            <a:r>
              <a:rPr kumimoji="0" sz="28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mn-cs"/>
              </a:rPr>
              <a:t>② </a:t>
            </a:r>
            <a:r>
              <a:rPr kumimoji="0" sz="2800" b="1" i="0" u="none" strike="noStrike" kern="1200" cap="none" spc="0" normalizeH="0" baseline="0" noProof="0" dirty="0" err="1">
                <a:ln>
                  <a:noFill/>
                </a:ln>
                <a:solidFill>
                  <a:srgbClr val="FF0000"/>
                </a:solidFill>
                <a:effectLst/>
                <a:uLnTx/>
                <a:uFillTx/>
                <a:latin typeface="华文楷体" panose="02010600040101010101" pitchFamily="2" charset="-122"/>
                <a:ea typeface="华文楷体" panose="02010600040101010101" pitchFamily="2" charset="-122"/>
                <a:cs typeface="+mn-cs"/>
              </a:rPr>
              <a:t>部分重迭（Overlap）现象：</a:t>
            </a:r>
            <a:r>
              <a:rPr kumimoji="0" sz="2400" b="1" i="0" u="none" strike="noStrike" kern="1200" cap="none" spc="0" normalizeH="0" baseline="0" noProof="0" dirty="0" err="1">
                <a:ln>
                  <a:noFill/>
                </a:ln>
                <a:effectLst/>
                <a:uLnTx/>
                <a:uFillTx/>
                <a:latin typeface="华文楷体" panose="02010600040101010101" pitchFamily="2" charset="-122"/>
                <a:ea typeface="华文楷体" panose="02010600040101010101" pitchFamily="2" charset="-122"/>
                <a:cs typeface="+mn-cs"/>
              </a:rPr>
              <a:t>由于</a:t>
            </a:r>
            <a:r>
              <a:rPr kumimoji="0" lang="en-US" sz="2400" b="1" i="0" u="none" strike="noStrike" kern="1200" cap="none" spc="0" normalizeH="0" baseline="0" noProof="0" dirty="0" err="1">
                <a:ln>
                  <a:noFill/>
                </a:ln>
                <a:effectLst/>
                <a:uLnTx/>
                <a:uFillTx/>
                <a:latin typeface="华文楷体" panose="02010600040101010101" pitchFamily="2" charset="-122"/>
                <a:ea typeface="华文楷体" panose="02010600040101010101" pitchFamily="2" charset="-122"/>
                <a:cs typeface="+mn-cs"/>
              </a:rPr>
              <a:t>WSN</a:t>
            </a:r>
            <a:r>
              <a:rPr kumimoji="0" lang="zh-CN" altLang="en-US"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中</a:t>
            </a:r>
            <a:r>
              <a:rPr kumimoji="0" sz="2400" b="1" i="0" u="none" strike="noStrike" kern="1200" cap="none" spc="0" normalizeH="0" baseline="0" noProof="0" dirty="0" err="1">
                <a:ln>
                  <a:noFill/>
                </a:ln>
                <a:effectLst/>
                <a:uLnTx/>
                <a:uFillTx/>
                <a:latin typeface="华文楷体" panose="02010600040101010101" pitchFamily="2" charset="-122"/>
                <a:ea typeface="华文楷体" panose="02010600040101010101" pitchFamily="2" charset="-122"/>
                <a:cs typeface="+mn-cs"/>
              </a:rPr>
              <a:t>节点密集部署，因此在同一局部区域中，若干个节点对区域内同一个事件做出的反应相同</a:t>
            </a:r>
            <a:r>
              <a:rPr kumimoji="0"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a:t>
            </a:r>
            <a:r>
              <a:rPr kumimoji="0" lang="zh-CN"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数据相近，</a:t>
            </a:r>
            <a:r>
              <a:rPr kumimoji="0" sz="2400" b="1" i="0" u="none" strike="noStrike" kern="1200" cap="none" spc="0" normalizeH="0" baseline="0" noProof="0" dirty="0" err="1">
                <a:ln>
                  <a:noFill/>
                </a:ln>
                <a:effectLst/>
                <a:uLnTx/>
                <a:uFillTx/>
                <a:latin typeface="华文楷体" panose="02010600040101010101" pitchFamily="2" charset="-122"/>
                <a:ea typeface="华文楷体" panose="02010600040101010101" pitchFamily="2" charset="-122"/>
                <a:cs typeface="+mn-cs"/>
              </a:rPr>
              <a:t>这些节点的邻居节点所接收到的数据副本也具有较大的相关性</a:t>
            </a:r>
            <a:r>
              <a:rPr kumimoji="0"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a:t>
            </a:r>
            <a:endParaRPr kumimoji="0"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endParaRPr>
          </a:p>
          <a:p>
            <a:pPr algn="just" fontAlgn="base">
              <a:lnSpc>
                <a:spcPct val="150000"/>
              </a:lnSpc>
              <a:spcBef>
                <a:spcPct val="0"/>
              </a:spcBef>
              <a:spcAft>
                <a:spcPct val="0"/>
              </a:spcAft>
              <a:defRPr/>
            </a:pPr>
            <a:r>
              <a:rPr kumimoji="0" sz="28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mn-cs"/>
              </a:rPr>
              <a:t>③ </a:t>
            </a:r>
            <a:r>
              <a:rPr kumimoji="0" sz="2800" b="1" i="0" u="none" strike="noStrike" kern="1200" cap="none" spc="0" normalizeH="0" baseline="0" noProof="0" dirty="0" err="1">
                <a:ln>
                  <a:noFill/>
                </a:ln>
                <a:solidFill>
                  <a:srgbClr val="FF0000"/>
                </a:solidFill>
                <a:effectLst/>
                <a:uLnTx/>
                <a:uFillTx/>
                <a:latin typeface="华文楷体" panose="02010600040101010101" pitchFamily="2" charset="-122"/>
                <a:ea typeface="华文楷体" panose="02010600040101010101" pitchFamily="2" charset="-122"/>
                <a:cs typeface="+mn-cs"/>
              </a:rPr>
              <a:t>网络</a:t>
            </a:r>
            <a:r>
              <a:rPr kumimoji="0" lang="zh-CN" sz="28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mn-cs"/>
              </a:rPr>
              <a:t>能耗高</a:t>
            </a:r>
            <a:r>
              <a:rPr kumimoji="0" sz="2800" b="1" i="0" u="none" strike="noStrike" kern="1200" cap="none" spc="0" normalizeH="0" baseline="0" noProof="0" dirty="0" smtClean="0">
                <a:ln>
                  <a:noFill/>
                </a:ln>
                <a:solidFill>
                  <a:srgbClr val="FF0000"/>
                </a:solidFill>
                <a:effectLst/>
                <a:uLnTx/>
                <a:uFillTx/>
                <a:latin typeface="华文楷体" panose="02010600040101010101" pitchFamily="2" charset="-122"/>
                <a:ea typeface="华文楷体" panose="02010600040101010101" pitchFamily="2" charset="-122"/>
                <a:cs typeface="+mn-cs"/>
              </a:rPr>
              <a:t>：</a:t>
            </a:r>
            <a:r>
              <a:rPr lang="zh-CN" altLang="en-US" sz="2400" b="1" dirty="0" smtClean="0">
                <a:latin typeface="华文楷体" panose="02010600040101010101" pitchFamily="2" charset="-122"/>
                <a:ea typeface="华文楷体" panose="02010600040101010101" pitchFamily="2" charset="-122"/>
              </a:rPr>
              <a:t>未考虑各节点能量可用状况，在任何情况下都转发数据</a:t>
            </a:r>
            <a:r>
              <a:rPr kumimoji="0" sz="2400" b="1" i="0" u="none" strike="noStrike" kern="1200" cap="none" spc="0" normalizeH="0" baseline="0" noProof="0" dirty="0" smtClean="0">
                <a:ln>
                  <a:noFill/>
                </a:ln>
                <a:effectLst/>
                <a:uLnTx/>
                <a:uFillTx/>
                <a:latin typeface="华文楷体" panose="02010600040101010101" pitchFamily="2" charset="-122"/>
                <a:ea typeface="华文楷体" panose="02010600040101010101" pitchFamily="2" charset="-122"/>
                <a:cs typeface="+mn-cs"/>
              </a:rPr>
              <a:t>。</a:t>
            </a:r>
            <a:endParaRPr kumimoji="0"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endParaRPr>
          </a:p>
          <a:p>
            <a:pPr marL="0" marR="0" lvl="0" indent="0" algn="just" defTabSz="914400" rtl="0" eaLnBrk="1" fontAlgn="base" latinLnBrk="0" hangingPunct="1">
              <a:lnSpc>
                <a:spcPct val="150000"/>
              </a:lnSpc>
              <a:spcBef>
                <a:spcPct val="0"/>
              </a:spcBef>
              <a:spcAft>
                <a:spcPct val="0"/>
              </a:spcAft>
              <a:buClrTx/>
              <a:buSzTx/>
              <a:buFontTx/>
              <a:buNone/>
              <a:defRPr/>
            </a:pPr>
            <a:endParaRPr kumimoji="0"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a:t>
            </a:r>
            <a:r>
              <a:rPr lang="zh-CN" altLang="en-US" b="1" dirty="0"/>
              <a:t>、</a:t>
            </a:r>
            <a:r>
              <a:rPr lang="zh-CN" altLang="en-US" b="1" noProof="0" dirty="0" smtClean="0">
                <a:ln>
                  <a:noFill/>
                </a:ln>
                <a:solidFill>
                  <a:schemeClr val="lt1"/>
                </a:solidFill>
                <a:effectLst/>
                <a:uLnTx/>
                <a:uFillTx/>
                <a:latin typeface="华文楷体" panose="02010600040101010101" pitchFamily="2" charset="-122"/>
                <a:ea typeface="华文楷体" panose="02010600040101010101" pitchFamily="2" charset="-122"/>
                <a:cs typeface="+mn-cs"/>
                <a:sym typeface="+mn-ea"/>
              </a:rPr>
              <a:t>典型的</a:t>
            </a:r>
            <a:r>
              <a:rPr lang="en-US" altLang="zh-CN" b="1" noProof="0" dirty="0" smtClean="0">
                <a:ln>
                  <a:noFill/>
                </a:ln>
                <a:solidFill>
                  <a:schemeClr val="lt1"/>
                </a:solidFill>
                <a:effectLst/>
                <a:uLnTx/>
                <a:uFillTx/>
                <a:latin typeface="华文楷体" panose="02010600040101010101" pitchFamily="2" charset="-122"/>
                <a:ea typeface="华文楷体" panose="02010600040101010101" pitchFamily="2" charset="-122"/>
                <a:cs typeface="+mn-cs"/>
                <a:sym typeface="+mn-ea"/>
              </a:rPr>
              <a:t>WSN</a:t>
            </a:r>
            <a:r>
              <a:rPr lang="zh-CN" altLang="en-US" b="1" noProof="0" dirty="0" smtClean="0">
                <a:ln>
                  <a:noFill/>
                </a:ln>
                <a:solidFill>
                  <a:schemeClr val="lt1"/>
                </a:solidFill>
                <a:effectLst/>
                <a:uLnTx/>
                <a:uFillTx/>
                <a:latin typeface="华文楷体" panose="02010600040101010101" pitchFamily="2" charset="-122"/>
                <a:ea typeface="华文楷体" panose="02010600040101010101" pitchFamily="2" charset="-122"/>
                <a:cs typeface="+mn-cs"/>
                <a:sym typeface="+mn-ea"/>
              </a:rPr>
              <a:t>网络覆盖算法与协议</a:t>
            </a:r>
            <a:endParaRPr lang="zh-CN" altLang="en-US" b="1" dirty="0"/>
          </a:p>
        </p:txBody>
      </p:sp>
      <p:graphicFrame>
        <p:nvGraphicFramePr>
          <p:cNvPr id="10" name="图示 9"/>
          <p:cNvGraphicFramePr/>
          <p:nvPr/>
        </p:nvGraphicFramePr>
        <p:xfrm>
          <a:off x="578173" y="3814626"/>
          <a:ext cx="3657033" cy="278272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20" name="图示 19"/>
          <p:cNvGraphicFramePr/>
          <p:nvPr/>
        </p:nvGraphicFramePr>
        <p:xfrm>
          <a:off x="578174" y="1196753"/>
          <a:ext cx="3645618" cy="280831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5" name="圆角矩形 4"/>
          <p:cNvSpPr/>
          <p:nvPr/>
        </p:nvSpPr>
        <p:spPr>
          <a:xfrm>
            <a:off x="4799856" y="1196752"/>
            <a:ext cx="6912768" cy="47525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lvl="0" indent="-457200" fontAlgn="base">
              <a:lnSpc>
                <a:spcPct val="150000"/>
              </a:lnSpc>
              <a:spcBef>
                <a:spcPct val="0"/>
              </a:spcBef>
              <a:spcAft>
                <a:spcPct val="0"/>
              </a:spcAft>
              <a:buFont typeface="Wingdings" panose="05000000000000000000" pitchFamily="2" charset="2"/>
              <a:buChar char="p"/>
              <a:defRPr/>
            </a:pPr>
            <a:r>
              <a:rPr lang="en-US" altLang="zh-CN" sz="2400" b="1" dirty="0" err="1" smtClean="0"/>
              <a:t>Meguerdichian</a:t>
            </a:r>
            <a:r>
              <a:rPr lang="zh-CN" altLang="en-US" sz="2400" b="1" dirty="0"/>
              <a:t>等定义了“</a:t>
            </a:r>
            <a:r>
              <a:rPr lang="zh-CN" altLang="en-US" sz="2400" b="1" dirty="0">
                <a:solidFill>
                  <a:srgbClr val="FFFF00"/>
                </a:solidFill>
                <a:latin typeface="微软雅黑" panose="020B0503020204020204" pitchFamily="34" charset="-122"/>
                <a:ea typeface="微软雅黑" panose="020B0503020204020204" pitchFamily="34" charset="-122"/>
              </a:rPr>
              <a:t>最大突破路径</a:t>
            </a:r>
            <a:r>
              <a:rPr lang="zh-CN" altLang="en-US" sz="2400" b="1" dirty="0"/>
              <a:t>”（</a:t>
            </a:r>
            <a:r>
              <a:rPr lang="en-US" altLang="zh-CN" sz="2400" b="1" dirty="0"/>
              <a:t>Maximal Breach Path</a:t>
            </a:r>
            <a:r>
              <a:rPr lang="zh-CN" altLang="en-US" sz="2400" b="1" dirty="0"/>
              <a:t>）和</a:t>
            </a:r>
            <a:r>
              <a:rPr lang="zh-CN" altLang="en-US" sz="2400" b="1" dirty="0">
                <a:latin typeface="微软雅黑" panose="020B0503020204020204" pitchFamily="34" charset="-122"/>
                <a:ea typeface="微软雅黑" panose="020B0503020204020204" pitchFamily="34" charset="-122"/>
              </a:rPr>
              <a:t>“</a:t>
            </a:r>
            <a:r>
              <a:rPr lang="zh-CN" altLang="en-US" sz="2400" b="1" dirty="0">
                <a:solidFill>
                  <a:srgbClr val="FFFF00"/>
                </a:solidFill>
                <a:latin typeface="微软雅黑" panose="020B0503020204020204" pitchFamily="34" charset="-122"/>
                <a:ea typeface="微软雅黑" panose="020B0503020204020204" pitchFamily="34" charset="-122"/>
              </a:rPr>
              <a:t>最大支撑路径</a:t>
            </a:r>
            <a:r>
              <a:rPr lang="zh-CN" altLang="en-US" sz="2400" b="1" dirty="0">
                <a:latin typeface="微软雅黑" panose="020B0503020204020204" pitchFamily="34" charset="-122"/>
                <a:ea typeface="微软雅黑" panose="020B0503020204020204" pitchFamily="34" charset="-122"/>
              </a:rPr>
              <a:t>”</a:t>
            </a:r>
            <a:r>
              <a:rPr lang="zh-CN" altLang="en-US" sz="2400" b="1" dirty="0"/>
              <a:t>（</a:t>
            </a:r>
            <a:r>
              <a:rPr lang="en-US" altLang="zh-CN" sz="2400" b="1" dirty="0"/>
              <a:t>Maximal Support Path</a:t>
            </a:r>
            <a:r>
              <a:rPr lang="zh-CN" altLang="en-US" sz="2400" b="1" dirty="0"/>
              <a:t>），</a:t>
            </a:r>
            <a:r>
              <a:rPr lang="zh-CN" altLang="en-US" sz="2400" b="1" dirty="0">
                <a:solidFill>
                  <a:schemeClr val="bg1"/>
                </a:solidFill>
              </a:rPr>
              <a:t>分别使得路径上的点到周围最近传感器的最小距离最大化及最大距离最小化</a:t>
            </a:r>
            <a:r>
              <a:rPr lang="zh-CN" altLang="en-US" sz="2400" b="1" dirty="0" smtClean="0">
                <a:solidFill>
                  <a:schemeClr val="bg1"/>
                </a:solidFill>
              </a:rPr>
              <a:t>。</a:t>
            </a:r>
            <a:endParaRPr lang="en-US" altLang="zh-CN" sz="2400" b="1" dirty="0" smtClean="0">
              <a:solidFill>
                <a:schemeClr val="bg1"/>
              </a:solidFill>
            </a:endParaRPr>
          </a:p>
          <a:p>
            <a:pPr marL="457200" lvl="0" indent="-457200" fontAlgn="base">
              <a:lnSpc>
                <a:spcPct val="150000"/>
              </a:lnSpc>
              <a:spcBef>
                <a:spcPct val="0"/>
              </a:spcBef>
              <a:spcAft>
                <a:spcPct val="0"/>
              </a:spcAft>
              <a:buFont typeface="Wingdings" panose="05000000000000000000" pitchFamily="2" charset="2"/>
              <a:buChar char="p"/>
              <a:defRPr/>
            </a:pPr>
            <a:r>
              <a:rPr lang="zh-CN" altLang="en-US" sz="2400" b="1" dirty="0" smtClean="0"/>
              <a:t>这</a:t>
            </a:r>
            <a:r>
              <a:rPr lang="zh-CN" altLang="en-US" sz="2400" b="1" dirty="0"/>
              <a:t>两种路径分别代表</a:t>
            </a:r>
            <a:r>
              <a:rPr lang="zh-CN" altLang="en-US" sz="2400" b="1" dirty="0">
                <a:solidFill>
                  <a:schemeClr val="bg1"/>
                </a:solidFill>
                <a:latin typeface="微软雅黑" panose="020B0503020204020204" pitchFamily="34" charset="-122"/>
                <a:ea typeface="微软雅黑" panose="020B0503020204020204" pitchFamily="34" charset="-122"/>
              </a:rPr>
              <a:t>了</a:t>
            </a:r>
            <a:r>
              <a:rPr lang="zh-CN" altLang="en-US" sz="2400" b="1" dirty="0">
                <a:solidFill>
                  <a:srgbClr val="FFFF00"/>
                </a:solidFill>
                <a:latin typeface="微软雅黑" panose="020B0503020204020204" pitchFamily="34" charset="-122"/>
                <a:ea typeface="微软雅黑" panose="020B0503020204020204" pitchFamily="34" charset="-122"/>
              </a:rPr>
              <a:t>无线传感器网络最坏（不被检测概率最小）和最佳（被发现的概率最大）的覆盖情况</a:t>
            </a:r>
            <a:r>
              <a:rPr lang="zh-CN" altLang="en-US" sz="2400" b="1" dirty="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a:t>
            </a:r>
            <a:r>
              <a:rPr lang="zh-CN" altLang="en-US" b="1" dirty="0"/>
              <a:t>、</a:t>
            </a:r>
            <a:r>
              <a:rPr lang="zh-CN" altLang="en-US" b="1" noProof="0" dirty="0" smtClean="0">
                <a:ln>
                  <a:noFill/>
                </a:ln>
                <a:solidFill>
                  <a:schemeClr val="lt1"/>
                </a:solidFill>
                <a:effectLst/>
                <a:uLnTx/>
                <a:uFillTx/>
                <a:latin typeface="华文楷体" panose="02010600040101010101" pitchFamily="2" charset="-122"/>
                <a:ea typeface="华文楷体" panose="02010600040101010101" pitchFamily="2" charset="-122"/>
                <a:cs typeface="+mn-cs"/>
                <a:sym typeface="+mn-ea"/>
              </a:rPr>
              <a:t>典型的</a:t>
            </a:r>
            <a:r>
              <a:rPr lang="en-US" altLang="zh-CN" b="1" noProof="0" dirty="0" smtClean="0">
                <a:ln>
                  <a:noFill/>
                </a:ln>
                <a:solidFill>
                  <a:schemeClr val="lt1"/>
                </a:solidFill>
                <a:effectLst/>
                <a:uLnTx/>
                <a:uFillTx/>
                <a:latin typeface="华文楷体" panose="02010600040101010101" pitchFamily="2" charset="-122"/>
                <a:ea typeface="华文楷体" panose="02010600040101010101" pitchFamily="2" charset="-122"/>
                <a:cs typeface="+mn-cs"/>
                <a:sym typeface="+mn-ea"/>
              </a:rPr>
              <a:t>WSN</a:t>
            </a:r>
            <a:r>
              <a:rPr lang="zh-CN" altLang="en-US" b="1" noProof="0" dirty="0" smtClean="0">
                <a:ln>
                  <a:noFill/>
                </a:ln>
                <a:solidFill>
                  <a:schemeClr val="lt1"/>
                </a:solidFill>
                <a:effectLst/>
                <a:uLnTx/>
                <a:uFillTx/>
                <a:latin typeface="华文楷体" panose="02010600040101010101" pitchFamily="2" charset="-122"/>
                <a:ea typeface="华文楷体" panose="02010600040101010101" pitchFamily="2" charset="-122"/>
                <a:cs typeface="+mn-cs"/>
                <a:sym typeface="+mn-ea"/>
              </a:rPr>
              <a:t>网络覆盖算法与协议</a:t>
            </a:r>
            <a:endParaRPr lang="zh-CN" altLang="en-US" b="1" dirty="0"/>
          </a:p>
        </p:txBody>
      </p:sp>
      <p:graphicFrame>
        <p:nvGraphicFramePr>
          <p:cNvPr id="10" name="图示 9"/>
          <p:cNvGraphicFramePr/>
          <p:nvPr/>
        </p:nvGraphicFramePr>
        <p:xfrm>
          <a:off x="578173" y="3814626"/>
          <a:ext cx="3657033" cy="278272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20" name="图示 19"/>
          <p:cNvGraphicFramePr/>
          <p:nvPr/>
        </p:nvGraphicFramePr>
        <p:xfrm>
          <a:off x="578174" y="1196753"/>
          <a:ext cx="3645618" cy="280831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8" name="Text Box 3"/>
          <p:cNvSpPr txBox="1">
            <a:spLocks noChangeArrowheads="1"/>
          </p:cNvSpPr>
          <p:nvPr/>
        </p:nvSpPr>
        <p:spPr bwMode="auto">
          <a:xfrm>
            <a:off x="3611724" y="5329337"/>
            <a:ext cx="597666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ctr" rtl="0" fontAlgn="base">
              <a:lnSpc>
                <a:spcPct val="130000"/>
              </a:lnSpc>
              <a:spcBef>
                <a:spcPct val="20000"/>
              </a:spcBef>
              <a:spcAft>
                <a:spcPct val="0"/>
              </a:spcAft>
              <a:defRPr kumimoji="1" sz="2400">
                <a:solidFill>
                  <a:schemeClr val="tx1"/>
                </a:solidFill>
                <a:latin typeface="+mn-lt"/>
                <a:ea typeface="+mn-ea"/>
                <a:cs typeface="+mn-cs"/>
              </a:defRPr>
            </a:lvl1pPr>
            <a:lvl2pPr marL="742950" indent="-285750" algn="l" rtl="0" fontAlgn="base">
              <a:lnSpc>
                <a:spcPct val="130000"/>
              </a:lnSpc>
              <a:spcBef>
                <a:spcPct val="20000"/>
              </a:spcBef>
              <a:spcAft>
                <a:spcPct val="0"/>
              </a:spcAft>
              <a:defRPr kumimoji="1" sz="2400">
                <a:solidFill>
                  <a:schemeClr val="tx1"/>
                </a:solidFill>
                <a:latin typeface="+mn-lt"/>
                <a:ea typeface="+mn-ea"/>
              </a:defRPr>
            </a:lvl2pPr>
            <a:lvl3pPr marL="1143000" indent="-228600" algn="l" rtl="0" fontAlgn="base">
              <a:lnSpc>
                <a:spcPct val="130000"/>
              </a:lnSpc>
              <a:spcBef>
                <a:spcPct val="20000"/>
              </a:spcBef>
              <a:spcAft>
                <a:spcPct val="0"/>
              </a:spcAft>
              <a:defRPr kumimoji="1" sz="2400">
                <a:solidFill>
                  <a:schemeClr val="tx1"/>
                </a:solidFill>
                <a:latin typeface="+mn-lt"/>
                <a:ea typeface="+mn-ea"/>
              </a:defRPr>
            </a:lvl3pPr>
            <a:lvl4pPr marL="1600200" indent="-228600" algn="l" rtl="0" fontAlgn="base">
              <a:lnSpc>
                <a:spcPct val="130000"/>
              </a:lnSpc>
              <a:spcBef>
                <a:spcPct val="20000"/>
              </a:spcBef>
              <a:spcAft>
                <a:spcPct val="0"/>
              </a:spcAft>
              <a:defRPr kumimoji="1" sz="2400">
                <a:solidFill>
                  <a:schemeClr val="tx1"/>
                </a:solidFill>
                <a:latin typeface="+mn-lt"/>
                <a:ea typeface="+mn-ea"/>
              </a:defRPr>
            </a:lvl4pPr>
            <a:lvl5pPr marL="2057400" indent="-228600" algn="l" rtl="0" fontAlgn="base">
              <a:lnSpc>
                <a:spcPct val="130000"/>
              </a:lnSpc>
              <a:spcBef>
                <a:spcPct val="20000"/>
              </a:spcBef>
              <a:spcAft>
                <a:spcPct val="0"/>
              </a:spcAft>
              <a:defRPr kumimoji="1" sz="2400">
                <a:solidFill>
                  <a:schemeClr val="tx1"/>
                </a:solidFill>
                <a:latin typeface="+mn-lt"/>
                <a:ea typeface="+mn-ea"/>
              </a:defRPr>
            </a:lvl5pPr>
            <a:lvl6pPr marL="2514600" indent="-228600" algn="l" rtl="0" fontAlgn="base">
              <a:lnSpc>
                <a:spcPct val="130000"/>
              </a:lnSpc>
              <a:spcBef>
                <a:spcPct val="20000"/>
              </a:spcBef>
              <a:spcAft>
                <a:spcPct val="0"/>
              </a:spcAft>
              <a:defRPr kumimoji="1" sz="2400">
                <a:solidFill>
                  <a:schemeClr val="tx1"/>
                </a:solidFill>
                <a:latin typeface="+mn-lt"/>
                <a:ea typeface="+mn-ea"/>
              </a:defRPr>
            </a:lvl6pPr>
            <a:lvl7pPr marL="2971800" indent="-228600" algn="l" rtl="0" fontAlgn="base">
              <a:lnSpc>
                <a:spcPct val="130000"/>
              </a:lnSpc>
              <a:spcBef>
                <a:spcPct val="20000"/>
              </a:spcBef>
              <a:spcAft>
                <a:spcPct val="0"/>
              </a:spcAft>
              <a:defRPr kumimoji="1" sz="2400">
                <a:solidFill>
                  <a:schemeClr val="tx1"/>
                </a:solidFill>
                <a:latin typeface="+mn-lt"/>
                <a:ea typeface="+mn-ea"/>
              </a:defRPr>
            </a:lvl7pPr>
            <a:lvl8pPr marL="3429000" indent="-228600" algn="l" rtl="0" fontAlgn="base">
              <a:lnSpc>
                <a:spcPct val="130000"/>
              </a:lnSpc>
              <a:spcBef>
                <a:spcPct val="20000"/>
              </a:spcBef>
              <a:spcAft>
                <a:spcPct val="0"/>
              </a:spcAft>
              <a:defRPr kumimoji="1" sz="2400">
                <a:solidFill>
                  <a:schemeClr val="tx1"/>
                </a:solidFill>
                <a:latin typeface="+mn-lt"/>
                <a:ea typeface="+mn-ea"/>
              </a:defRPr>
            </a:lvl8pPr>
            <a:lvl9pPr marL="3886200" indent="-228600" algn="l" rtl="0" fontAlgn="base">
              <a:lnSpc>
                <a:spcPct val="130000"/>
              </a:lnSpc>
              <a:spcBef>
                <a:spcPct val="20000"/>
              </a:spcBef>
              <a:spcAft>
                <a:spcPct val="0"/>
              </a:spcAft>
              <a:defRPr kumimoji="1" sz="2400">
                <a:solidFill>
                  <a:schemeClr val="tx1"/>
                </a:solidFill>
                <a:latin typeface="+mn-lt"/>
                <a:ea typeface="+mn-ea"/>
              </a:defRPr>
            </a:lvl9pPr>
          </a:lstStyle>
          <a:p>
            <a:pPr>
              <a:lnSpc>
                <a:spcPct val="100000"/>
              </a:lnSpc>
              <a:spcBef>
                <a:spcPct val="0"/>
              </a:spcBef>
            </a:pPr>
            <a:r>
              <a:rPr lang="zh-CN" altLang="en-US" dirty="0" smtClean="0"/>
              <a:t>图</a:t>
            </a:r>
            <a:r>
              <a:rPr lang="en-US" altLang="zh-CN" dirty="0" smtClean="0"/>
              <a:t>  </a:t>
            </a:r>
            <a:r>
              <a:rPr lang="en-US" altLang="zh-CN" dirty="0" err="1"/>
              <a:t>Voronoi</a:t>
            </a:r>
            <a:r>
              <a:rPr lang="zh-CN" altLang="en-US" dirty="0"/>
              <a:t>图和</a:t>
            </a:r>
            <a:r>
              <a:rPr lang="en-US" altLang="zh-CN" dirty="0" smtClean="0"/>
              <a:t>Delaunay</a:t>
            </a:r>
            <a:r>
              <a:rPr lang="zh-CN" altLang="en-US" dirty="0" smtClean="0"/>
              <a:t>三角形</a:t>
            </a:r>
            <a:r>
              <a:rPr lang="zh-CN" altLang="en-US" dirty="0"/>
              <a:t>示意图</a:t>
            </a:r>
            <a:endParaRPr lang="zh-CN" altLang="en-US" dirty="0"/>
          </a:p>
        </p:txBody>
      </p:sp>
      <p:pic>
        <p:nvPicPr>
          <p:cNvPr id="9" name="Picture 4" descr="8-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39816" y="1241103"/>
            <a:ext cx="4647067" cy="384408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1"/>
          <p:cNvSpPr txBox="1"/>
          <p:nvPr/>
        </p:nvSpPr>
        <p:spPr>
          <a:xfrm>
            <a:off x="8976319" y="1052736"/>
            <a:ext cx="3105117" cy="5170646"/>
          </a:xfrm>
          <a:prstGeom prst="rect">
            <a:avLst/>
          </a:prstGeom>
          <a:noFill/>
          <a:ln w="9525">
            <a:noFill/>
          </a:ln>
        </p:spPr>
        <p:txBody>
          <a:bodyPr wrap="square">
            <a:spAutoFit/>
          </a:bodyPr>
          <a:lstStyle/>
          <a:p>
            <a:pPr marL="342900" indent="-342900" algn="just">
              <a:lnSpc>
                <a:spcPct val="150000"/>
              </a:lnSpc>
              <a:buClr>
                <a:srgbClr val="FF3300"/>
              </a:buClr>
              <a:buSzPct val="85000"/>
              <a:buFont typeface="Wingdings" panose="05000000000000000000" pitchFamily="2" charset="2"/>
              <a:buChar char="p"/>
            </a:pPr>
            <a:r>
              <a:rPr lang="en-US" altLang="zh-CN" sz="2000" b="1" dirty="0" err="1" smtClean="0">
                <a:latin typeface="微软雅黑" panose="020B0503020204020204" pitchFamily="34" charset="-122"/>
                <a:ea typeface="微软雅黑" panose="020B0503020204020204" pitchFamily="34" charset="-122"/>
              </a:rPr>
              <a:t>Voronoi</a:t>
            </a:r>
            <a:r>
              <a:rPr lang="zh-CN" altLang="en-US" sz="2000" b="1" dirty="0">
                <a:latin typeface="微软雅黑" panose="020B0503020204020204" pitchFamily="34" charset="-122"/>
                <a:ea typeface="微软雅黑" panose="020B0503020204020204" pitchFamily="34" charset="-122"/>
              </a:rPr>
              <a:t>图（</a:t>
            </a:r>
            <a:r>
              <a:rPr lang="zh-CN" altLang="en-US" sz="2000" b="1" dirty="0" smtClean="0">
                <a:latin typeface="微软雅黑" panose="020B0503020204020204" pitchFamily="34" charset="-122"/>
                <a:ea typeface="微软雅黑" panose="020B0503020204020204" pitchFamily="34" charset="-122"/>
              </a:rPr>
              <a:t>维洛图）</a:t>
            </a:r>
            <a:r>
              <a:rPr lang="zh-CN" altLang="en-US" sz="2000" b="1" dirty="0">
                <a:latin typeface="微软雅黑" panose="020B0503020204020204" pitchFamily="34" charset="-122"/>
                <a:ea typeface="微软雅黑" panose="020B0503020204020204" pitchFamily="34" charset="-122"/>
              </a:rPr>
              <a:t>中</a:t>
            </a:r>
            <a:r>
              <a:rPr lang="zh-CN" altLang="en-US" sz="2000" b="1" dirty="0" smtClean="0">
                <a:latin typeface="微软雅黑" panose="020B0503020204020204" pitchFamily="34" charset="-122"/>
                <a:ea typeface="微软雅黑" panose="020B0503020204020204" pitchFamily="34" charset="-122"/>
              </a:rPr>
              <a:t>的线段</a:t>
            </a:r>
            <a:r>
              <a:rPr lang="zh-CN" altLang="en-US" sz="2000" b="1" dirty="0" smtClean="0">
                <a:solidFill>
                  <a:srgbClr val="0000FF"/>
                </a:solidFill>
                <a:latin typeface="微软雅黑" panose="020B0503020204020204" pitchFamily="34" charset="-122"/>
                <a:ea typeface="微软雅黑" panose="020B0503020204020204" pitchFamily="34" charset="-122"/>
              </a:rPr>
              <a:t>具有到最近的节点距离最大</a:t>
            </a:r>
            <a:r>
              <a:rPr lang="zh-CN" altLang="en-US" sz="2000" b="1" dirty="0" smtClean="0">
                <a:latin typeface="微软雅黑" panose="020B0503020204020204" pitchFamily="34" charset="-122"/>
                <a:ea typeface="微软雅黑" panose="020B0503020204020204" pitchFamily="34" charset="-122"/>
              </a:rPr>
              <a:t>的性质，</a:t>
            </a:r>
            <a:r>
              <a:rPr lang="zh-CN" altLang="en-US" sz="2000" b="1" dirty="0" smtClean="0">
                <a:solidFill>
                  <a:srgbClr val="FF0000"/>
                </a:solidFill>
                <a:latin typeface="微软雅黑" panose="020B0503020204020204" pitchFamily="34" charset="-122"/>
                <a:ea typeface="微软雅黑" panose="020B0503020204020204" pitchFamily="34" charset="-122"/>
              </a:rPr>
              <a:t>因此最大突破路径一定是</a:t>
            </a:r>
            <a:r>
              <a:rPr lang="en-US" altLang="zh-CN" sz="2000" b="1" dirty="0" err="1" smtClean="0">
                <a:solidFill>
                  <a:srgbClr val="FF0000"/>
                </a:solidFill>
                <a:latin typeface="微软雅黑" panose="020B0503020204020204" pitchFamily="34" charset="-122"/>
                <a:ea typeface="微软雅黑" panose="020B0503020204020204" pitchFamily="34" charset="-122"/>
              </a:rPr>
              <a:t>Voronoi</a:t>
            </a:r>
            <a:r>
              <a:rPr lang="zh-CN" altLang="en-US" sz="2000" b="1" dirty="0" smtClean="0">
                <a:solidFill>
                  <a:srgbClr val="FF0000"/>
                </a:solidFill>
                <a:latin typeface="微软雅黑" panose="020B0503020204020204" pitchFamily="34" charset="-122"/>
                <a:ea typeface="微软雅黑" panose="020B0503020204020204" pitchFamily="34" charset="-122"/>
              </a:rPr>
              <a:t>图中的线段组成</a:t>
            </a:r>
            <a:r>
              <a:rPr lang="zh-CN" altLang="en-US" sz="2000" b="1" dirty="0" smtClean="0">
                <a:solidFill>
                  <a:srgbClr val="FF0000"/>
                </a:solidFill>
              </a:rPr>
              <a:t>。</a:t>
            </a:r>
            <a:endParaRPr lang="en-US" altLang="zh-CN" sz="2000" b="1" dirty="0" smtClean="0">
              <a:solidFill>
                <a:srgbClr val="FF0000"/>
              </a:solidFill>
              <a:latin typeface="微软雅黑" panose="020B0503020204020204" pitchFamily="34" charset="-122"/>
              <a:ea typeface="微软雅黑" panose="020B0503020204020204" pitchFamily="34" charset="-122"/>
            </a:endParaRPr>
          </a:p>
          <a:p>
            <a:pPr marL="342900" indent="-342900" algn="just">
              <a:lnSpc>
                <a:spcPct val="150000"/>
              </a:lnSpc>
              <a:buClr>
                <a:srgbClr val="FF3300"/>
              </a:buClr>
              <a:buSzPct val="85000"/>
              <a:buFont typeface="Wingdings" panose="05000000000000000000" pitchFamily="2" charset="2"/>
              <a:buChar char="p"/>
            </a:pPr>
            <a:r>
              <a:rPr lang="en-US" altLang="zh-CN" sz="2000" b="1" dirty="0" smtClean="0">
                <a:latin typeface="微软雅黑" panose="020B0503020204020204" pitchFamily="34" charset="-122"/>
                <a:ea typeface="微软雅黑" panose="020B0503020204020204" pitchFamily="34" charset="-122"/>
              </a:rPr>
              <a:t>Delaunay</a:t>
            </a:r>
            <a:r>
              <a:rPr lang="zh-CN" altLang="en-US" sz="2000" b="1" dirty="0" smtClean="0">
                <a:latin typeface="微软雅黑" panose="020B0503020204020204" pitchFamily="34" charset="-122"/>
                <a:ea typeface="微软雅黑" panose="020B0503020204020204" pitchFamily="34" charset="-122"/>
              </a:rPr>
              <a:t>（德劳内）</a:t>
            </a:r>
            <a:r>
              <a:rPr lang="zh-CN" altLang="en-US" sz="2000" b="1" dirty="0" smtClean="0">
                <a:solidFill>
                  <a:srgbClr val="0000FF"/>
                </a:solidFill>
                <a:latin typeface="微软雅黑" panose="020B0503020204020204" pitchFamily="34" charset="-122"/>
                <a:ea typeface="微软雅黑" panose="020B0503020204020204" pitchFamily="34" charset="-122"/>
              </a:rPr>
              <a:t>三角形中的各项点为网络中的节点</a:t>
            </a:r>
            <a:r>
              <a:rPr lang="zh-CN" altLang="en-US" sz="2000" b="1" dirty="0" smtClean="0">
                <a:latin typeface="微软雅黑" panose="020B0503020204020204" pitchFamily="34" charset="-122"/>
                <a:ea typeface="微软雅黑" panose="020B0503020204020204" pitchFamily="34" charset="-122"/>
              </a:rPr>
              <a:t>，且满足三角形外接圆中不含其它节点。</a:t>
            </a:r>
            <a:endParaRPr lang="en-US" altLang="zh-CN" sz="2000" b="1" dirty="0" smtClean="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a:t>
            </a:r>
            <a:r>
              <a:rPr lang="zh-CN" altLang="en-US" b="1" dirty="0"/>
              <a:t>、</a:t>
            </a:r>
            <a:r>
              <a:rPr lang="zh-CN" altLang="en-US" b="1" noProof="0" dirty="0" smtClean="0">
                <a:ln>
                  <a:noFill/>
                </a:ln>
                <a:solidFill>
                  <a:schemeClr val="lt1"/>
                </a:solidFill>
                <a:effectLst/>
                <a:uLnTx/>
                <a:uFillTx/>
                <a:latin typeface="华文楷体" panose="02010600040101010101" pitchFamily="2" charset="-122"/>
                <a:ea typeface="华文楷体" panose="02010600040101010101" pitchFamily="2" charset="-122"/>
                <a:cs typeface="+mn-cs"/>
                <a:sym typeface="+mn-ea"/>
              </a:rPr>
              <a:t>典型的</a:t>
            </a:r>
            <a:r>
              <a:rPr lang="en-US" altLang="zh-CN" b="1" noProof="0" dirty="0" smtClean="0">
                <a:ln>
                  <a:noFill/>
                </a:ln>
                <a:solidFill>
                  <a:schemeClr val="lt1"/>
                </a:solidFill>
                <a:effectLst/>
                <a:uLnTx/>
                <a:uFillTx/>
                <a:latin typeface="华文楷体" panose="02010600040101010101" pitchFamily="2" charset="-122"/>
                <a:ea typeface="华文楷体" panose="02010600040101010101" pitchFamily="2" charset="-122"/>
                <a:cs typeface="+mn-cs"/>
                <a:sym typeface="+mn-ea"/>
              </a:rPr>
              <a:t>WSN</a:t>
            </a:r>
            <a:r>
              <a:rPr lang="zh-CN" altLang="en-US" b="1" noProof="0" dirty="0" smtClean="0">
                <a:ln>
                  <a:noFill/>
                </a:ln>
                <a:solidFill>
                  <a:schemeClr val="lt1"/>
                </a:solidFill>
                <a:effectLst/>
                <a:uLnTx/>
                <a:uFillTx/>
                <a:latin typeface="华文楷体" panose="02010600040101010101" pitchFamily="2" charset="-122"/>
                <a:ea typeface="华文楷体" panose="02010600040101010101" pitchFamily="2" charset="-122"/>
                <a:cs typeface="+mn-cs"/>
                <a:sym typeface="+mn-ea"/>
              </a:rPr>
              <a:t>网络覆盖算法与协议</a:t>
            </a:r>
            <a:endParaRPr lang="zh-CN" altLang="en-US" b="1" dirty="0"/>
          </a:p>
        </p:txBody>
      </p:sp>
      <p:graphicFrame>
        <p:nvGraphicFramePr>
          <p:cNvPr id="10" name="图示 9"/>
          <p:cNvGraphicFramePr/>
          <p:nvPr/>
        </p:nvGraphicFramePr>
        <p:xfrm>
          <a:off x="578173" y="3814626"/>
          <a:ext cx="3657033" cy="278272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20" name="图示 19"/>
          <p:cNvGraphicFramePr/>
          <p:nvPr/>
        </p:nvGraphicFramePr>
        <p:xfrm>
          <a:off x="578174" y="1196753"/>
          <a:ext cx="3645618" cy="280831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5" name="圆角矩形 4"/>
          <p:cNvSpPr/>
          <p:nvPr/>
        </p:nvSpPr>
        <p:spPr>
          <a:xfrm>
            <a:off x="4799856" y="1196752"/>
            <a:ext cx="6912768" cy="47525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lvl="0" indent="-457200" fontAlgn="base">
              <a:lnSpc>
                <a:spcPct val="150000"/>
              </a:lnSpc>
              <a:spcBef>
                <a:spcPct val="0"/>
              </a:spcBef>
              <a:spcAft>
                <a:spcPct val="0"/>
              </a:spcAft>
              <a:buFont typeface="Wingdings" panose="05000000000000000000" pitchFamily="2" charset="2"/>
              <a:buChar char="p"/>
              <a:defRPr/>
            </a:pPr>
            <a:r>
              <a:rPr lang="zh-CN" altLang="en-US" sz="2400" b="1" dirty="0">
                <a:latin typeface="微软雅黑" panose="020B0503020204020204" pitchFamily="34" charset="-122"/>
                <a:ea typeface="微软雅黑" panose="020B0503020204020204" pitchFamily="34" charset="-122"/>
              </a:rPr>
              <a:t>暴露穿越覆盖</a:t>
            </a:r>
            <a:r>
              <a:rPr lang="zh-CN" altLang="en-US" sz="2400" b="1" dirty="0">
                <a:solidFill>
                  <a:srgbClr val="FFFF00"/>
                </a:solidFill>
                <a:latin typeface="微软雅黑" panose="020B0503020204020204" pitchFamily="34" charset="-122"/>
                <a:ea typeface="微软雅黑" panose="020B0503020204020204" pitchFamily="34" charset="-122"/>
              </a:rPr>
              <a:t>同时属于随机节点覆盖和栅栏覆盖的类型</a:t>
            </a:r>
            <a:r>
              <a:rPr lang="zh-CN" altLang="en-US" sz="2400" b="1" dirty="0" smtClean="0">
                <a:solidFill>
                  <a:srgbClr val="FFFF00"/>
                </a:solidFill>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 </a:t>
            </a:r>
            <a:endParaRPr lang="en-US" altLang="zh-CN" sz="2400" b="1" dirty="0" smtClean="0">
              <a:latin typeface="微软雅黑" panose="020B0503020204020204" pitchFamily="34" charset="-122"/>
              <a:ea typeface="微软雅黑" panose="020B0503020204020204" pitchFamily="34" charset="-122"/>
            </a:endParaRPr>
          </a:p>
          <a:p>
            <a:pPr marL="457200" lvl="0" indent="-457200" fontAlgn="base">
              <a:lnSpc>
                <a:spcPct val="150000"/>
              </a:lnSpc>
              <a:spcBef>
                <a:spcPct val="0"/>
              </a:spcBef>
              <a:spcAft>
                <a:spcPct val="0"/>
              </a:spcAft>
              <a:buFont typeface="Wingdings" panose="05000000000000000000" pitchFamily="2" charset="2"/>
              <a:buChar char="p"/>
              <a:defRPr/>
            </a:pPr>
            <a:r>
              <a:rPr lang="zh-CN" altLang="en-US" sz="2400" b="1" dirty="0" smtClean="0">
                <a:latin typeface="微软雅黑" panose="020B0503020204020204" pitchFamily="34" charset="-122"/>
                <a:ea typeface="微软雅黑" panose="020B0503020204020204" pitchFamily="34" charset="-122"/>
              </a:rPr>
              <a:t>“目标暴露”</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Target Exposure</a:t>
            </a:r>
            <a:r>
              <a:rPr lang="zh-CN" altLang="en-US" sz="2400" b="1" dirty="0">
                <a:latin typeface="微软雅黑" panose="020B0503020204020204" pitchFamily="34" charset="-122"/>
                <a:ea typeface="微软雅黑" panose="020B0503020204020204" pitchFamily="34" charset="-122"/>
              </a:rPr>
              <a:t>）覆盖模型</a:t>
            </a:r>
            <a:r>
              <a:rPr lang="zh-CN" altLang="en-US" sz="2400" b="1" dirty="0">
                <a:solidFill>
                  <a:srgbClr val="FFFF00"/>
                </a:solidFill>
                <a:latin typeface="微软雅黑" panose="020B0503020204020204" pitchFamily="34" charset="-122"/>
                <a:ea typeface="微软雅黑" panose="020B0503020204020204" pitchFamily="34" charset="-122"/>
              </a:rPr>
              <a:t>同时考虑时间因素和节点对于目标的“感应强度”因素，</a:t>
            </a:r>
            <a:r>
              <a:rPr lang="zh-CN" altLang="en-US" sz="2400" b="1" dirty="0">
                <a:latin typeface="微软雅黑" panose="020B0503020204020204" pitchFamily="34" charset="-122"/>
                <a:ea typeface="微软雅黑" panose="020B0503020204020204" pitchFamily="34" charset="-122"/>
              </a:rPr>
              <a:t>更为符合实际环境中，</a:t>
            </a:r>
            <a:r>
              <a:rPr lang="zh-CN" altLang="en-US" sz="2400" b="1" dirty="0">
                <a:solidFill>
                  <a:srgbClr val="FFFF00"/>
                </a:solidFill>
                <a:latin typeface="微软雅黑" panose="020B0503020204020204" pitchFamily="34" charset="-122"/>
                <a:ea typeface="微软雅黑" panose="020B0503020204020204" pitchFamily="34" charset="-122"/>
              </a:rPr>
              <a:t>运动目标由于穿越网络时间增加而“感应强度”累加值增大的情况</a:t>
            </a:r>
            <a:r>
              <a:rPr lang="zh-CN" altLang="en-US" sz="2400" b="1" dirty="0" smtClean="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a:t>
            </a:r>
            <a:r>
              <a:rPr lang="zh-CN" altLang="en-US" b="1" dirty="0"/>
              <a:t>、</a:t>
            </a:r>
            <a:r>
              <a:rPr lang="zh-CN" altLang="en-US" b="1" noProof="0" dirty="0" smtClean="0">
                <a:ln>
                  <a:noFill/>
                </a:ln>
                <a:solidFill>
                  <a:schemeClr val="lt1"/>
                </a:solidFill>
                <a:effectLst/>
                <a:uLnTx/>
                <a:uFillTx/>
                <a:latin typeface="华文楷体" panose="02010600040101010101" pitchFamily="2" charset="-122"/>
                <a:ea typeface="华文楷体" panose="02010600040101010101" pitchFamily="2" charset="-122"/>
                <a:cs typeface="+mn-cs"/>
                <a:sym typeface="+mn-ea"/>
              </a:rPr>
              <a:t>典型的</a:t>
            </a:r>
            <a:r>
              <a:rPr lang="en-US" altLang="zh-CN" b="1" noProof="0" dirty="0" smtClean="0">
                <a:ln>
                  <a:noFill/>
                </a:ln>
                <a:solidFill>
                  <a:schemeClr val="lt1"/>
                </a:solidFill>
                <a:effectLst/>
                <a:uLnTx/>
                <a:uFillTx/>
                <a:latin typeface="华文楷体" panose="02010600040101010101" pitchFamily="2" charset="-122"/>
                <a:ea typeface="华文楷体" panose="02010600040101010101" pitchFamily="2" charset="-122"/>
                <a:cs typeface="+mn-cs"/>
                <a:sym typeface="+mn-ea"/>
              </a:rPr>
              <a:t>WSN</a:t>
            </a:r>
            <a:r>
              <a:rPr lang="zh-CN" altLang="en-US" b="1" noProof="0" dirty="0" smtClean="0">
                <a:ln>
                  <a:noFill/>
                </a:ln>
                <a:solidFill>
                  <a:schemeClr val="lt1"/>
                </a:solidFill>
                <a:effectLst/>
                <a:uLnTx/>
                <a:uFillTx/>
                <a:latin typeface="华文楷体" panose="02010600040101010101" pitchFamily="2" charset="-122"/>
                <a:ea typeface="华文楷体" panose="02010600040101010101" pitchFamily="2" charset="-122"/>
                <a:cs typeface="+mn-cs"/>
                <a:sym typeface="+mn-ea"/>
              </a:rPr>
              <a:t>网络覆盖算法与协议</a:t>
            </a:r>
            <a:endParaRPr lang="zh-CN" altLang="en-US" b="1" dirty="0"/>
          </a:p>
        </p:txBody>
      </p:sp>
      <p:graphicFrame>
        <p:nvGraphicFramePr>
          <p:cNvPr id="10" name="图示 9"/>
          <p:cNvGraphicFramePr/>
          <p:nvPr/>
        </p:nvGraphicFramePr>
        <p:xfrm>
          <a:off x="578173" y="3814626"/>
          <a:ext cx="3657033" cy="278272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20" name="图示 19"/>
          <p:cNvGraphicFramePr/>
          <p:nvPr/>
        </p:nvGraphicFramePr>
        <p:xfrm>
          <a:off x="578174" y="1196753"/>
          <a:ext cx="3645618" cy="280831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5" name="圆角矩形 4"/>
          <p:cNvSpPr/>
          <p:nvPr/>
        </p:nvSpPr>
        <p:spPr>
          <a:xfrm>
            <a:off x="4799856" y="1196752"/>
            <a:ext cx="7056784" cy="47525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lvl="0" indent="-457200" fontAlgn="base">
              <a:lnSpc>
                <a:spcPct val="150000"/>
              </a:lnSpc>
              <a:spcBef>
                <a:spcPct val="0"/>
              </a:spcBef>
              <a:spcAft>
                <a:spcPct val="0"/>
              </a:spcAft>
              <a:buFont typeface="Wingdings" panose="05000000000000000000" pitchFamily="2" charset="2"/>
              <a:buChar char="p"/>
              <a:defRPr/>
            </a:pPr>
            <a:r>
              <a:rPr lang="zh-CN" altLang="en-US" sz="2400" b="1" dirty="0" smtClean="0">
                <a:latin typeface="微软雅黑" panose="020B0503020204020204" pitchFamily="34" charset="-122"/>
                <a:ea typeface="微软雅黑" panose="020B0503020204020204" pitchFamily="34" charset="-122"/>
              </a:rPr>
              <a:t>暴露</a:t>
            </a:r>
            <a:r>
              <a:rPr lang="zh-CN" altLang="en-US" sz="2400" b="1" dirty="0">
                <a:latin typeface="微软雅黑" panose="020B0503020204020204" pitchFamily="34" charset="-122"/>
                <a:ea typeface="微软雅黑" panose="020B0503020204020204" pitchFamily="34" charset="-122"/>
              </a:rPr>
              <a:t>穿越覆盖算法提出了一种数值计算的近似方法来找到连续的最小暴露路径</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457200" lvl="0" indent="-457200" fontAlgn="base">
              <a:lnSpc>
                <a:spcPct val="150000"/>
              </a:lnSpc>
              <a:spcBef>
                <a:spcPct val="0"/>
              </a:spcBef>
              <a:spcAft>
                <a:spcPct val="0"/>
              </a:spcAft>
              <a:buFont typeface="Wingdings" panose="05000000000000000000" pitchFamily="2" charset="2"/>
              <a:buChar char="ü"/>
              <a:defRPr/>
            </a:pPr>
            <a:r>
              <a:rPr lang="zh-CN" altLang="en-US" sz="2400" b="1" dirty="0" smtClean="0">
                <a:solidFill>
                  <a:srgbClr val="FFFF00"/>
                </a:solidFill>
                <a:latin typeface="微软雅黑" panose="020B0503020204020204" pitchFamily="34" charset="-122"/>
                <a:ea typeface="微软雅黑" panose="020B0503020204020204" pitchFamily="34" charset="-122"/>
              </a:rPr>
              <a:t>首先</a:t>
            </a:r>
            <a:r>
              <a:rPr lang="zh-CN" altLang="en-US" sz="2400" b="1" dirty="0">
                <a:solidFill>
                  <a:srgbClr val="FFFF00"/>
                </a:solidFill>
                <a:latin typeface="微软雅黑" panose="020B0503020204020204" pitchFamily="34" charset="-122"/>
                <a:ea typeface="微软雅黑" panose="020B0503020204020204" pitchFamily="34" charset="-122"/>
              </a:rPr>
              <a:t>，将传感器网络区域进行网格划分，并假设暴露路径只能由网格的边与对角线组成</a:t>
            </a:r>
            <a:r>
              <a:rPr lang="zh-CN" altLang="en-US" sz="2400" b="1" dirty="0" smtClean="0">
                <a:solidFill>
                  <a:srgbClr val="FFFF00"/>
                </a:solidFill>
                <a:latin typeface="微软雅黑" panose="020B0503020204020204" pitchFamily="34" charset="-122"/>
                <a:ea typeface="微软雅黑" panose="020B0503020204020204" pitchFamily="34" charset="-122"/>
              </a:rPr>
              <a:t>；</a:t>
            </a:r>
            <a:endParaRPr lang="en-US" altLang="zh-CN" sz="2400" b="1" dirty="0" smtClean="0">
              <a:solidFill>
                <a:srgbClr val="FFFF00"/>
              </a:solidFill>
              <a:latin typeface="微软雅黑" panose="020B0503020204020204" pitchFamily="34" charset="-122"/>
              <a:ea typeface="微软雅黑" panose="020B0503020204020204" pitchFamily="34" charset="-122"/>
            </a:endParaRPr>
          </a:p>
          <a:p>
            <a:pPr marL="457200" lvl="0" indent="-457200" fontAlgn="base">
              <a:lnSpc>
                <a:spcPct val="150000"/>
              </a:lnSpc>
              <a:spcBef>
                <a:spcPct val="0"/>
              </a:spcBef>
              <a:spcAft>
                <a:spcPct val="0"/>
              </a:spcAft>
              <a:buFont typeface="Wingdings" panose="05000000000000000000" pitchFamily="2" charset="2"/>
              <a:buChar char="ü"/>
              <a:defRPr/>
            </a:pPr>
            <a:r>
              <a:rPr lang="zh-CN" altLang="en-US" sz="2400" b="1" dirty="0" smtClean="0">
                <a:latin typeface="微软雅黑" panose="020B0503020204020204" pitchFamily="34" charset="-122"/>
                <a:ea typeface="微软雅黑" panose="020B0503020204020204" pitchFamily="34" charset="-122"/>
              </a:rPr>
              <a:t>之后</a:t>
            </a:r>
            <a:r>
              <a:rPr lang="zh-CN" altLang="en-US" sz="2400" b="1" dirty="0">
                <a:latin typeface="微软雅黑" panose="020B0503020204020204" pitchFamily="34" charset="-122"/>
                <a:ea typeface="微软雅黑" panose="020B0503020204020204" pitchFamily="34" charset="-122"/>
              </a:rPr>
              <a:t>，为每条线段赋予一定的暴露路径权重</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457200" lvl="0" indent="-457200" fontAlgn="base">
              <a:lnSpc>
                <a:spcPct val="150000"/>
              </a:lnSpc>
              <a:spcBef>
                <a:spcPct val="0"/>
              </a:spcBef>
              <a:spcAft>
                <a:spcPct val="0"/>
              </a:spcAft>
              <a:buFont typeface="Wingdings" panose="05000000000000000000" pitchFamily="2" charset="2"/>
              <a:buChar char="ü"/>
              <a:defRPr/>
            </a:pPr>
            <a:r>
              <a:rPr lang="zh-CN" altLang="en-US" sz="2400" b="1" dirty="0" smtClean="0">
                <a:latin typeface="微软雅黑" panose="020B0503020204020204" pitchFamily="34" charset="-122"/>
                <a:ea typeface="微软雅黑" panose="020B0503020204020204" pitchFamily="34" charset="-122"/>
              </a:rPr>
              <a:t>最后</a:t>
            </a:r>
            <a:r>
              <a:rPr lang="zh-CN" altLang="en-US" sz="2400" b="1" dirty="0">
                <a:latin typeface="微软雅黑" panose="020B0503020204020204" pitchFamily="34" charset="-122"/>
                <a:ea typeface="微软雅黑" panose="020B0503020204020204" pitchFamily="34" charset="-122"/>
              </a:rPr>
              <a:t>，执行</a:t>
            </a:r>
            <a:r>
              <a:rPr lang="en-US" altLang="zh-CN" sz="2400" b="1" dirty="0" err="1">
                <a:latin typeface="微软雅黑" panose="020B0503020204020204" pitchFamily="34" charset="-122"/>
                <a:ea typeface="微软雅黑" panose="020B0503020204020204" pitchFamily="34" charset="-122"/>
              </a:rPr>
              <a:t>Djikstra</a:t>
            </a:r>
            <a:r>
              <a:rPr lang="zh-CN" altLang="en-US" sz="2400" b="1" dirty="0">
                <a:latin typeface="微软雅黑" panose="020B0503020204020204" pitchFamily="34" charset="-122"/>
                <a:ea typeface="微软雅黑" panose="020B0503020204020204" pitchFamily="34" charset="-122"/>
              </a:rPr>
              <a:t>算法得到近似的最小暴露路径</a:t>
            </a:r>
            <a:r>
              <a:rPr lang="zh-CN" altLang="en-US" sz="2400" b="1" dirty="0" smtClean="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65" name="矩形 30"/>
          <p:cNvSpPr>
            <a:spLocks noChangeArrowheads="1"/>
          </p:cNvSpPr>
          <p:nvPr/>
        </p:nvSpPr>
        <p:spPr bwMode="auto">
          <a:xfrm>
            <a:off x="3965" y="2636912"/>
            <a:ext cx="12192000" cy="1704480"/>
          </a:xfrm>
          <a:prstGeom prst="rect">
            <a:avLst/>
          </a:prstGeom>
          <a:solidFill>
            <a:schemeClr val="accent1">
              <a:lumMod val="75000"/>
            </a:schemeClr>
          </a:solidFill>
          <a:ln>
            <a:noFill/>
          </a:ln>
        </p:spPr>
        <p:txBody>
          <a:bodyPr anchor="ctr"/>
          <a:lstStyle/>
          <a:p>
            <a:pPr algn="ctr"/>
            <a:endParaRPr lang="zh-CN" altLang="zh-CN" dirty="0">
              <a:solidFill>
                <a:srgbClr val="FFFFFF"/>
              </a:solidFill>
              <a:effectLst>
                <a:outerShdw blurRad="38100" dist="38100" dir="2700000" algn="tl">
                  <a:srgbClr val="000000">
                    <a:alpha val="43137"/>
                  </a:srgbClr>
                </a:outerShdw>
              </a:effectLst>
              <a:latin typeface="Bebas" pitchFamily="2" charset="0"/>
              <a:ea typeface="微软雅黑" panose="020B0503020204020204" pitchFamily="34" charset="-122"/>
              <a:sym typeface="Bebas" pitchFamily="2" charset="0"/>
            </a:endParaRPr>
          </a:p>
        </p:txBody>
      </p:sp>
      <p:sp>
        <p:nvSpPr>
          <p:cNvPr id="17" name="TextBox 16"/>
          <p:cNvSpPr txBox="1"/>
          <p:nvPr/>
        </p:nvSpPr>
        <p:spPr>
          <a:xfrm>
            <a:off x="1847528" y="2917393"/>
            <a:ext cx="8784976" cy="1015663"/>
          </a:xfrm>
          <a:prstGeom prst="rect">
            <a:avLst/>
          </a:prstGeom>
          <a:noFill/>
        </p:spPr>
        <p:txBody>
          <a:bodyPr wrap="square">
            <a:spAutoFit/>
          </a:bodyPr>
          <a:lstStyle/>
          <a:p>
            <a:pPr algn="ctr" fontAlgn="auto">
              <a:spcBef>
                <a:spcPts val="0"/>
              </a:spcBef>
              <a:spcAft>
                <a:spcPts val="0"/>
              </a:spcAft>
              <a:defRPr/>
            </a:pPr>
            <a:r>
              <a:rPr lang="zh-CN" altLang="en-US" sz="6000" b="1" dirty="0" smtClean="0">
                <a:solidFill>
                  <a:schemeClr val="bg1"/>
                </a:solidFill>
                <a:effectLst>
                  <a:outerShdw blurRad="38100" dist="38100" dir="2700000" algn="tl">
                    <a:srgbClr val="000000">
                      <a:alpha val="43137"/>
                    </a:srgbClr>
                  </a:outerShdw>
                  <a:reflection blurRad="25400" stA="30000" endPos="30000" dist="50800" dir="5400000" sy="-100000" algn="bl" rotWithShape="0"/>
                </a:effectLst>
                <a:latin typeface="微软雅黑" panose="020B0503020204020204" pitchFamily="34" charset="-122"/>
                <a:ea typeface="微软雅黑" panose="020B0503020204020204" pitchFamily="34" charset="-122"/>
              </a:rPr>
              <a:t>本章完、谢谢大家</a:t>
            </a:r>
            <a:r>
              <a:rPr lang="en-US" altLang="zh-CN" sz="6000" b="1" dirty="0" smtClean="0">
                <a:solidFill>
                  <a:schemeClr val="bg1"/>
                </a:solidFill>
                <a:effectLst>
                  <a:outerShdw blurRad="38100" dist="38100" dir="2700000" algn="tl">
                    <a:srgbClr val="000000">
                      <a:alpha val="43137"/>
                    </a:srgbClr>
                  </a:outerShdw>
                  <a:reflection blurRad="25400" stA="30000" endPos="30000" dist="50800" dir="5400000" sy="-100000" algn="bl" rotWithShape="0"/>
                </a:effectLst>
                <a:latin typeface="微软雅黑" panose="020B0503020204020204" pitchFamily="34" charset="-122"/>
                <a:ea typeface="微软雅黑" panose="020B0503020204020204" pitchFamily="34" charset="-122"/>
              </a:rPr>
              <a:t>~</a:t>
            </a:r>
            <a:endParaRPr lang="zh-CN" altLang="en-US" sz="6000" b="1" dirty="0" smtClean="0">
              <a:solidFill>
                <a:schemeClr val="bg1"/>
              </a:solidFill>
              <a:effectLst>
                <a:outerShdw blurRad="38100" dist="38100" dir="2700000" algn="tl">
                  <a:srgbClr val="000000">
                    <a:alpha val="43137"/>
                  </a:srgbClr>
                </a:outerShdw>
                <a:reflection blurRad="25400" stA="30000" endPos="30000" dist="50800" dir="5400000" sy="-100000" algn="bl" rotWithShape="0"/>
              </a:effectLst>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1" cstate="print">
            <a:clrChange>
              <a:clrFrom>
                <a:srgbClr val="FFFFFF"/>
              </a:clrFrom>
              <a:clrTo>
                <a:srgbClr val="FFFFFF">
                  <a:alpha val="0"/>
                </a:srgbClr>
              </a:clrTo>
            </a:clrChange>
            <a:lum bright="-7000" contrast="-14000"/>
            <a:extLst>
              <a:ext uri="{28A0092B-C50C-407E-A947-70E740481C1C}">
                <a14:useLocalDpi xmlns:a14="http://schemas.microsoft.com/office/drawing/2010/main" val="0"/>
              </a:ext>
            </a:extLst>
          </a:blip>
          <a:stretch>
            <a:fillRect/>
          </a:stretch>
        </p:blipFill>
        <p:spPr>
          <a:xfrm>
            <a:off x="768377" y="534788"/>
            <a:ext cx="3850106" cy="967339"/>
          </a:xfrm>
          <a:prstGeom prst="rect">
            <a:avLst/>
          </a:prstGeom>
        </p:spPr>
      </p:pic>
    </p:spTree>
  </p:cSld>
  <p:clrMapOvr>
    <a:masterClrMapping/>
  </p:clrMapOvr>
  <p:transition spd="slow">
    <p:split orient="ver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a:r>
              <a:rPr lang="zh-CN" altLang="en-US"/>
              <a:t>Flooding路由协议优缺点</a:t>
            </a:r>
            <a:endParaRPr lang="en-US" altLang="zh-CN"/>
          </a:p>
        </p:txBody>
      </p:sp>
      <p:sp>
        <p:nvSpPr>
          <p:cNvPr id="5" name="Rectangle 3"/>
          <p:cNvSpPr txBox="1">
            <a:spLocks noChangeArrowheads="1"/>
          </p:cNvSpPr>
          <p:nvPr/>
        </p:nvSpPr>
        <p:spPr>
          <a:xfrm>
            <a:off x="1199456" y="1124744"/>
            <a:ext cx="9865096" cy="648072"/>
          </a:xfrm>
          <a:prstGeom prst="rect">
            <a:avLst/>
          </a:prstGeom>
        </p:spPr>
        <p:txBody>
          <a:bodyPr/>
          <a:lstStyle/>
          <a:p>
            <a:pPr marL="342900" marR="0" lvl="0" indent="-342900" algn="l" defTabSz="914400" rtl="0" eaLnBrk="1" fontAlgn="auto" latinLnBrk="0" hangingPunct="1">
              <a:lnSpc>
                <a:spcPct val="100000"/>
              </a:lnSpc>
              <a:spcBef>
                <a:spcPct val="20000"/>
              </a:spcBef>
              <a:spcAft>
                <a:spcPts val="0"/>
              </a:spcAft>
              <a:buClrTx/>
              <a:buSzTx/>
              <a:buFontTx/>
              <a:buNone/>
              <a:defRPr/>
            </a:pPr>
            <a:r>
              <a:rPr kumimoji="0" lang="en-US" altLang="zh-CN" sz="2400" b="1" i="0" u="none" strike="noStrike" kern="120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                   </a:t>
            </a:r>
            <a:r>
              <a:rPr kumimoji="0" lang="zh-CN" altLang="en-US" sz="2400" b="1" i="0" u="none" strike="noStrike" kern="120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消息内爆                                            重叠</a:t>
            </a:r>
            <a:endParaRPr kumimoji="0" lang="zh-CN" altLang="en-US" sz="24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endParaRPr>
          </a:p>
        </p:txBody>
      </p:sp>
      <p:graphicFrame>
        <p:nvGraphicFramePr>
          <p:cNvPr id="6" name="Object 1"/>
          <p:cNvGraphicFramePr>
            <a:graphicFrameLocks noChangeAspect="1"/>
          </p:cNvGraphicFramePr>
          <p:nvPr/>
        </p:nvGraphicFramePr>
        <p:xfrm>
          <a:off x="1127448" y="1734768"/>
          <a:ext cx="4104456" cy="4335333"/>
        </p:xfrm>
        <a:graphic>
          <a:graphicData uri="http://schemas.openxmlformats.org/presentationml/2006/ole">
            <mc:AlternateContent xmlns:mc="http://schemas.openxmlformats.org/markup-compatibility/2006">
              <mc:Choice xmlns:v="urn:schemas-microsoft-com:vml" Requires="v">
                <p:oleObj spid="_x0000_s72096" name="Visio" r:id="rId1" imgW="1837690" imgH="1936115" progId="Visio.Drawing.11">
                  <p:embed/>
                </p:oleObj>
              </mc:Choice>
              <mc:Fallback>
                <p:oleObj name="Visio" r:id="rId1" imgW="1837690" imgH="1936115" progId="Visio.Drawing.11">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448" y="1734768"/>
                        <a:ext cx="4104456" cy="43353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1"/>
          <p:cNvGraphicFramePr>
            <a:graphicFrameLocks noChangeAspect="1"/>
          </p:cNvGraphicFramePr>
          <p:nvPr/>
        </p:nvGraphicFramePr>
        <p:xfrm>
          <a:off x="5775283" y="1916832"/>
          <a:ext cx="5464206" cy="4176463"/>
        </p:xfrm>
        <a:graphic>
          <a:graphicData uri="http://schemas.openxmlformats.org/presentationml/2006/ole">
            <mc:AlternateContent xmlns:mc="http://schemas.openxmlformats.org/markup-compatibility/2006">
              <mc:Choice xmlns:v="urn:schemas-microsoft-com:vml" Requires="v">
                <p:oleObj spid="_x0000_s72097" name="Visio" r:id="rId3" imgW="2357755" imgH="1802130" progId="Visio.Drawing.11">
                  <p:embed/>
                </p:oleObj>
              </mc:Choice>
              <mc:Fallback>
                <p:oleObj name="Visio" r:id="rId3" imgW="2357755" imgH="1802130" progId="Visio.Drawing.11">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5283" y="1916832"/>
                        <a:ext cx="5464206" cy="4176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a:r>
              <a:rPr lang="zh-CN" altLang="en-US"/>
              <a:t>Flooding路由协议优缺点</a:t>
            </a:r>
            <a:endParaRPr lang="en-US" altLang="zh-CN"/>
          </a:p>
        </p:txBody>
      </p:sp>
      <p:sp>
        <p:nvSpPr>
          <p:cNvPr id="4" name="对角圆角矩形 5"/>
          <p:cNvSpPr>
            <a:spLocks noChangeArrowheads="1"/>
          </p:cNvSpPr>
          <p:nvPr/>
        </p:nvSpPr>
        <p:spPr bwMode="auto">
          <a:xfrm>
            <a:off x="953135" y="1108075"/>
            <a:ext cx="10687685" cy="5096510"/>
          </a:xfrm>
          <a:custGeom>
            <a:avLst/>
            <a:gdLst>
              <a:gd name="T0" fmla="*/ 6954838 w 6954838"/>
              <a:gd name="T1" fmla="*/ 1939925 h 3879850"/>
              <a:gd name="T2" fmla="*/ 3477419 w 6954838"/>
              <a:gd name="T3" fmla="*/ 3879850 h 3879850"/>
              <a:gd name="T4" fmla="*/ 0 w 6954838"/>
              <a:gd name="T5" fmla="*/ 1939925 h 3879850"/>
              <a:gd name="T6" fmla="*/ 3477419 w 6954838"/>
              <a:gd name="T7" fmla="*/ 0 h 3879850"/>
              <a:gd name="T8" fmla="*/ 0 60000 65536"/>
              <a:gd name="T9" fmla="*/ 5898240 60000 65536"/>
              <a:gd name="T10" fmla="*/ 11796480 60000 65536"/>
              <a:gd name="T11" fmla="*/ 17694720 60000 65536"/>
              <a:gd name="T12" fmla="*/ 144114 w 6954838"/>
              <a:gd name="T13" fmla="*/ 144114 h 3879850"/>
              <a:gd name="T14" fmla="*/ 6810724 w 6954838"/>
              <a:gd name="T15" fmla="*/ 3735736 h 3879850"/>
            </a:gdLst>
            <a:ahLst/>
            <a:cxnLst>
              <a:cxn ang="T8">
                <a:pos x="T0" y="T1"/>
              </a:cxn>
              <a:cxn ang="T9">
                <a:pos x="T2" y="T3"/>
              </a:cxn>
              <a:cxn ang="T10">
                <a:pos x="T4" y="T5"/>
              </a:cxn>
              <a:cxn ang="T11">
                <a:pos x="T6" y="T7"/>
              </a:cxn>
            </a:cxnLst>
            <a:rect l="T12" t="T13" r="T14" b="T15"/>
            <a:pathLst>
              <a:path w="6954838" h="3879850">
                <a:moveTo>
                  <a:pt x="492043" y="0"/>
                </a:moveTo>
                <a:lnTo>
                  <a:pt x="6954838" y="0"/>
                </a:lnTo>
                <a:lnTo>
                  <a:pt x="6954838" y="3387807"/>
                </a:lnTo>
                <a:cubicBezTo>
                  <a:pt x="6954838" y="3659554"/>
                  <a:pt x="6734542" y="3879849"/>
                  <a:pt x="6462795" y="3879850"/>
                </a:cubicBezTo>
                <a:lnTo>
                  <a:pt x="0" y="3879850"/>
                </a:lnTo>
                <a:lnTo>
                  <a:pt x="0" y="492043"/>
                </a:lnTo>
                <a:cubicBezTo>
                  <a:pt x="0" y="220295"/>
                  <a:pt x="220295" y="0"/>
                  <a:pt x="492043" y="1"/>
                </a:cubicBezTo>
                <a:cubicBezTo>
                  <a:pt x="492043" y="1"/>
                  <a:pt x="492043" y="1"/>
                  <a:pt x="492043" y="1"/>
                </a:cubicBezTo>
                <a:close/>
              </a:path>
            </a:pathLst>
          </a:custGeom>
          <a:solidFill>
            <a:schemeClr val="bg2">
              <a:lumMod val="90000"/>
            </a:schemeClr>
          </a:solidFill>
          <a:ln w="19050" algn="ctr">
            <a:noFill/>
            <a:miter lim="800000"/>
          </a:ln>
          <a:effectLst>
            <a:outerShdw dist="23000" dir="5400000" rotWithShape="0">
              <a:srgbClr val="000000">
                <a:alpha val="34999"/>
              </a:srgbClr>
            </a:outerShdw>
          </a:effectLst>
        </p:spPr>
        <p:txBody>
          <a:bodyPr anchor="ctr"/>
          <a:lstStyle/>
          <a:p>
            <a:pPr marL="0" marR="0" lvl="0" indent="0" algn="just" defTabSz="914400" rtl="0" eaLnBrk="1" fontAlgn="base" latinLnBrk="0" hangingPunct="1">
              <a:lnSpc>
                <a:spcPct val="150000"/>
              </a:lnSpc>
              <a:spcBef>
                <a:spcPct val="0"/>
              </a:spcBef>
              <a:spcAft>
                <a:spcPct val="0"/>
              </a:spcAft>
              <a:buClrTx/>
              <a:buSzTx/>
              <a:buFontTx/>
              <a:buNone/>
              <a:defRPr/>
            </a:pPr>
            <a:r>
              <a:rPr kumimoji="0" lang="zh-CN" sz="3200" b="1" i="0" u="none" strike="noStrike" kern="1200" cap="none" spc="0" normalizeH="0" baseline="0" noProof="0">
                <a:ln>
                  <a:noFill/>
                </a:ln>
                <a:solidFill>
                  <a:srgbClr val="FF0000"/>
                </a:solidFill>
                <a:effectLst/>
                <a:uLnTx/>
                <a:uFillTx/>
                <a:latin typeface="华文楷体" panose="02010600040101010101" pitchFamily="2" charset="-122"/>
                <a:ea typeface="华文楷体" panose="02010600040101010101" pitchFamily="2" charset="-122"/>
                <a:cs typeface="+mn-cs"/>
              </a:rPr>
              <a:t>优点：简单。</a:t>
            </a:r>
            <a:r>
              <a:rPr kumimoji="0" sz="2800" b="1" i="0" u="none" strike="noStrike" kern="1200" cap="none" spc="0" normalizeH="0" baseline="0" noProof="0">
                <a:ln>
                  <a:noFill/>
                </a:ln>
                <a:effectLst/>
                <a:uLnTx/>
                <a:uFillTx/>
                <a:latin typeface="华文楷体" panose="02010600040101010101" pitchFamily="2" charset="-122"/>
                <a:ea typeface="华文楷体" panose="02010600040101010101" pitchFamily="2" charset="-122"/>
                <a:cs typeface="+mn-cs"/>
              </a:rPr>
              <a:t>每个节点只需将接收到的数据包进行广播，而无需查找路由表</a:t>
            </a:r>
            <a:r>
              <a:rPr kumimoji="0" lang="zh-CN" sz="2800" b="1" i="0" u="none" strike="noStrike" kern="1200" cap="none" spc="0" normalizeH="0" baseline="0" noProof="0">
                <a:ln>
                  <a:noFill/>
                </a:ln>
                <a:effectLst/>
                <a:uLnTx/>
                <a:uFillTx/>
                <a:latin typeface="华文楷体" panose="02010600040101010101" pitchFamily="2" charset="-122"/>
                <a:ea typeface="华文楷体" panose="02010600040101010101" pitchFamily="2" charset="-122"/>
                <a:cs typeface="+mn-cs"/>
              </a:rPr>
              <a:t>；</a:t>
            </a:r>
            <a:r>
              <a:rPr kumimoji="0" sz="2800" b="1" i="0" u="none" strike="noStrike" kern="1200" cap="none" spc="0" normalizeH="0" baseline="0" noProof="0">
                <a:ln>
                  <a:noFill/>
                </a:ln>
                <a:effectLst/>
                <a:uLnTx/>
                <a:uFillTx/>
                <a:latin typeface="华文楷体" panose="02010600040101010101" pitchFamily="2" charset="-122"/>
                <a:ea typeface="华文楷体" panose="02010600040101010101" pitchFamily="2" charset="-122"/>
                <a:cs typeface="+mn-cs"/>
              </a:rPr>
              <a:t>其次，无需特殊的算法保持网络拓扑信息的更新以及新路由的发现。</a:t>
            </a:r>
            <a:endParaRPr kumimoji="0" sz="2800" b="1" i="0" u="none" strike="noStrike" kern="1200" cap="none" spc="0" normalizeH="0" baseline="0" noProof="0">
              <a:ln>
                <a:noFill/>
              </a:ln>
              <a:effectLst/>
              <a:uLnTx/>
              <a:uFillTx/>
              <a:latin typeface="华文楷体" panose="02010600040101010101" pitchFamily="2" charset="-122"/>
              <a:ea typeface="华文楷体" panose="02010600040101010101" pitchFamily="2" charset="-122"/>
              <a:cs typeface="+mn-cs"/>
            </a:endParaRPr>
          </a:p>
          <a:p>
            <a:pPr marL="0" marR="0" lvl="0" indent="0" algn="just" defTabSz="914400" rtl="0" eaLnBrk="1" fontAlgn="base" latinLnBrk="0" hangingPunct="1">
              <a:lnSpc>
                <a:spcPct val="150000"/>
              </a:lnSpc>
              <a:spcBef>
                <a:spcPct val="0"/>
              </a:spcBef>
              <a:spcAft>
                <a:spcPct val="0"/>
              </a:spcAft>
              <a:buClrTx/>
              <a:buSzTx/>
              <a:buFontTx/>
              <a:buNone/>
              <a:defRPr/>
            </a:pPr>
            <a:endParaRPr kumimoji="0" sz="2800" b="1" i="0" u="none" strike="noStrike" kern="1200" cap="none" spc="0" normalizeH="0" baseline="0" noProof="0">
              <a:ln>
                <a:noFill/>
              </a:ln>
              <a:effectLst/>
              <a:uLnTx/>
              <a:uFillTx/>
              <a:latin typeface="华文楷体" panose="02010600040101010101" pitchFamily="2" charset="-122"/>
              <a:ea typeface="华文楷体" panose="02010600040101010101" pitchFamily="2" charset="-122"/>
              <a:cs typeface="+mn-cs"/>
            </a:endParaRPr>
          </a:p>
          <a:p>
            <a:pPr marL="0" marR="0" lvl="0" indent="0" algn="just" defTabSz="914400" rtl="0" eaLnBrk="1" fontAlgn="base" latinLnBrk="0" hangingPunct="1">
              <a:lnSpc>
                <a:spcPct val="150000"/>
              </a:lnSpc>
              <a:spcBef>
                <a:spcPct val="0"/>
              </a:spcBef>
              <a:spcAft>
                <a:spcPct val="0"/>
              </a:spcAft>
              <a:buClrTx/>
              <a:buSzTx/>
              <a:buFontTx/>
              <a:buNone/>
              <a:defRPr/>
            </a:pPr>
            <a:r>
              <a:rPr kumimoji="0" sz="2800" b="1" i="0" u="none" strike="noStrike" kern="1200" cap="none" spc="0" normalizeH="0" baseline="0" noProof="0">
                <a:ln>
                  <a:noFill/>
                </a:ln>
                <a:solidFill>
                  <a:srgbClr val="000066"/>
                </a:solidFill>
                <a:effectLst/>
                <a:uLnTx/>
                <a:uFillTx/>
                <a:latin typeface="华文楷体" panose="02010600040101010101" pitchFamily="2" charset="-122"/>
                <a:ea typeface="华文楷体" panose="02010600040101010101" pitchFamily="2" charset="-122"/>
                <a:cs typeface="+mn-cs"/>
              </a:rPr>
              <a:t>尽管Flooding路由协议在数据传输时能量消耗巨大，网络生命周期一般较短，不适应大规模的网络，但具有路径容错性好，传输延时短的优点，适用于对数据可靠性要求较高的应用场景。</a:t>
            </a:r>
            <a:endParaRPr kumimoji="0" sz="2800" b="1" i="0" u="none" strike="noStrike" kern="1200" cap="none" spc="0" normalizeH="0" baseline="0" noProof="0">
              <a:ln>
                <a:noFill/>
              </a:ln>
              <a:solidFill>
                <a:srgbClr val="000066"/>
              </a:solidFill>
              <a:effectLst/>
              <a:uLnTx/>
              <a:uFillTx/>
              <a:latin typeface="华文楷体" panose="02010600040101010101" pitchFamily="2" charset="-122"/>
              <a:ea typeface="华文楷体" panose="0201060004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a:r>
              <a:rPr>
                <a:sym typeface="+mn-ea"/>
              </a:rPr>
              <a:t>（</a:t>
            </a:r>
            <a:r>
              <a:rPr lang="en-US" altLang="zh-CN">
                <a:sym typeface="+mn-ea"/>
              </a:rPr>
              <a:t>2</a:t>
            </a:r>
            <a:r>
              <a:rPr>
                <a:sym typeface="+mn-ea"/>
              </a:rPr>
              <a:t>）</a:t>
            </a:r>
            <a:r>
              <a:rPr lang="zh-CN" altLang="en-US"/>
              <a:t>Gossiping路由协议</a:t>
            </a:r>
            <a:endParaRPr lang="zh-CN" altLang="en-US"/>
          </a:p>
        </p:txBody>
      </p:sp>
      <p:sp>
        <p:nvSpPr>
          <p:cNvPr id="4" name="对角圆角矩形 5"/>
          <p:cNvSpPr>
            <a:spLocks noChangeArrowheads="1"/>
          </p:cNvSpPr>
          <p:nvPr/>
        </p:nvSpPr>
        <p:spPr bwMode="auto">
          <a:xfrm>
            <a:off x="953135" y="1108075"/>
            <a:ext cx="10687685" cy="5096510"/>
          </a:xfrm>
          <a:custGeom>
            <a:avLst/>
            <a:gdLst>
              <a:gd name="T0" fmla="*/ 6954838 w 6954838"/>
              <a:gd name="T1" fmla="*/ 1939925 h 3879850"/>
              <a:gd name="T2" fmla="*/ 3477419 w 6954838"/>
              <a:gd name="T3" fmla="*/ 3879850 h 3879850"/>
              <a:gd name="T4" fmla="*/ 0 w 6954838"/>
              <a:gd name="T5" fmla="*/ 1939925 h 3879850"/>
              <a:gd name="T6" fmla="*/ 3477419 w 6954838"/>
              <a:gd name="T7" fmla="*/ 0 h 3879850"/>
              <a:gd name="T8" fmla="*/ 0 60000 65536"/>
              <a:gd name="T9" fmla="*/ 5898240 60000 65536"/>
              <a:gd name="T10" fmla="*/ 11796480 60000 65536"/>
              <a:gd name="T11" fmla="*/ 17694720 60000 65536"/>
              <a:gd name="T12" fmla="*/ 144114 w 6954838"/>
              <a:gd name="T13" fmla="*/ 144114 h 3879850"/>
              <a:gd name="T14" fmla="*/ 6810724 w 6954838"/>
              <a:gd name="T15" fmla="*/ 3735736 h 3879850"/>
            </a:gdLst>
            <a:ahLst/>
            <a:cxnLst>
              <a:cxn ang="T8">
                <a:pos x="T0" y="T1"/>
              </a:cxn>
              <a:cxn ang="T9">
                <a:pos x="T2" y="T3"/>
              </a:cxn>
              <a:cxn ang="T10">
                <a:pos x="T4" y="T5"/>
              </a:cxn>
              <a:cxn ang="T11">
                <a:pos x="T6" y="T7"/>
              </a:cxn>
            </a:cxnLst>
            <a:rect l="T12" t="T13" r="T14" b="T15"/>
            <a:pathLst>
              <a:path w="6954838" h="3879850">
                <a:moveTo>
                  <a:pt x="492043" y="0"/>
                </a:moveTo>
                <a:lnTo>
                  <a:pt x="6954838" y="0"/>
                </a:lnTo>
                <a:lnTo>
                  <a:pt x="6954838" y="3387807"/>
                </a:lnTo>
                <a:cubicBezTo>
                  <a:pt x="6954838" y="3659554"/>
                  <a:pt x="6734542" y="3879849"/>
                  <a:pt x="6462795" y="3879850"/>
                </a:cubicBezTo>
                <a:lnTo>
                  <a:pt x="0" y="3879850"/>
                </a:lnTo>
                <a:lnTo>
                  <a:pt x="0" y="492043"/>
                </a:lnTo>
                <a:cubicBezTo>
                  <a:pt x="0" y="220295"/>
                  <a:pt x="220295" y="0"/>
                  <a:pt x="492043" y="1"/>
                </a:cubicBezTo>
                <a:cubicBezTo>
                  <a:pt x="492043" y="1"/>
                  <a:pt x="492043" y="1"/>
                  <a:pt x="492043" y="1"/>
                </a:cubicBezTo>
                <a:close/>
              </a:path>
            </a:pathLst>
          </a:custGeom>
          <a:solidFill>
            <a:schemeClr val="bg2">
              <a:lumMod val="90000"/>
            </a:schemeClr>
          </a:solidFill>
          <a:ln w="19050" algn="ctr">
            <a:noFill/>
            <a:miter lim="800000"/>
          </a:ln>
          <a:effectLst>
            <a:outerShdw dist="23000" dir="5400000" rotWithShape="0">
              <a:srgbClr val="000000">
                <a:alpha val="34999"/>
              </a:srgbClr>
            </a:outerShdw>
          </a:effectLst>
        </p:spPr>
        <p:txBody>
          <a:bodyPr anchor="ctr"/>
          <a:lstStyle/>
          <a:p>
            <a:pPr marL="342900" marR="0" lvl="0" indent="-342900" algn="just" defTabSz="914400" rtl="0" eaLnBrk="1" fontAlgn="base" latinLnBrk="0" hangingPunct="1">
              <a:lnSpc>
                <a:spcPct val="150000"/>
              </a:lnSpc>
              <a:spcBef>
                <a:spcPct val="0"/>
              </a:spcBef>
              <a:spcAft>
                <a:spcPct val="0"/>
              </a:spcAft>
              <a:buClr>
                <a:srgbClr val="FF3300"/>
              </a:buClr>
              <a:buSzTx/>
              <a:buFont typeface="Wingdings" panose="05000000000000000000" charset="0"/>
              <a:buChar char=""/>
              <a:defRPr/>
            </a:pPr>
            <a:r>
              <a:rPr kumimoji="0" lang="en-US" sz="26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 </a:t>
            </a:r>
            <a:r>
              <a:rPr kumimoji="0" sz="2600" b="1" i="0" u="none" strike="noStrike" kern="1200" cap="none" spc="0" normalizeH="0" baseline="0" noProof="0" dirty="0" err="1">
                <a:ln>
                  <a:noFill/>
                </a:ln>
                <a:effectLst/>
                <a:uLnTx/>
                <a:uFillTx/>
                <a:latin typeface="华文楷体" panose="02010600040101010101" pitchFamily="2" charset="-122"/>
                <a:ea typeface="华文楷体" panose="02010600040101010101" pitchFamily="2" charset="-122"/>
                <a:cs typeface="+mn-cs"/>
              </a:rPr>
              <a:t>Gossiping路由协议，即</a:t>
            </a:r>
            <a:r>
              <a:rPr kumimoji="0" sz="2600" b="1" i="0" u="none" strike="noStrike" kern="1200" cap="none" spc="0" normalizeH="0" baseline="0" noProof="0" dirty="0" err="1">
                <a:ln>
                  <a:noFill/>
                </a:ln>
                <a:solidFill>
                  <a:srgbClr val="FF0000"/>
                </a:solidFill>
                <a:effectLst/>
                <a:uLnTx/>
                <a:uFillTx/>
                <a:latin typeface="华文楷体" panose="02010600040101010101" pitchFamily="2" charset="-122"/>
                <a:ea typeface="华文楷体" panose="02010600040101010101" pitchFamily="2" charset="-122"/>
                <a:cs typeface="+mn-cs"/>
              </a:rPr>
              <a:t>闲聊路由协议</a:t>
            </a:r>
            <a:r>
              <a:rPr kumimoji="0" lang="zh-CN" sz="26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a:t>
            </a:r>
            <a:r>
              <a:rPr kumimoji="0" sz="2600" b="1" i="0" u="none" strike="noStrike" kern="1200" cap="none" spc="0" normalizeH="0" baseline="0" noProof="0" dirty="0" err="1">
                <a:ln>
                  <a:noFill/>
                </a:ln>
                <a:effectLst/>
                <a:uLnTx/>
                <a:uFillTx/>
                <a:latin typeface="华文楷体" panose="02010600040101010101" pitchFamily="2" charset="-122"/>
                <a:ea typeface="华文楷体" panose="02010600040101010101" pitchFamily="2" charset="-122"/>
                <a:cs typeface="+mn-cs"/>
              </a:rPr>
              <a:t>是对Flooding协议的改进</a:t>
            </a:r>
            <a:r>
              <a:rPr kumimoji="0" lang="zh-CN" sz="26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a:t>
            </a:r>
            <a:endParaRPr kumimoji="0" lang="zh-CN" sz="26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endParaRPr>
          </a:p>
          <a:p>
            <a:pPr marL="342900" marR="0" lvl="0" indent="-342900" algn="just" defTabSz="914400" rtl="0" eaLnBrk="1" fontAlgn="base" latinLnBrk="0" hangingPunct="1">
              <a:lnSpc>
                <a:spcPct val="150000"/>
              </a:lnSpc>
              <a:spcBef>
                <a:spcPct val="0"/>
              </a:spcBef>
              <a:spcAft>
                <a:spcPct val="0"/>
              </a:spcAft>
              <a:buClr>
                <a:srgbClr val="FF3300"/>
              </a:buClr>
              <a:buSzTx/>
              <a:buFont typeface="Wingdings" panose="05000000000000000000" charset="0"/>
              <a:buChar char=""/>
              <a:defRPr/>
            </a:pPr>
            <a:r>
              <a:rPr kumimoji="0" sz="26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cs typeface="+mn-cs"/>
              </a:rPr>
              <a:t>当节点接收到数据之后，是按照一定概率随机地将数据包转发给邻居节点中不同于发送节点的某一个节点，这个节点以相同的方式向其邻居节点进行数据转发直到数据到达汇聚节点。</a:t>
            </a:r>
            <a:endParaRPr kumimoji="0" sz="26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cs typeface="+mn-cs"/>
            </a:endParaRPr>
          </a:p>
          <a:p>
            <a:pPr marL="342900" marR="0" lvl="0" indent="-342900" algn="just" defTabSz="914400" rtl="0" eaLnBrk="1" fontAlgn="base" latinLnBrk="0" hangingPunct="1">
              <a:lnSpc>
                <a:spcPct val="150000"/>
              </a:lnSpc>
              <a:spcBef>
                <a:spcPct val="0"/>
              </a:spcBef>
              <a:spcAft>
                <a:spcPct val="0"/>
              </a:spcAft>
              <a:buClr>
                <a:srgbClr val="FF3300"/>
              </a:buClr>
              <a:buSzTx/>
              <a:buFont typeface="Wingdings" panose="05000000000000000000" charset="0"/>
              <a:buChar char=""/>
              <a:defRPr/>
            </a:pPr>
            <a:r>
              <a:rPr kumimoji="0" sz="26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Gossiping路由协议考虑了节点的能量消耗，因此在选择下一跳时</a:t>
            </a:r>
            <a:r>
              <a:rPr kumimoji="0" sz="26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mn-cs"/>
              </a:rPr>
              <a:t>只选择一个节点进行数据转发</a:t>
            </a:r>
            <a:r>
              <a:rPr kumimoji="0" sz="26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，但在每次选取下一跳节点时，并没有采用路径优化相关算法，因此所选择的路由往往不理想，这将导致数据包的端到端延时增加或者没到达目的节点之前就结束。</a:t>
            </a:r>
            <a:endParaRPr kumimoji="0" sz="26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pPr algn="l"/>
            <a:r>
              <a:rPr>
                <a:sym typeface="+mn-ea"/>
              </a:rPr>
              <a:t>（</a:t>
            </a:r>
            <a:r>
              <a:rPr lang="en-US" altLang="zh-CN">
                <a:sym typeface="+mn-ea"/>
              </a:rPr>
              <a:t>2</a:t>
            </a:r>
            <a:r>
              <a:rPr>
                <a:sym typeface="+mn-ea"/>
              </a:rPr>
              <a:t>）Gossiping路由协议</a:t>
            </a:r>
            <a:endParaRPr lang="zh-CN" altLang="en-US"/>
          </a:p>
        </p:txBody>
      </p:sp>
      <p:sp>
        <p:nvSpPr>
          <p:cNvPr id="2" name="椭圆 1"/>
          <p:cNvSpPr/>
          <p:nvPr/>
        </p:nvSpPr>
        <p:spPr>
          <a:xfrm>
            <a:off x="2736850" y="1145223"/>
            <a:ext cx="642938" cy="6429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rgbClr val="FF0000"/>
                </a:solidFill>
                <a:effectLst/>
                <a:uLnTx/>
                <a:uFillTx/>
                <a:latin typeface="+mn-lt"/>
                <a:ea typeface="+mn-ea"/>
                <a:cs typeface="+mn-cs"/>
              </a:rPr>
              <a:t>D</a:t>
            </a:r>
            <a:endParaRPr kumimoji="0" lang="zh-CN" altLang="en-US" sz="2800" b="1" i="0" u="none" strike="noStrike" kern="1200" cap="none" spc="0" normalizeH="0" baseline="0" noProof="0" dirty="0">
              <a:ln>
                <a:noFill/>
              </a:ln>
              <a:solidFill>
                <a:srgbClr val="FF0000"/>
              </a:solidFill>
              <a:effectLst/>
              <a:uLnTx/>
              <a:uFillTx/>
              <a:latin typeface="+mn-lt"/>
              <a:ea typeface="+mn-ea"/>
              <a:cs typeface="+mn-cs"/>
            </a:endParaRPr>
          </a:p>
        </p:txBody>
      </p:sp>
      <p:sp>
        <p:nvSpPr>
          <p:cNvPr id="4" name="椭圆 3"/>
          <p:cNvSpPr/>
          <p:nvPr/>
        </p:nvSpPr>
        <p:spPr>
          <a:xfrm>
            <a:off x="2736850" y="2573973"/>
            <a:ext cx="642938" cy="6429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椭圆 8"/>
          <p:cNvSpPr/>
          <p:nvPr/>
        </p:nvSpPr>
        <p:spPr>
          <a:xfrm>
            <a:off x="4379913" y="2573973"/>
            <a:ext cx="642938" cy="6429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椭圆 9"/>
          <p:cNvSpPr/>
          <p:nvPr/>
        </p:nvSpPr>
        <p:spPr>
          <a:xfrm>
            <a:off x="4379913" y="1145223"/>
            <a:ext cx="642938" cy="6429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椭圆 12"/>
          <p:cNvSpPr/>
          <p:nvPr/>
        </p:nvSpPr>
        <p:spPr>
          <a:xfrm>
            <a:off x="6022975" y="2573973"/>
            <a:ext cx="642938" cy="6429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椭圆 13"/>
          <p:cNvSpPr/>
          <p:nvPr/>
        </p:nvSpPr>
        <p:spPr>
          <a:xfrm>
            <a:off x="6022975" y="1145223"/>
            <a:ext cx="642938" cy="6429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7" name="椭圆 16"/>
          <p:cNvSpPr/>
          <p:nvPr/>
        </p:nvSpPr>
        <p:spPr>
          <a:xfrm>
            <a:off x="7666038" y="2573973"/>
            <a:ext cx="642938" cy="6429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 name="椭圆 17"/>
          <p:cNvSpPr/>
          <p:nvPr/>
        </p:nvSpPr>
        <p:spPr>
          <a:xfrm>
            <a:off x="7666038" y="1145223"/>
            <a:ext cx="642938" cy="6429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20" name="直接连接符 19"/>
          <p:cNvCxnSpPr>
            <a:stCxn id="2" idx="6"/>
            <a:endCxn id="10" idx="2"/>
          </p:cNvCxnSpPr>
          <p:nvPr/>
        </p:nvCxnSpPr>
        <p:spPr>
          <a:xfrm>
            <a:off x="3379788" y="1538923"/>
            <a:ext cx="10001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022850" y="1430973"/>
            <a:ext cx="1000125"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6665913" y="1502410"/>
            <a:ext cx="1000125"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2" idx="4"/>
            <a:endCxn id="4" idx="0"/>
          </p:cNvCxnSpPr>
          <p:nvPr/>
        </p:nvCxnSpPr>
        <p:spPr>
          <a:xfrm>
            <a:off x="3058479" y="1860550"/>
            <a:ext cx="0" cy="7854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379788" y="2931160"/>
            <a:ext cx="1000125"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022850" y="2931160"/>
            <a:ext cx="1000125"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6665913" y="2931160"/>
            <a:ext cx="1000125"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rot="5400000">
            <a:off x="4273550" y="2180273"/>
            <a:ext cx="785813"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rot="5400000">
            <a:off x="5916613" y="2180273"/>
            <a:ext cx="785813"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rot="5400000">
            <a:off x="7559675" y="2180273"/>
            <a:ext cx="785813" cy="1588"/>
          </a:xfrm>
          <a:prstGeom prst="line">
            <a:avLst/>
          </a:prstGeom>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2736850" y="4002723"/>
            <a:ext cx="642938" cy="6429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5" name="椭圆 34"/>
          <p:cNvSpPr/>
          <p:nvPr/>
        </p:nvSpPr>
        <p:spPr>
          <a:xfrm>
            <a:off x="2736850" y="5431473"/>
            <a:ext cx="642938" cy="6429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6" name="椭圆 35"/>
          <p:cNvSpPr/>
          <p:nvPr/>
        </p:nvSpPr>
        <p:spPr>
          <a:xfrm>
            <a:off x="4379913" y="5431473"/>
            <a:ext cx="642938" cy="6429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7" name="椭圆 36"/>
          <p:cNvSpPr/>
          <p:nvPr/>
        </p:nvSpPr>
        <p:spPr>
          <a:xfrm>
            <a:off x="4379913" y="4002723"/>
            <a:ext cx="642938" cy="6429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8" name="椭圆 37"/>
          <p:cNvSpPr/>
          <p:nvPr/>
        </p:nvSpPr>
        <p:spPr>
          <a:xfrm>
            <a:off x="6022975" y="5431473"/>
            <a:ext cx="642938" cy="6429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9" name="椭圆 38"/>
          <p:cNvSpPr/>
          <p:nvPr/>
        </p:nvSpPr>
        <p:spPr>
          <a:xfrm>
            <a:off x="6022975" y="4002723"/>
            <a:ext cx="642938" cy="6429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0" name="椭圆 39"/>
          <p:cNvSpPr/>
          <p:nvPr/>
        </p:nvSpPr>
        <p:spPr>
          <a:xfrm>
            <a:off x="7666038" y="5431473"/>
            <a:ext cx="642938" cy="6429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1200" cap="none" spc="0" normalizeH="0" baseline="0" noProof="0" dirty="0">
                <a:ln>
                  <a:noFill/>
                </a:ln>
                <a:solidFill>
                  <a:srgbClr val="FF0000"/>
                </a:solidFill>
                <a:effectLst/>
                <a:uLnTx/>
                <a:uFillTx/>
                <a:latin typeface="+mn-lt"/>
                <a:ea typeface="+mn-ea"/>
                <a:cs typeface="+mn-cs"/>
              </a:rPr>
              <a:t>s</a:t>
            </a:r>
            <a:endParaRPr kumimoji="0" lang="zh-CN" altLang="en-US" sz="3600" b="1" i="0" u="none" strike="noStrike" kern="1200" cap="none" spc="0" normalizeH="0" baseline="0" noProof="0" dirty="0">
              <a:ln>
                <a:noFill/>
              </a:ln>
              <a:solidFill>
                <a:srgbClr val="FF0000"/>
              </a:solidFill>
              <a:effectLst/>
              <a:uLnTx/>
              <a:uFillTx/>
              <a:latin typeface="+mn-lt"/>
              <a:ea typeface="+mn-ea"/>
              <a:cs typeface="+mn-cs"/>
            </a:endParaRPr>
          </a:p>
        </p:txBody>
      </p:sp>
      <p:sp>
        <p:nvSpPr>
          <p:cNvPr id="41" name="椭圆 40"/>
          <p:cNvSpPr/>
          <p:nvPr/>
        </p:nvSpPr>
        <p:spPr>
          <a:xfrm>
            <a:off x="7666038" y="4002723"/>
            <a:ext cx="642938" cy="6429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42" name="直接连接符 41"/>
          <p:cNvCxnSpPr>
            <a:stCxn id="34" idx="6"/>
            <a:endCxn id="37" idx="2"/>
          </p:cNvCxnSpPr>
          <p:nvPr/>
        </p:nvCxnSpPr>
        <p:spPr>
          <a:xfrm>
            <a:off x="3379788" y="4396740"/>
            <a:ext cx="10001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5022850" y="4288473"/>
            <a:ext cx="1000125"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6665913" y="4359910"/>
            <a:ext cx="1000125"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34" idx="4"/>
            <a:endCxn id="35" idx="0"/>
          </p:cNvCxnSpPr>
          <p:nvPr/>
        </p:nvCxnSpPr>
        <p:spPr>
          <a:xfrm>
            <a:off x="3058479" y="4718368"/>
            <a:ext cx="0" cy="785495"/>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3379788" y="5788660"/>
            <a:ext cx="1000125"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5022850" y="5788660"/>
            <a:ext cx="1000125"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6665913" y="5788660"/>
            <a:ext cx="1000125"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rot="5400000">
            <a:off x="4273550" y="5037773"/>
            <a:ext cx="785813"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rot="5400000">
            <a:off x="5916613" y="5037773"/>
            <a:ext cx="785813"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rot="5400000">
            <a:off x="7559675" y="5037773"/>
            <a:ext cx="785813"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rot="5400000">
            <a:off x="2630488" y="3609023"/>
            <a:ext cx="785813"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rot="5400000">
            <a:off x="4273550" y="3609023"/>
            <a:ext cx="785813"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rot="5400000">
            <a:off x="5916613" y="3609023"/>
            <a:ext cx="785813"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5400000">
            <a:off x="7559675" y="3609023"/>
            <a:ext cx="785813"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rot="5400000" flipH="1" flipV="1">
            <a:off x="7773988" y="5037773"/>
            <a:ext cx="642938"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55" name="直接箭头连接符 54"/>
          <p:cNvCxnSpPr/>
          <p:nvPr/>
        </p:nvCxnSpPr>
        <p:spPr>
          <a:xfrm rot="5400000" flipH="1" flipV="1">
            <a:off x="6130925" y="3609023"/>
            <a:ext cx="642938"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56" name="直接箭头连接符 55"/>
          <p:cNvCxnSpPr/>
          <p:nvPr/>
        </p:nvCxnSpPr>
        <p:spPr>
          <a:xfrm rot="5400000" flipH="1" flipV="1">
            <a:off x="4487863" y="2180273"/>
            <a:ext cx="642938"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58" name="直接箭头连接符 57"/>
          <p:cNvCxnSpPr/>
          <p:nvPr/>
        </p:nvCxnSpPr>
        <p:spPr>
          <a:xfrm rot="10800000">
            <a:off x="6737350" y="4217035"/>
            <a:ext cx="785813"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60" name="直接箭头连接符 59"/>
          <p:cNvCxnSpPr/>
          <p:nvPr/>
        </p:nvCxnSpPr>
        <p:spPr>
          <a:xfrm rot="10800000">
            <a:off x="3451225" y="1288098"/>
            <a:ext cx="785813"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61" name="直接箭头连接符 60"/>
          <p:cNvCxnSpPr/>
          <p:nvPr/>
        </p:nvCxnSpPr>
        <p:spPr>
          <a:xfrm rot="10800000">
            <a:off x="5094288" y="2788285"/>
            <a:ext cx="785813"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54" name="直接箭头连接符 53"/>
          <p:cNvCxnSpPr/>
          <p:nvPr/>
        </p:nvCxnSpPr>
        <p:spPr>
          <a:xfrm rot="10800000">
            <a:off x="6665913" y="5931535"/>
            <a:ext cx="928688" cy="1588"/>
          </a:xfrm>
          <a:prstGeom prst="straightConnector1">
            <a:avLst/>
          </a:prstGeom>
          <a:ln>
            <a:solidFill>
              <a:srgbClr val="FF0000"/>
            </a:solidFill>
            <a:prstDash val="dash"/>
            <a:tailEnd type="arrow"/>
          </a:ln>
        </p:spPr>
        <p:style>
          <a:lnRef idx="3">
            <a:schemeClr val="accent1"/>
          </a:lnRef>
          <a:fillRef idx="0">
            <a:schemeClr val="accent1"/>
          </a:fillRef>
          <a:effectRef idx="2">
            <a:schemeClr val="accent1"/>
          </a:effectRef>
          <a:fontRef idx="minor">
            <a:schemeClr val="tx1"/>
          </a:fontRef>
        </p:style>
      </p:cxnSp>
      <p:cxnSp>
        <p:nvCxnSpPr>
          <p:cNvPr id="57" name="直接箭头连接符 56"/>
          <p:cNvCxnSpPr/>
          <p:nvPr/>
        </p:nvCxnSpPr>
        <p:spPr>
          <a:xfrm rot="10800000">
            <a:off x="5022850" y="3145473"/>
            <a:ext cx="928688" cy="1588"/>
          </a:xfrm>
          <a:prstGeom prst="straightConnector1">
            <a:avLst/>
          </a:prstGeom>
          <a:ln>
            <a:solidFill>
              <a:srgbClr val="FF0000"/>
            </a:solidFill>
            <a:prstDash val="dash"/>
            <a:tailEnd type="arrow"/>
          </a:ln>
        </p:spPr>
        <p:style>
          <a:lnRef idx="3">
            <a:schemeClr val="accent1"/>
          </a:lnRef>
          <a:fillRef idx="0">
            <a:schemeClr val="accent1"/>
          </a:fillRef>
          <a:effectRef idx="2">
            <a:schemeClr val="accent1"/>
          </a:effectRef>
          <a:fontRef idx="minor">
            <a:schemeClr val="tx1"/>
          </a:fontRef>
        </p:style>
      </p:cxnSp>
      <p:cxnSp>
        <p:nvCxnSpPr>
          <p:cNvPr id="59" name="直接箭头连接符 58"/>
          <p:cNvCxnSpPr/>
          <p:nvPr/>
        </p:nvCxnSpPr>
        <p:spPr>
          <a:xfrm rot="10800000">
            <a:off x="3379788" y="5931535"/>
            <a:ext cx="928688" cy="1588"/>
          </a:xfrm>
          <a:prstGeom prst="straightConnector1">
            <a:avLst/>
          </a:prstGeom>
          <a:ln>
            <a:solidFill>
              <a:schemeClr val="tx2">
                <a:lumMod val="20000"/>
                <a:lumOff val="80000"/>
              </a:schemeClr>
            </a:solidFill>
            <a:prstDash val="sysDot"/>
            <a:tailEnd type="arrow"/>
          </a:ln>
        </p:spPr>
        <p:style>
          <a:lnRef idx="3">
            <a:schemeClr val="accent1"/>
          </a:lnRef>
          <a:fillRef idx="0">
            <a:schemeClr val="accent1"/>
          </a:fillRef>
          <a:effectRef idx="2">
            <a:schemeClr val="accent1"/>
          </a:effectRef>
          <a:fontRef idx="minor">
            <a:schemeClr val="tx1"/>
          </a:fontRef>
        </p:style>
      </p:cxnSp>
      <p:cxnSp>
        <p:nvCxnSpPr>
          <p:cNvPr id="63" name="直接箭头连接符 62"/>
          <p:cNvCxnSpPr/>
          <p:nvPr/>
        </p:nvCxnSpPr>
        <p:spPr>
          <a:xfrm rot="5400000" flipH="1" flipV="1">
            <a:off x="5845175" y="5039360"/>
            <a:ext cx="642938" cy="1588"/>
          </a:xfrm>
          <a:prstGeom prst="straightConnector1">
            <a:avLst/>
          </a:prstGeom>
          <a:ln>
            <a:solidFill>
              <a:srgbClr val="FF0000"/>
            </a:solidFill>
            <a:prstDash val="dash"/>
            <a:tailEnd type="arrow"/>
          </a:ln>
        </p:spPr>
        <p:style>
          <a:lnRef idx="3">
            <a:schemeClr val="accent1"/>
          </a:lnRef>
          <a:fillRef idx="0">
            <a:schemeClr val="accent1"/>
          </a:fillRef>
          <a:effectRef idx="2">
            <a:schemeClr val="accent1"/>
          </a:effectRef>
          <a:fontRef idx="minor">
            <a:schemeClr val="tx1"/>
          </a:fontRef>
        </p:style>
      </p:cxnSp>
      <p:cxnSp>
        <p:nvCxnSpPr>
          <p:cNvPr id="64" name="直接箭头连接符 63"/>
          <p:cNvCxnSpPr/>
          <p:nvPr/>
        </p:nvCxnSpPr>
        <p:spPr>
          <a:xfrm rot="5400000" flipH="1" flipV="1">
            <a:off x="5845175" y="3609023"/>
            <a:ext cx="642938" cy="1588"/>
          </a:xfrm>
          <a:prstGeom prst="straightConnector1">
            <a:avLst/>
          </a:prstGeom>
          <a:ln>
            <a:solidFill>
              <a:srgbClr val="FF0000"/>
            </a:solidFill>
            <a:prstDash val="dash"/>
            <a:tailEnd type="arrow"/>
          </a:ln>
        </p:spPr>
        <p:style>
          <a:lnRef idx="3">
            <a:schemeClr val="accent1"/>
          </a:lnRef>
          <a:fillRef idx="0">
            <a:schemeClr val="accent1"/>
          </a:fillRef>
          <a:effectRef idx="2">
            <a:schemeClr val="accent1"/>
          </a:effectRef>
          <a:fontRef idx="minor">
            <a:schemeClr val="tx1"/>
          </a:fontRef>
        </p:style>
      </p:cxnSp>
      <p:cxnSp>
        <p:nvCxnSpPr>
          <p:cNvPr id="65" name="直接箭头连接符 64"/>
          <p:cNvCxnSpPr/>
          <p:nvPr/>
        </p:nvCxnSpPr>
        <p:spPr>
          <a:xfrm rot="5400000">
            <a:off x="4523581" y="3644741"/>
            <a:ext cx="714375" cy="1588"/>
          </a:xfrm>
          <a:prstGeom prst="straightConnector1">
            <a:avLst/>
          </a:prstGeom>
          <a:ln>
            <a:solidFill>
              <a:srgbClr val="FF0000"/>
            </a:solidFill>
            <a:prstDash val="dash"/>
            <a:tailEnd type="arrow"/>
          </a:ln>
        </p:spPr>
        <p:style>
          <a:lnRef idx="3">
            <a:schemeClr val="accent1"/>
          </a:lnRef>
          <a:fillRef idx="0">
            <a:schemeClr val="accent1"/>
          </a:fillRef>
          <a:effectRef idx="2">
            <a:schemeClr val="accent1"/>
          </a:effectRef>
          <a:fontRef idx="minor">
            <a:schemeClr val="tx1"/>
          </a:fontRef>
        </p:style>
      </p:cxnSp>
      <p:cxnSp>
        <p:nvCxnSpPr>
          <p:cNvPr id="67" name="直接箭头连接符 66"/>
          <p:cNvCxnSpPr/>
          <p:nvPr/>
        </p:nvCxnSpPr>
        <p:spPr>
          <a:xfrm rot="5400000">
            <a:off x="4523581" y="5073491"/>
            <a:ext cx="714375" cy="1588"/>
          </a:xfrm>
          <a:prstGeom prst="straightConnector1">
            <a:avLst/>
          </a:prstGeom>
          <a:ln>
            <a:solidFill>
              <a:srgbClr val="FF0000"/>
            </a:solidFill>
            <a:prstDash val="dash"/>
            <a:tailEnd type="arrow"/>
          </a:ln>
        </p:spPr>
        <p:style>
          <a:lnRef idx="3">
            <a:schemeClr val="accent1"/>
          </a:lnRef>
          <a:fillRef idx="0">
            <a:schemeClr val="accent1"/>
          </a:fillRef>
          <a:effectRef idx="2">
            <a:schemeClr val="accent1"/>
          </a:effectRef>
          <a:fontRef idx="minor">
            <a:schemeClr val="tx1"/>
          </a:fontRef>
        </p:style>
      </p:cxnSp>
      <p:cxnSp>
        <p:nvCxnSpPr>
          <p:cNvPr id="68" name="直接箭头连接符 67"/>
          <p:cNvCxnSpPr/>
          <p:nvPr/>
        </p:nvCxnSpPr>
        <p:spPr>
          <a:xfrm rot="5400000" flipH="1" flipV="1">
            <a:off x="2559050" y="5037773"/>
            <a:ext cx="642938" cy="1588"/>
          </a:xfrm>
          <a:prstGeom prst="straightConnector1">
            <a:avLst/>
          </a:prstGeom>
          <a:ln>
            <a:solidFill>
              <a:schemeClr val="tx2">
                <a:lumMod val="20000"/>
                <a:lumOff val="80000"/>
              </a:schemeClr>
            </a:solidFill>
            <a:prstDash val="sysDot"/>
            <a:tailEnd type="arrow"/>
          </a:ln>
        </p:spPr>
        <p:style>
          <a:lnRef idx="3">
            <a:schemeClr val="accent1"/>
          </a:lnRef>
          <a:fillRef idx="0">
            <a:schemeClr val="accent1"/>
          </a:fillRef>
          <a:effectRef idx="2">
            <a:schemeClr val="accent1"/>
          </a:effectRef>
          <a:fontRef idx="minor">
            <a:schemeClr val="tx1"/>
          </a:fontRef>
        </p:style>
      </p:cxnSp>
      <p:cxnSp>
        <p:nvCxnSpPr>
          <p:cNvPr id="69" name="直接箭头连接符 68"/>
          <p:cNvCxnSpPr/>
          <p:nvPr/>
        </p:nvCxnSpPr>
        <p:spPr>
          <a:xfrm rot="5400000" flipH="1" flipV="1">
            <a:off x="2559050" y="3609023"/>
            <a:ext cx="642938" cy="1588"/>
          </a:xfrm>
          <a:prstGeom prst="straightConnector1">
            <a:avLst/>
          </a:prstGeom>
          <a:ln>
            <a:solidFill>
              <a:schemeClr val="tx2">
                <a:lumMod val="20000"/>
                <a:lumOff val="80000"/>
              </a:schemeClr>
            </a:solidFill>
            <a:prstDash val="sysDot"/>
            <a:tailEnd type="arrow"/>
          </a:ln>
        </p:spPr>
        <p:style>
          <a:lnRef idx="3">
            <a:schemeClr val="accent1"/>
          </a:lnRef>
          <a:fillRef idx="0">
            <a:schemeClr val="accent1"/>
          </a:fillRef>
          <a:effectRef idx="2">
            <a:schemeClr val="accent1"/>
          </a:effectRef>
          <a:fontRef idx="minor">
            <a:schemeClr val="tx1"/>
          </a:fontRef>
        </p:style>
      </p:cxnSp>
      <p:cxnSp>
        <p:nvCxnSpPr>
          <p:cNvPr id="74" name="直接箭头连接符 73"/>
          <p:cNvCxnSpPr/>
          <p:nvPr/>
        </p:nvCxnSpPr>
        <p:spPr>
          <a:xfrm rot="5400000" flipH="1" flipV="1">
            <a:off x="2559050" y="2180273"/>
            <a:ext cx="642938" cy="1588"/>
          </a:xfrm>
          <a:prstGeom prst="straightConnector1">
            <a:avLst/>
          </a:prstGeom>
          <a:ln>
            <a:solidFill>
              <a:schemeClr val="tx2">
                <a:lumMod val="20000"/>
                <a:lumOff val="80000"/>
              </a:schemeClr>
            </a:solidFill>
            <a:prstDash val="sysDot"/>
            <a:tailEnd type="arrow"/>
          </a:ln>
        </p:spPr>
        <p:style>
          <a:lnRef idx="3">
            <a:schemeClr val="accent1"/>
          </a:lnRef>
          <a:fillRef idx="0">
            <a:schemeClr val="accent1"/>
          </a:fillRef>
          <a:effectRef idx="2">
            <a:schemeClr val="accent1"/>
          </a:effectRef>
          <a:fontRef idx="minor">
            <a:schemeClr val="tx1"/>
          </a:fontRef>
        </p:style>
      </p:cxnSp>
      <p:sp>
        <p:nvSpPr>
          <p:cNvPr id="62" name="椭圆 61"/>
          <p:cNvSpPr/>
          <p:nvPr/>
        </p:nvSpPr>
        <p:spPr>
          <a:xfrm>
            <a:off x="4379913" y="5431473"/>
            <a:ext cx="642938" cy="64293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6" name="TextBox 65"/>
          <p:cNvSpPr txBox="1"/>
          <p:nvPr/>
        </p:nvSpPr>
        <p:spPr>
          <a:xfrm>
            <a:off x="8524240" y="5288915"/>
            <a:ext cx="1608455" cy="1198880"/>
          </a:xfrm>
          <a:prstGeom prst="rect">
            <a:avLst/>
          </a:prstGeom>
          <a:noFill/>
          <a:ln w="9525">
            <a:noFill/>
          </a:ln>
        </p:spPr>
        <p:txBody>
          <a:bodyPr wrap="square">
            <a:spAutoFit/>
          </a:bodyPr>
          <a:lstStyle/>
          <a:p>
            <a:r>
              <a:rPr lang="zh-CN" altLang="en-US" sz="2400" b="1" dirty="0">
                <a:solidFill>
                  <a:srgbClr val="000066"/>
                </a:solidFill>
                <a:latin typeface="Arial" panose="020B0604020202020204" pitchFamily="34" charset="0"/>
              </a:rPr>
              <a:t>初始设置每个数据包</a:t>
            </a:r>
            <a:r>
              <a:rPr lang="en-US" altLang="zh-CN" sz="2400" b="1" dirty="0">
                <a:solidFill>
                  <a:srgbClr val="000066"/>
                </a:solidFill>
                <a:latin typeface="Arial" panose="020B0604020202020204" pitchFamily="34" charset="0"/>
              </a:rPr>
              <a:t>TTL=6</a:t>
            </a:r>
            <a:endParaRPr lang="en-US" altLang="zh-CN" sz="2400" b="1" dirty="0">
              <a:solidFill>
                <a:srgbClr val="000066"/>
              </a:solidFill>
              <a:latin typeface="Arial" panose="020B0604020202020204" pitchFamily="34" charset="0"/>
            </a:endParaRPr>
          </a:p>
        </p:txBody>
      </p:sp>
      <p:sp>
        <p:nvSpPr>
          <p:cNvPr id="75" name="TextBox 74"/>
          <p:cNvSpPr txBox="1"/>
          <p:nvPr/>
        </p:nvSpPr>
        <p:spPr>
          <a:xfrm>
            <a:off x="3021330" y="6146165"/>
            <a:ext cx="2714625" cy="645160"/>
          </a:xfrm>
          <a:prstGeom prst="rect">
            <a:avLst/>
          </a:prstGeom>
          <a:noFill/>
          <a:ln w="9525">
            <a:noFill/>
          </a:ln>
        </p:spPr>
        <p:txBody>
          <a:bodyPr>
            <a:spAutoFit/>
          </a:bodyPr>
          <a:lstStyle/>
          <a:p>
            <a:r>
              <a:rPr lang="zh-CN" altLang="en-US" b="1" dirty="0">
                <a:latin typeface="Arial" panose="020B0604020202020204" pitchFamily="34" charset="0"/>
              </a:rPr>
              <a:t>此时</a:t>
            </a:r>
            <a:r>
              <a:rPr lang="en-US" altLang="zh-CN" b="1" dirty="0">
                <a:latin typeface="Arial" panose="020B0604020202020204" pitchFamily="34" charset="0"/>
              </a:rPr>
              <a:t>TTL=0</a:t>
            </a:r>
            <a:r>
              <a:rPr lang="zh-CN" altLang="en-US" b="1" dirty="0">
                <a:latin typeface="Arial" panose="020B0604020202020204" pitchFamily="34" charset="0"/>
              </a:rPr>
              <a:t>，资料包在此处丢失，不再往下传至</a:t>
            </a:r>
            <a:r>
              <a:rPr lang="en-US" altLang="zh-CN" b="1" dirty="0">
                <a:latin typeface="Arial" panose="020B0604020202020204" pitchFamily="34" charset="0"/>
              </a:rPr>
              <a:t>D</a:t>
            </a:r>
            <a:endParaRPr lang="zh-CN" altLang="en-US" b="1" dirty="0">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childTnLst>
                          </p:cTn>
                        </p:par>
                      </p:childTnLst>
                    </p:cTn>
                  </p:par>
                  <p:par>
                    <p:cTn id="10" fill="hold">
                      <p:stCondLst>
                        <p:cond delay="indefinite"/>
                      </p:stCondLst>
                      <p:childTnLst>
                        <p:par>
                          <p:cTn id="11" fill="hold">
                            <p:stCondLst>
                              <p:cond delay="0"/>
                            </p:stCondLst>
                            <p:childTnLst>
                              <p:par>
                                <p:cTn id="12" presetID="18" presetClass="entr" presetSubtype="3" fill="hold" nodeType="click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strips(upRight)">
                                      <p:cBhvr>
                                        <p:cTn id="14" dur="500"/>
                                        <p:tgtEl>
                                          <p:spTgt spid="53"/>
                                        </p:tgtEl>
                                      </p:cBhvr>
                                    </p:animEffect>
                                  </p:childTnLst>
                                </p:cTn>
                              </p:par>
                            </p:childTnLst>
                          </p:cTn>
                        </p:par>
                        <p:par>
                          <p:cTn id="15" fill="hold">
                            <p:stCondLst>
                              <p:cond delay="500"/>
                            </p:stCondLst>
                            <p:childTnLst>
                              <p:par>
                                <p:cTn id="16" presetID="18" presetClass="entr" presetSubtype="9" fill="hold" nodeType="afterEffect">
                                  <p:stCondLst>
                                    <p:cond delay="0"/>
                                  </p:stCondLst>
                                  <p:childTnLst>
                                    <p:set>
                                      <p:cBhvr>
                                        <p:cTn id="17" dur="1" fill="hold">
                                          <p:stCondLst>
                                            <p:cond delay="0"/>
                                          </p:stCondLst>
                                        </p:cTn>
                                        <p:tgtEl>
                                          <p:spTgt spid="58"/>
                                        </p:tgtEl>
                                        <p:attrNameLst>
                                          <p:attrName>style.visibility</p:attrName>
                                        </p:attrNameLst>
                                      </p:cBhvr>
                                      <p:to>
                                        <p:strVal val="visible"/>
                                      </p:to>
                                    </p:set>
                                    <p:animEffect transition="in" filter="strips(upLeft)">
                                      <p:cBhvr>
                                        <p:cTn id="18" dur="500"/>
                                        <p:tgtEl>
                                          <p:spTgt spid="58"/>
                                        </p:tgtEl>
                                      </p:cBhvr>
                                    </p:animEffect>
                                  </p:childTnLst>
                                </p:cTn>
                              </p:par>
                            </p:childTnLst>
                          </p:cTn>
                        </p:par>
                        <p:par>
                          <p:cTn id="19" fill="hold">
                            <p:stCondLst>
                              <p:cond delay="1000"/>
                            </p:stCondLst>
                            <p:childTnLst>
                              <p:par>
                                <p:cTn id="20" presetID="18" presetClass="entr" presetSubtype="3" fill="hold" nodeType="after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strips(upRight)">
                                      <p:cBhvr>
                                        <p:cTn id="22" dur="500"/>
                                        <p:tgtEl>
                                          <p:spTgt spid="55"/>
                                        </p:tgtEl>
                                      </p:cBhvr>
                                    </p:animEffect>
                                  </p:childTnLst>
                                </p:cTn>
                              </p:par>
                            </p:childTnLst>
                          </p:cTn>
                        </p:par>
                        <p:par>
                          <p:cTn id="23" fill="hold">
                            <p:stCondLst>
                              <p:cond delay="1500"/>
                            </p:stCondLst>
                            <p:childTnLst>
                              <p:par>
                                <p:cTn id="24" presetID="18" presetClass="entr" presetSubtype="9" fill="hold" nodeType="after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strips(upLeft)">
                                      <p:cBhvr>
                                        <p:cTn id="26" dur="500"/>
                                        <p:tgtEl>
                                          <p:spTgt spid="61"/>
                                        </p:tgtEl>
                                      </p:cBhvr>
                                    </p:animEffect>
                                  </p:childTnLst>
                                </p:cTn>
                              </p:par>
                            </p:childTnLst>
                          </p:cTn>
                        </p:par>
                        <p:par>
                          <p:cTn id="27" fill="hold">
                            <p:stCondLst>
                              <p:cond delay="2000"/>
                            </p:stCondLst>
                            <p:childTnLst>
                              <p:par>
                                <p:cTn id="28" presetID="18" presetClass="entr" presetSubtype="3" fill="hold" nodeType="after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strips(upRight)">
                                      <p:cBhvr>
                                        <p:cTn id="30" dur="500"/>
                                        <p:tgtEl>
                                          <p:spTgt spid="56"/>
                                        </p:tgtEl>
                                      </p:cBhvr>
                                    </p:animEffect>
                                  </p:childTnLst>
                                </p:cTn>
                              </p:par>
                            </p:childTnLst>
                          </p:cTn>
                        </p:par>
                        <p:par>
                          <p:cTn id="31" fill="hold">
                            <p:stCondLst>
                              <p:cond delay="2500"/>
                            </p:stCondLst>
                            <p:childTnLst>
                              <p:par>
                                <p:cTn id="32" presetID="18" presetClass="entr" presetSubtype="9" fill="hold" nodeType="afterEffect">
                                  <p:stCondLst>
                                    <p:cond delay="0"/>
                                  </p:stCondLst>
                                  <p:childTnLst>
                                    <p:set>
                                      <p:cBhvr>
                                        <p:cTn id="33" dur="1" fill="hold">
                                          <p:stCondLst>
                                            <p:cond delay="0"/>
                                          </p:stCondLst>
                                        </p:cTn>
                                        <p:tgtEl>
                                          <p:spTgt spid="60"/>
                                        </p:tgtEl>
                                        <p:attrNameLst>
                                          <p:attrName>style.visibility</p:attrName>
                                        </p:attrNameLst>
                                      </p:cBhvr>
                                      <p:to>
                                        <p:strVal val="visible"/>
                                      </p:to>
                                    </p:set>
                                    <p:animEffect transition="in" filter="strips(upLeft)">
                                      <p:cBhvr>
                                        <p:cTn id="34" dur="500"/>
                                        <p:tgtEl>
                                          <p:spTgt spid="60"/>
                                        </p:tgtEl>
                                      </p:cBhvr>
                                    </p:animEffect>
                                  </p:childTnLst>
                                </p:cTn>
                              </p:par>
                            </p:childTnLst>
                          </p:cTn>
                        </p:par>
                      </p:childTnLst>
                    </p:cTn>
                  </p:par>
                  <p:par>
                    <p:cTn id="35" fill="hold">
                      <p:stCondLst>
                        <p:cond delay="indefinite"/>
                      </p:stCondLst>
                      <p:childTnLst>
                        <p:par>
                          <p:cTn id="36" fill="hold">
                            <p:stCondLst>
                              <p:cond delay="0"/>
                            </p:stCondLst>
                            <p:childTnLst>
                              <p:par>
                                <p:cTn id="37" presetID="17" presetClass="exit" presetSubtype="10" fill="hold" nodeType="clickEffect">
                                  <p:stCondLst>
                                    <p:cond delay="0"/>
                                  </p:stCondLst>
                                  <p:childTnLst>
                                    <p:anim calcmode="lin" valueType="num">
                                      <p:cBhvr>
                                        <p:cTn id="38" dur="500"/>
                                        <p:tgtEl>
                                          <p:spTgt spid="53"/>
                                        </p:tgtEl>
                                        <p:attrNameLst>
                                          <p:attrName>ppt_w</p:attrName>
                                        </p:attrNameLst>
                                      </p:cBhvr>
                                      <p:tavLst>
                                        <p:tav tm="0">
                                          <p:val>
                                            <p:strVal val="ppt_w"/>
                                          </p:val>
                                        </p:tav>
                                        <p:tav tm="100000">
                                          <p:val>
                                            <p:fltVal val="0"/>
                                          </p:val>
                                        </p:tav>
                                      </p:tavLst>
                                    </p:anim>
                                    <p:anim calcmode="lin" valueType="num">
                                      <p:cBhvr>
                                        <p:cTn id="39" dur="500"/>
                                        <p:tgtEl>
                                          <p:spTgt spid="53"/>
                                        </p:tgtEl>
                                        <p:attrNameLst>
                                          <p:attrName>ppt_h</p:attrName>
                                        </p:attrNameLst>
                                      </p:cBhvr>
                                      <p:tavLst>
                                        <p:tav tm="0">
                                          <p:val>
                                            <p:strVal val="ppt_h"/>
                                          </p:val>
                                        </p:tav>
                                        <p:tav tm="100000">
                                          <p:val>
                                            <p:strVal val="ppt_h"/>
                                          </p:val>
                                        </p:tav>
                                      </p:tavLst>
                                    </p:anim>
                                    <p:set>
                                      <p:cBhvr>
                                        <p:cTn id="40" dur="1" fill="hold">
                                          <p:stCondLst>
                                            <p:cond delay="499"/>
                                          </p:stCondLst>
                                        </p:cTn>
                                        <p:tgtEl>
                                          <p:spTgt spid="53"/>
                                        </p:tgtEl>
                                        <p:attrNameLst>
                                          <p:attrName>style.visibility</p:attrName>
                                        </p:attrNameLst>
                                      </p:cBhvr>
                                      <p:to>
                                        <p:strVal val="hidden"/>
                                      </p:to>
                                    </p:set>
                                  </p:childTnLst>
                                </p:cTn>
                              </p:par>
                              <p:par>
                                <p:cTn id="41" presetID="17" presetClass="exit" presetSubtype="10" fill="hold" nodeType="withEffect">
                                  <p:stCondLst>
                                    <p:cond delay="0"/>
                                  </p:stCondLst>
                                  <p:childTnLst>
                                    <p:anim calcmode="lin" valueType="num">
                                      <p:cBhvr>
                                        <p:cTn id="42" dur="500"/>
                                        <p:tgtEl>
                                          <p:spTgt spid="58"/>
                                        </p:tgtEl>
                                        <p:attrNameLst>
                                          <p:attrName>ppt_w</p:attrName>
                                        </p:attrNameLst>
                                      </p:cBhvr>
                                      <p:tavLst>
                                        <p:tav tm="0">
                                          <p:val>
                                            <p:strVal val="ppt_w"/>
                                          </p:val>
                                        </p:tav>
                                        <p:tav tm="100000">
                                          <p:val>
                                            <p:fltVal val="0"/>
                                          </p:val>
                                        </p:tav>
                                      </p:tavLst>
                                    </p:anim>
                                    <p:anim calcmode="lin" valueType="num">
                                      <p:cBhvr>
                                        <p:cTn id="43" dur="500"/>
                                        <p:tgtEl>
                                          <p:spTgt spid="58"/>
                                        </p:tgtEl>
                                        <p:attrNameLst>
                                          <p:attrName>ppt_h</p:attrName>
                                        </p:attrNameLst>
                                      </p:cBhvr>
                                      <p:tavLst>
                                        <p:tav tm="0">
                                          <p:val>
                                            <p:strVal val="ppt_h"/>
                                          </p:val>
                                        </p:tav>
                                        <p:tav tm="100000">
                                          <p:val>
                                            <p:strVal val="ppt_h"/>
                                          </p:val>
                                        </p:tav>
                                      </p:tavLst>
                                    </p:anim>
                                    <p:set>
                                      <p:cBhvr>
                                        <p:cTn id="44" dur="1" fill="hold">
                                          <p:stCondLst>
                                            <p:cond delay="499"/>
                                          </p:stCondLst>
                                        </p:cTn>
                                        <p:tgtEl>
                                          <p:spTgt spid="58"/>
                                        </p:tgtEl>
                                        <p:attrNameLst>
                                          <p:attrName>style.visibility</p:attrName>
                                        </p:attrNameLst>
                                      </p:cBhvr>
                                      <p:to>
                                        <p:strVal val="hidden"/>
                                      </p:to>
                                    </p:set>
                                  </p:childTnLst>
                                </p:cTn>
                              </p:par>
                              <p:par>
                                <p:cTn id="45" presetID="17" presetClass="exit" presetSubtype="10" fill="hold" nodeType="withEffect">
                                  <p:stCondLst>
                                    <p:cond delay="0"/>
                                  </p:stCondLst>
                                  <p:childTnLst>
                                    <p:anim calcmode="lin" valueType="num">
                                      <p:cBhvr>
                                        <p:cTn id="46" dur="500"/>
                                        <p:tgtEl>
                                          <p:spTgt spid="55"/>
                                        </p:tgtEl>
                                        <p:attrNameLst>
                                          <p:attrName>ppt_w</p:attrName>
                                        </p:attrNameLst>
                                      </p:cBhvr>
                                      <p:tavLst>
                                        <p:tav tm="0">
                                          <p:val>
                                            <p:strVal val="ppt_w"/>
                                          </p:val>
                                        </p:tav>
                                        <p:tav tm="100000">
                                          <p:val>
                                            <p:fltVal val="0"/>
                                          </p:val>
                                        </p:tav>
                                      </p:tavLst>
                                    </p:anim>
                                    <p:anim calcmode="lin" valueType="num">
                                      <p:cBhvr>
                                        <p:cTn id="47" dur="500"/>
                                        <p:tgtEl>
                                          <p:spTgt spid="55"/>
                                        </p:tgtEl>
                                        <p:attrNameLst>
                                          <p:attrName>ppt_h</p:attrName>
                                        </p:attrNameLst>
                                      </p:cBhvr>
                                      <p:tavLst>
                                        <p:tav tm="0">
                                          <p:val>
                                            <p:strVal val="ppt_h"/>
                                          </p:val>
                                        </p:tav>
                                        <p:tav tm="100000">
                                          <p:val>
                                            <p:strVal val="ppt_h"/>
                                          </p:val>
                                        </p:tav>
                                      </p:tavLst>
                                    </p:anim>
                                    <p:set>
                                      <p:cBhvr>
                                        <p:cTn id="48" dur="1" fill="hold">
                                          <p:stCondLst>
                                            <p:cond delay="499"/>
                                          </p:stCondLst>
                                        </p:cTn>
                                        <p:tgtEl>
                                          <p:spTgt spid="55"/>
                                        </p:tgtEl>
                                        <p:attrNameLst>
                                          <p:attrName>style.visibility</p:attrName>
                                        </p:attrNameLst>
                                      </p:cBhvr>
                                      <p:to>
                                        <p:strVal val="hidden"/>
                                      </p:to>
                                    </p:set>
                                  </p:childTnLst>
                                </p:cTn>
                              </p:par>
                              <p:par>
                                <p:cTn id="49" presetID="17" presetClass="exit" presetSubtype="10" fill="hold" nodeType="withEffect">
                                  <p:stCondLst>
                                    <p:cond delay="0"/>
                                  </p:stCondLst>
                                  <p:childTnLst>
                                    <p:anim calcmode="lin" valueType="num">
                                      <p:cBhvr>
                                        <p:cTn id="50" dur="500"/>
                                        <p:tgtEl>
                                          <p:spTgt spid="61"/>
                                        </p:tgtEl>
                                        <p:attrNameLst>
                                          <p:attrName>ppt_w</p:attrName>
                                        </p:attrNameLst>
                                      </p:cBhvr>
                                      <p:tavLst>
                                        <p:tav tm="0">
                                          <p:val>
                                            <p:strVal val="ppt_w"/>
                                          </p:val>
                                        </p:tav>
                                        <p:tav tm="100000">
                                          <p:val>
                                            <p:fltVal val="0"/>
                                          </p:val>
                                        </p:tav>
                                      </p:tavLst>
                                    </p:anim>
                                    <p:anim calcmode="lin" valueType="num">
                                      <p:cBhvr>
                                        <p:cTn id="51" dur="500"/>
                                        <p:tgtEl>
                                          <p:spTgt spid="61"/>
                                        </p:tgtEl>
                                        <p:attrNameLst>
                                          <p:attrName>ppt_h</p:attrName>
                                        </p:attrNameLst>
                                      </p:cBhvr>
                                      <p:tavLst>
                                        <p:tav tm="0">
                                          <p:val>
                                            <p:strVal val="ppt_h"/>
                                          </p:val>
                                        </p:tav>
                                        <p:tav tm="100000">
                                          <p:val>
                                            <p:strVal val="ppt_h"/>
                                          </p:val>
                                        </p:tav>
                                      </p:tavLst>
                                    </p:anim>
                                    <p:set>
                                      <p:cBhvr>
                                        <p:cTn id="52" dur="1" fill="hold">
                                          <p:stCondLst>
                                            <p:cond delay="499"/>
                                          </p:stCondLst>
                                        </p:cTn>
                                        <p:tgtEl>
                                          <p:spTgt spid="61"/>
                                        </p:tgtEl>
                                        <p:attrNameLst>
                                          <p:attrName>style.visibility</p:attrName>
                                        </p:attrNameLst>
                                      </p:cBhvr>
                                      <p:to>
                                        <p:strVal val="hidden"/>
                                      </p:to>
                                    </p:set>
                                  </p:childTnLst>
                                </p:cTn>
                              </p:par>
                              <p:par>
                                <p:cTn id="53" presetID="17" presetClass="exit" presetSubtype="10" fill="hold" nodeType="withEffect">
                                  <p:stCondLst>
                                    <p:cond delay="0"/>
                                  </p:stCondLst>
                                  <p:childTnLst>
                                    <p:anim calcmode="lin" valueType="num">
                                      <p:cBhvr>
                                        <p:cTn id="54" dur="500"/>
                                        <p:tgtEl>
                                          <p:spTgt spid="56"/>
                                        </p:tgtEl>
                                        <p:attrNameLst>
                                          <p:attrName>ppt_w</p:attrName>
                                        </p:attrNameLst>
                                      </p:cBhvr>
                                      <p:tavLst>
                                        <p:tav tm="0">
                                          <p:val>
                                            <p:strVal val="ppt_w"/>
                                          </p:val>
                                        </p:tav>
                                        <p:tav tm="100000">
                                          <p:val>
                                            <p:fltVal val="0"/>
                                          </p:val>
                                        </p:tav>
                                      </p:tavLst>
                                    </p:anim>
                                    <p:anim calcmode="lin" valueType="num">
                                      <p:cBhvr>
                                        <p:cTn id="55" dur="500"/>
                                        <p:tgtEl>
                                          <p:spTgt spid="56"/>
                                        </p:tgtEl>
                                        <p:attrNameLst>
                                          <p:attrName>ppt_h</p:attrName>
                                        </p:attrNameLst>
                                      </p:cBhvr>
                                      <p:tavLst>
                                        <p:tav tm="0">
                                          <p:val>
                                            <p:strVal val="ppt_h"/>
                                          </p:val>
                                        </p:tav>
                                        <p:tav tm="100000">
                                          <p:val>
                                            <p:strVal val="ppt_h"/>
                                          </p:val>
                                        </p:tav>
                                      </p:tavLst>
                                    </p:anim>
                                    <p:set>
                                      <p:cBhvr>
                                        <p:cTn id="56" dur="1" fill="hold">
                                          <p:stCondLst>
                                            <p:cond delay="499"/>
                                          </p:stCondLst>
                                        </p:cTn>
                                        <p:tgtEl>
                                          <p:spTgt spid="56"/>
                                        </p:tgtEl>
                                        <p:attrNameLst>
                                          <p:attrName>style.visibility</p:attrName>
                                        </p:attrNameLst>
                                      </p:cBhvr>
                                      <p:to>
                                        <p:strVal val="hidden"/>
                                      </p:to>
                                    </p:set>
                                  </p:childTnLst>
                                </p:cTn>
                              </p:par>
                              <p:par>
                                <p:cTn id="57" presetID="17" presetClass="exit" presetSubtype="10" fill="hold" nodeType="withEffect">
                                  <p:stCondLst>
                                    <p:cond delay="0"/>
                                  </p:stCondLst>
                                  <p:childTnLst>
                                    <p:anim calcmode="lin" valueType="num">
                                      <p:cBhvr>
                                        <p:cTn id="58" dur="500"/>
                                        <p:tgtEl>
                                          <p:spTgt spid="60"/>
                                        </p:tgtEl>
                                        <p:attrNameLst>
                                          <p:attrName>ppt_w</p:attrName>
                                        </p:attrNameLst>
                                      </p:cBhvr>
                                      <p:tavLst>
                                        <p:tav tm="0">
                                          <p:val>
                                            <p:strVal val="ppt_w"/>
                                          </p:val>
                                        </p:tav>
                                        <p:tav tm="100000">
                                          <p:val>
                                            <p:fltVal val="0"/>
                                          </p:val>
                                        </p:tav>
                                      </p:tavLst>
                                    </p:anim>
                                    <p:anim calcmode="lin" valueType="num">
                                      <p:cBhvr>
                                        <p:cTn id="59" dur="500"/>
                                        <p:tgtEl>
                                          <p:spTgt spid="60"/>
                                        </p:tgtEl>
                                        <p:attrNameLst>
                                          <p:attrName>ppt_h</p:attrName>
                                        </p:attrNameLst>
                                      </p:cBhvr>
                                      <p:tavLst>
                                        <p:tav tm="0">
                                          <p:val>
                                            <p:strVal val="ppt_h"/>
                                          </p:val>
                                        </p:tav>
                                        <p:tav tm="100000">
                                          <p:val>
                                            <p:strVal val="ppt_h"/>
                                          </p:val>
                                        </p:tav>
                                      </p:tavLst>
                                    </p:anim>
                                    <p:set>
                                      <p:cBhvr>
                                        <p:cTn id="60" dur="1" fill="hold">
                                          <p:stCondLst>
                                            <p:cond delay="499"/>
                                          </p:stCondLst>
                                        </p:cTn>
                                        <p:tgtEl>
                                          <p:spTgt spid="60"/>
                                        </p:tgtEl>
                                        <p:attrNameLst>
                                          <p:attrName>style.visibility</p:attrName>
                                        </p:attrNameLst>
                                      </p:cBhvr>
                                      <p:to>
                                        <p:strVal val="hidden"/>
                                      </p:to>
                                    </p:set>
                                  </p:childTnLst>
                                </p:cTn>
                              </p:par>
                            </p:childTnLst>
                          </p:cTn>
                        </p:par>
                        <p:par>
                          <p:cTn id="61" fill="hold">
                            <p:stCondLst>
                              <p:cond delay="500"/>
                            </p:stCondLst>
                            <p:childTnLst>
                              <p:par>
                                <p:cTn id="62" presetID="18" presetClass="entr" presetSubtype="12" fill="hold" nodeType="after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strips(downLeft)">
                                      <p:cBhvr>
                                        <p:cTn id="64" dur="500"/>
                                        <p:tgtEl>
                                          <p:spTgt spid="54"/>
                                        </p:tgtEl>
                                      </p:cBhvr>
                                    </p:animEffect>
                                  </p:childTnLst>
                                </p:cTn>
                              </p:par>
                            </p:childTnLst>
                          </p:cTn>
                        </p:par>
                        <p:par>
                          <p:cTn id="65" fill="hold">
                            <p:stCondLst>
                              <p:cond delay="1000"/>
                            </p:stCondLst>
                            <p:childTnLst>
                              <p:par>
                                <p:cTn id="66" presetID="18" presetClass="entr" presetSubtype="3" fill="hold" nodeType="afterEffect">
                                  <p:stCondLst>
                                    <p:cond delay="0"/>
                                  </p:stCondLst>
                                  <p:childTnLst>
                                    <p:set>
                                      <p:cBhvr>
                                        <p:cTn id="67" dur="1" fill="hold">
                                          <p:stCondLst>
                                            <p:cond delay="0"/>
                                          </p:stCondLst>
                                        </p:cTn>
                                        <p:tgtEl>
                                          <p:spTgt spid="63"/>
                                        </p:tgtEl>
                                        <p:attrNameLst>
                                          <p:attrName>style.visibility</p:attrName>
                                        </p:attrNameLst>
                                      </p:cBhvr>
                                      <p:to>
                                        <p:strVal val="visible"/>
                                      </p:to>
                                    </p:set>
                                    <p:animEffect transition="in" filter="strips(upRight)">
                                      <p:cBhvr>
                                        <p:cTn id="68" dur="500"/>
                                        <p:tgtEl>
                                          <p:spTgt spid="63"/>
                                        </p:tgtEl>
                                      </p:cBhvr>
                                    </p:animEffect>
                                  </p:childTnLst>
                                </p:cTn>
                              </p:par>
                            </p:childTnLst>
                          </p:cTn>
                        </p:par>
                        <p:par>
                          <p:cTn id="69" fill="hold">
                            <p:stCondLst>
                              <p:cond delay="1500"/>
                            </p:stCondLst>
                            <p:childTnLst>
                              <p:par>
                                <p:cTn id="70" presetID="18" presetClass="entr" presetSubtype="3" fill="hold" nodeType="afterEffect">
                                  <p:stCondLst>
                                    <p:cond delay="0"/>
                                  </p:stCondLst>
                                  <p:childTnLst>
                                    <p:set>
                                      <p:cBhvr>
                                        <p:cTn id="71" dur="1" fill="hold">
                                          <p:stCondLst>
                                            <p:cond delay="0"/>
                                          </p:stCondLst>
                                        </p:cTn>
                                        <p:tgtEl>
                                          <p:spTgt spid="64"/>
                                        </p:tgtEl>
                                        <p:attrNameLst>
                                          <p:attrName>style.visibility</p:attrName>
                                        </p:attrNameLst>
                                      </p:cBhvr>
                                      <p:to>
                                        <p:strVal val="visible"/>
                                      </p:to>
                                    </p:set>
                                    <p:animEffect transition="in" filter="strips(upRight)">
                                      <p:cBhvr>
                                        <p:cTn id="72" dur="500"/>
                                        <p:tgtEl>
                                          <p:spTgt spid="64"/>
                                        </p:tgtEl>
                                      </p:cBhvr>
                                    </p:animEffect>
                                  </p:childTnLst>
                                </p:cTn>
                              </p:par>
                            </p:childTnLst>
                          </p:cTn>
                        </p:par>
                        <p:par>
                          <p:cTn id="73" fill="hold">
                            <p:stCondLst>
                              <p:cond delay="2000"/>
                            </p:stCondLst>
                            <p:childTnLst>
                              <p:par>
                                <p:cTn id="74" presetID="18" presetClass="entr" presetSubtype="12" fill="hold" nodeType="afterEffect">
                                  <p:stCondLst>
                                    <p:cond delay="0"/>
                                  </p:stCondLst>
                                  <p:childTnLst>
                                    <p:set>
                                      <p:cBhvr>
                                        <p:cTn id="75" dur="1" fill="hold">
                                          <p:stCondLst>
                                            <p:cond delay="0"/>
                                          </p:stCondLst>
                                        </p:cTn>
                                        <p:tgtEl>
                                          <p:spTgt spid="57"/>
                                        </p:tgtEl>
                                        <p:attrNameLst>
                                          <p:attrName>style.visibility</p:attrName>
                                        </p:attrNameLst>
                                      </p:cBhvr>
                                      <p:to>
                                        <p:strVal val="visible"/>
                                      </p:to>
                                    </p:set>
                                    <p:animEffect transition="in" filter="strips(downLeft)">
                                      <p:cBhvr>
                                        <p:cTn id="76" dur="500"/>
                                        <p:tgtEl>
                                          <p:spTgt spid="57"/>
                                        </p:tgtEl>
                                      </p:cBhvr>
                                    </p:animEffect>
                                  </p:childTnLst>
                                </p:cTn>
                              </p:par>
                            </p:childTnLst>
                          </p:cTn>
                        </p:par>
                        <p:par>
                          <p:cTn id="77" fill="hold">
                            <p:stCondLst>
                              <p:cond delay="2500"/>
                            </p:stCondLst>
                            <p:childTnLst>
                              <p:par>
                                <p:cTn id="78" presetID="18" presetClass="entr" presetSubtype="12" fill="hold" nodeType="afterEffect">
                                  <p:stCondLst>
                                    <p:cond delay="0"/>
                                  </p:stCondLst>
                                  <p:childTnLst>
                                    <p:set>
                                      <p:cBhvr>
                                        <p:cTn id="79" dur="1" fill="hold">
                                          <p:stCondLst>
                                            <p:cond delay="0"/>
                                          </p:stCondLst>
                                        </p:cTn>
                                        <p:tgtEl>
                                          <p:spTgt spid="65"/>
                                        </p:tgtEl>
                                        <p:attrNameLst>
                                          <p:attrName>style.visibility</p:attrName>
                                        </p:attrNameLst>
                                      </p:cBhvr>
                                      <p:to>
                                        <p:strVal val="visible"/>
                                      </p:to>
                                    </p:set>
                                    <p:animEffect transition="in" filter="strips(downLeft)">
                                      <p:cBhvr>
                                        <p:cTn id="80" dur="500"/>
                                        <p:tgtEl>
                                          <p:spTgt spid="65"/>
                                        </p:tgtEl>
                                      </p:cBhvr>
                                    </p:animEffect>
                                  </p:childTnLst>
                                </p:cTn>
                              </p:par>
                            </p:childTnLst>
                          </p:cTn>
                        </p:par>
                        <p:par>
                          <p:cTn id="81" fill="hold">
                            <p:stCondLst>
                              <p:cond delay="3000"/>
                            </p:stCondLst>
                            <p:childTnLst>
                              <p:par>
                                <p:cTn id="82" presetID="18" presetClass="entr" presetSubtype="12" fill="hold" nodeType="afterEffect">
                                  <p:stCondLst>
                                    <p:cond delay="0"/>
                                  </p:stCondLst>
                                  <p:childTnLst>
                                    <p:set>
                                      <p:cBhvr>
                                        <p:cTn id="83" dur="1" fill="hold">
                                          <p:stCondLst>
                                            <p:cond delay="0"/>
                                          </p:stCondLst>
                                        </p:cTn>
                                        <p:tgtEl>
                                          <p:spTgt spid="67"/>
                                        </p:tgtEl>
                                        <p:attrNameLst>
                                          <p:attrName>style.visibility</p:attrName>
                                        </p:attrNameLst>
                                      </p:cBhvr>
                                      <p:to>
                                        <p:strVal val="visible"/>
                                      </p:to>
                                    </p:set>
                                    <p:animEffect transition="in" filter="strips(downLeft)">
                                      <p:cBhvr>
                                        <p:cTn id="84" dur="500"/>
                                        <p:tgtEl>
                                          <p:spTgt spid="67"/>
                                        </p:tgtEl>
                                      </p:cBhvr>
                                    </p:animEffect>
                                  </p:childTnLst>
                                </p:cTn>
                              </p:par>
                            </p:childTnLst>
                          </p:cTn>
                        </p:par>
                        <p:par>
                          <p:cTn id="85" fill="hold">
                            <p:stCondLst>
                              <p:cond delay="3500"/>
                            </p:stCondLst>
                            <p:childTnLst>
                              <p:par>
                                <p:cTn id="86" presetID="3" presetClass="entr" presetSubtype="10" fill="hold" grpId="0" nodeType="afterEffect">
                                  <p:stCondLst>
                                    <p:cond delay="0"/>
                                  </p:stCondLst>
                                  <p:childTnLst>
                                    <p:set>
                                      <p:cBhvr>
                                        <p:cTn id="87" dur="1" fill="hold">
                                          <p:stCondLst>
                                            <p:cond delay="0"/>
                                          </p:stCondLst>
                                        </p:cTn>
                                        <p:tgtEl>
                                          <p:spTgt spid="62"/>
                                        </p:tgtEl>
                                        <p:attrNameLst>
                                          <p:attrName>style.visibility</p:attrName>
                                        </p:attrNameLst>
                                      </p:cBhvr>
                                      <p:to>
                                        <p:strVal val="visible"/>
                                      </p:to>
                                    </p:set>
                                    <p:animEffect transition="in" filter="blinds(horizontal)">
                                      <p:cBhvr>
                                        <p:cTn id="88" dur="500"/>
                                        <p:tgtEl>
                                          <p:spTgt spid="62"/>
                                        </p:tgtEl>
                                      </p:cBhvr>
                                    </p:animEffect>
                                  </p:childTnLst>
                                </p:cTn>
                              </p:par>
                            </p:childTnLst>
                          </p:cTn>
                        </p:par>
                        <p:par>
                          <p:cTn id="89" fill="hold">
                            <p:stCondLst>
                              <p:cond delay="4000"/>
                            </p:stCondLst>
                            <p:childTnLst>
                              <p:par>
                                <p:cTn id="90" presetID="53" presetClass="entr" presetSubtype="16" fill="hold" grpId="0" nodeType="afterEffect">
                                  <p:stCondLst>
                                    <p:cond delay="0"/>
                                  </p:stCondLst>
                                  <p:childTnLst>
                                    <p:set>
                                      <p:cBhvr>
                                        <p:cTn id="91" dur="1" fill="hold">
                                          <p:stCondLst>
                                            <p:cond delay="0"/>
                                          </p:stCondLst>
                                        </p:cTn>
                                        <p:tgtEl>
                                          <p:spTgt spid="75"/>
                                        </p:tgtEl>
                                        <p:attrNameLst>
                                          <p:attrName>style.visibility</p:attrName>
                                        </p:attrNameLst>
                                      </p:cBhvr>
                                      <p:to>
                                        <p:strVal val="visible"/>
                                      </p:to>
                                    </p:set>
                                    <p:anim calcmode="lin" valueType="num">
                                      <p:cBhvr>
                                        <p:cTn id="92" dur="500" fill="hold"/>
                                        <p:tgtEl>
                                          <p:spTgt spid="75"/>
                                        </p:tgtEl>
                                        <p:attrNameLst>
                                          <p:attrName>ppt_w</p:attrName>
                                        </p:attrNameLst>
                                      </p:cBhvr>
                                      <p:tavLst>
                                        <p:tav tm="0">
                                          <p:val>
                                            <p:fltVal val="0"/>
                                          </p:val>
                                        </p:tav>
                                        <p:tav tm="100000">
                                          <p:val>
                                            <p:strVal val="#ppt_w"/>
                                          </p:val>
                                        </p:tav>
                                      </p:tavLst>
                                    </p:anim>
                                    <p:anim calcmode="lin" valueType="num">
                                      <p:cBhvr>
                                        <p:cTn id="93" dur="500" fill="hold"/>
                                        <p:tgtEl>
                                          <p:spTgt spid="75"/>
                                        </p:tgtEl>
                                        <p:attrNameLst>
                                          <p:attrName>ppt_h</p:attrName>
                                        </p:attrNameLst>
                                      </p:cBhvr>
                                      <p:tavLst>
                                        <p:tav tm="0">
                                          <p:val>
                                            <p:fltVal val="0"/>
                                          </p:val>
                                        </p:tav>
                                        <p:tav tm="100000">
                                          <p:val>
                                            <p:strVal val="#ppt_h"/>
                                          </p:val>
                                        </p:tav>
                                      </p:tavLst>
                                    </p:anim>
                                    <p:animEffect transition="in" filter="fade">
                                      <p:cBhvr>
                                        <p:cTn id="94" dur="500"/>
                                        <p:tgtEl>
                                          <p:spTgt spid="75"/>
                                        </p:tgtEl>
                                      </p:cBhvr>
                                    </p:animEffect>
                                  </p:childTnLst>
                                </p:cTn>
                              </p:par>
                            </p:childTnLst>
                          </p:cTn>
                        </p:par>
                        <p:par>
                          <p:cTn id="95" fill="hold">
                            <p:stCondLst>
                              <p:cond delay="4500"/>
                            </p:stCondLst>
                            <p:childTnLst>
                              <p:par>
                                <p:cTn id="96" presetID="18" presetClass="entr" presetSubtype="12" fill="hold" nodeType="afterEffect">
                                  <p:stCondLst>
                                    <p:cond delay="0"/>
                                  </p:stCondLst>
                                  <p:childTnLst>
                                    <p:set>
                                      <p:cBhvr>
                                        <p:cTn id="97" dur="1" fill="hold">
                                          <p:stCondLst>
                                            <p:cond delay="0"/>
                                          </p:stCondLst>
                                        </p:cTn>
                                        <p:tgtEl>
                                          <p:spTgt spid="59"/>
                                        </p:tgtEl>
                                        <p:attrNameLst>
                                          <p:attrName>style.visibility</p:attrName>
                                        </p:attrNameLst>
                                      </p:cBhvr>
                                      <p:to>
                                        <p:strVal val="visible"/>
                                      </p:to>
                                    </p:set>
                                    <p:animEffect transition="in" filter="strips(downLeft)">
                                      <p:cBhvr>
                                        <p:cTn id="98" dur="500"/>
                                        <p:tgtEl>
                                          <p:spTgt spid="59"/>
                                        </p:tgtEl>
                                      </p:cBhvr>
                                    </p:animEffect>
                                  </p:childTnLst>
                                </p:cTn>
                              </p:par>
                            </p:childTnLst>
                          </p:cTn>
                        </p:par>
                        <p:par>
                          <p:cTn id="99" fill="hold">
                            <p:stCondLst>
                              <p:cond delay="5000"/>
                            </p:stCondLst>
                            <p:childTnLst>
                              <p:par>
                                <p:cTn id="100" presetID="18" presetClass="entr" presetSubtype="3" fill="hold" nodeType="afterEffect">
                                  <p:stCondLst>
                                    <p:cond delay="0"/>
                                  </p:stCondLst>
                                  <p:childTnLst>
                                    <p:set>
                                      <p:cBhvr>
                                        <p:cTn id="101" dur="1" fill="hold">
                                          <p:stCondLst>
                                            <p:cond delay="0"/>
                                          </p:stCondLst>
                                        </p:cTn>
                                        <p:tgtEl>
                                          <p:spTgt spid="68"/>
                                        </p:tgtEl>
                                        <p:attrNameLst>
                                          <p:attrName>style.visibility</p:attrName>
                                        </p:attrNameLst>
                                      </p:cBhvr>
                                      <p:to>
                                        <p:strVal val="visible"/>
                                      </p:to>
                                    </p:set>
                                    <p:animEffect transition="in" filter="strips(upRight)">
                                      <p:cBhvr>
                                        <p:cTn id="102" dur="500"/>
                                        <p:tgtEl>
                                          <p:spTgt spid="68"/>
                                        </p:tgtEl>
                                      </p:cBhvr>
                                    </p:animEffect>
                                  </p:childTnLst>
                                </p:cTn>
                              </p:par>
                            </p:childTnLst>
                          </p:cTn>
                        </p:par>
                        <p:par>
                          <p:cTn id="103" fill="hold">
                            <p:stCondLst>
                              <p:cond delay="5500"/>
                            </p:stCondLst>
                            <p:childTnLst>
                              <p:par>
                                <p:cTn id="104" presetID="18" presetClass="entr" presetSubtype="3" fill="hold" nodeType="afterEffect">
                                  <p:stCondLst>
                                    <p:cond delay="0"/>
                                  </p:stCondLst>
                                  <p:childTnLst>
                                    <p:set>
                                      <p:cBhvr>
                                        <p:cTn id="105" dur="1" fill="hold">
                                          <p:stCondLst>
                                            <p:cond delay="0"/>
                                          </p:stCondLst>
                                        </p:cTn>
                                        <p:tgtEl>
                                          <p:spTgt spid="69"/>
                                        </p:tgtEl>
                                        <p:attrNameLst>
                                          <p:attrName>style.visibility</p:attrName>
                                        </p:attrNameLst>
                                      </p:cBhvr>
                                      <p:to>
                                        <p:strVal val="visible"/>
                                      </p:to>
                                    </p:set>
                                    <p:animEffect transition="in" filter="strips(upRight)">
                                      <p:cBhvr>
                                        <p:cTn id="106" dur="500"/>
                                        <p:tgtEl>
                                          <p:spTgt spid="69"/>
                                        </p:tgtEl>
                                      </p:cBhvr>
                                    </p:animEffect>
                                  </p:childTnLst>
                                </p:cTn>
                              </p:par>
                            </p:childTnLst>
                          </p:cTn>
                        </p:par>
                        <p:par>
                          <p:cTn id="107" fill="hold">
                            <p:stCondLst>
                              <p:cond delay="6000"/>
                            </p:stCondLst>
                            <p:childTnLst>
                              <p:par>
                                <p:cTn id="108" presetID="18" presetClass="entr" presetSubtype="3" fill="hold" nodeType="afterEffect">
                                  <p:stCondLst>
                                    <p:cond delay="0"/>
                                  </p:stCondLst>
                                  <p:childTnLst>
                                    <p:set>
                                      <p:cBhvr>
                                        <p:cTn id="109" dur="1" fill="hold">
                                          <p:stCondLst>
                                            <p:cond delay="0"/>
                                          </p:stCondLst>
                                        </p:cTn>
                                        <p:tgtEl>
                                          <p:spTgt spid="74"/>
                                        </p:tgtEl>
                                        <p:attrNameLst>
                                          <p:attrName>style.visibility</p:attrName>
                                        </p:attrNameLst>
                                      </p:cBhvr>
                                      <p:to>
                                        <p:strVal val="visible"/>
                                      </p:to>
                                    </p:set>
                                    <p:animEffect transition="in" filter="strips(upRight)">
                                      <p:cBhvr>
                                        <p:cTn id="110"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bldLvl="0" animBg="1"/>
      <p:bldP spid="66" grpId="0"/>
      <p:bldP spid="7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a:r>
              <a:rPr>
                <a:sym typeface="+mn-ea"/>
              </a:rPr>
              <a:t>（</a:t>
            </a:r>
            <a:r>
              <a:rPr lang="en-US" altLang="zh-CN">
                <a:sym typeface="+mn-ea"/>
              </a:rPr>
              <a:t>3</a:t>
            </a:r>
            <a:r>
              <a:rPr>
                <a:sym typeface="+mn-ea"/>
              </a:rPr>
              <a:t>）</a:t>
            </a:r>
            <a:r>
              <a:rPr lang="zh-CN" altLang="en-US"/>
              <a:t>SPIN路由协议</a:t>
            </a:r>
            <a:endParaRPr lang="zh-CN" altLang="en-US"/>
          </a:p>
        </p:txBody>
      </p:sp>
      <p:sp>
        <p:nvSpPr>
          <p:cNvPr id="4" name="对角圆角矩形 5"/>
          <p:cNvSpPr>
            <a:spLocks noChangeArrowheads="1"/>
          </p:cNvSpPr>
          <p:nvPr/>
        </p:nvSpPr>
        <p:spPr bwMode="auto">
          <a:xfrm>
            <a:off x="953135" y="1108075"/>
            <a:ext cx="10687685" cy="5096510"/>
          </a:xfrm>
          <a:custGeom>
            <a:avLst/>
            <a:gdLst>
              <a:gd name="T0" fmla="*/ 6954838 w 6954838"/>
              <a:gd name="T1" fmla="*/ 1939925 h 3879850"/>
              <a:gd name="T2" fmla="*/ 3477419 w 6954838"/>
              <a:gd name="T3" fmla="*/ 3879850 h 3879850"/>
              <a:gd name="T4" fmla="*/ 0 w 6954838"/>
              <a:gd name="T5" fmla="*/ 1939925 h 3879850"/>
              <a:gd name="T6" fmla="*/ 3477419 w 6954838"/>
              <a:gd name="T7" fmla="*/ 0 h 3879850"/>
              <a:gd name="T8" fmla="*/ 0 60000 65536"/>
              <a:gd name="T9" fmla="*/ 5898240 60000 65536"/>
              <a:gd name="T10" fmla="*/ 11796480 60000 65536"/>
              <a:gd name="T11" fmla="*/ 17694720 60000 65536"/>
              <a:gd name="T12" fmla="*/ 144114 w 6954838"/>
              <a:gd name="T13" fmla="*/ 144114 h 3879850"/>
              <a:gd name="T14" fmla="*/ 6810724 w 6954838"/>
              <a:gd name="T15" fmla="*/ 3735736 h 3879850"/>
            </a:gdLst>
            <a:ahLst/>
            <a:cxnLst>
              <a:cxn ang="T8">
                <a:pos x="T0" y="T1"/>
              </a:cxn>
              <a:cxn ang="T9">
                <a:pos x="T2" y="T3"/>
              </a:cxn>
              <a:cxn ang="T10">
                <a:pos x="T4" y="T5"/>
              </a:cxn>
              <a:cxn ang="T11">
                <a:pos x="T6" y="T7"/>
              </a:cxn>
            </a:cxnLst>
            <a:rect l="T12" t="T13" r="T14" b="T15"/>
            <a:pathLst>
              <a:path w="6954838" h="3879850">
                <a:moveTo>
                  <a:pt x="492043" y="0"/>
                </a:moveTo>
                <a:lnTo>
                  <a:pt x="6954838" y="0"/>
                </a:lnTo>
                <a:lnTo>
                  <a:pt x="6954838" y="3387807"/>
                </a:lnTo>
                <a:cubicBezTo>
                  <a:pt x="6954838" y="3659554"/>
                  <a:pt x="6734542" y="3879849"/>
                  <a:pt x="6462795" y="3879850"/>
                </a:cubicBezTo>
                <a:lnTo>
                  <a:pt x="0" y="3879850"/>
                </a:lnTo>
                <a:lnTo>
                  <a:pt x="0" y="492043"/>
                </a:lnTo>
                <a:cubicBezTo>
                  <a:pt x="0" y="220295"/>
                  <a:pt x="220295" y="0"/>
                  <a:pt x="492043" y="1"/>
                </a:cubicBezTo>
                <a:cubicBezTo>
                  <a:pt x="492043" y="1"/>
                  <a:pt x="492043" y="1"/>
                  <a:pt x="492043" y="1"/>
                </a:cubicBezTo>
                <a:close/>
              </a:path>
            </a:pathLst>
          </a:custGeom>
          <a:solidFill>
            <a:schemeClr val="bg2">
              <a:lumMod val="90000"/>
            </a:schemeClr>
          </a:solidFill>
          <a:ln w="19050" algn="ctr">
            <a:noFill/>
            <a:miter lim="800000"/>
          </a:ln>
          <a:effectLst>
            <a:outerShdw dist="23000" dir="5400000" rotWithShape="0">
              <a:srgbClr val="000000">
                <a:alpha val="34999"/>
              </a:srgbClr>
            </a:outerShdw>
          </a:effectLst>
        </p:spPr>
        <p:txBody>
          <a:bodyPr anchor="ctr"/>
          <a:lstStyle/>
          <a:p>
            <a:pPr marL="342900" marR="0" lvl="0" indent="-342900" algn="just" defTabSz="914400" rtl="0" eaLnBrk="1" fontAlgn="base" latinLnBrk="0" hangingPunct="1">
              <a:lnSpc>
                <a:spcPct val="150000"/>
              </a:lnSpc>
              <a:spcBef>
                <a:spcPct val="0"/>
              </a:spcBef>
              <a:spcAft>
                <a:spcPct val="0"/>
              </a:spcAft>
              <a:buClr>
                <a:srgbClr val="FF3300"/>
              </a:buClr>
              <a:buSzTx/>
              <a:buFont typeface="Wingdings" panose="05000000000000000000" charset="0"/>
              <a:buChar char=""/>
              <a:defRPr/>
            </a:pPr>
            <a:r>
              <a:rPr kumimoji="0" lang="en-US" sz="28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 </a:t>
            </a:r>
            <a:r>
              <a:rPr kumimoji="0" sz="2800" b="1" i="0" u="none" strike="noStrike" kern="1200" cap="none" spc="0" normalizeH="0" baseline="0" noProof="0" dirty="0" err="1">
                <a:ln>
                  <a:noFill/>
                </a:ln>
                <a:effectLst/>
                <a:uLnTx/>
                <a:uFillTx/>
                <a:latin typeface="华文楷体" panose="02010600040101010101" pitchFamily="2" charset="-122"/>
                <a:ea typeface="华文楷体" panose="02010600040101010101" pitchFamily="2" charset="-122"/>
                <a:cs typeface="+mn-cs"/>
              </a:rPr>
              <a:t>SPIN（Sensor</a:t>
            </a:r>
            <a:r>
              <a:rPr kumimoji="0" sz="28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 Protocols for Information via Negotiation，</a:t>
            </a:r>
            <a:r>
              <a:rPr kumimoji="0" sz="28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cs typeface="+mn-cs"/>
              </a:rPr>
              <a:t>信息协商的传感器协议</a:t>
            </a:r>
            <a:r>
              <a:rPr kumimoji="0" sz="28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）是无线传感器网络中一种基于数据中心的路由协议，其通过节点之间的协商以建立传输路径。</a:t>
            </a:r>
            <a:endParaRPr kumimoji="0" sz="28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endParaRPr>
          </a:p>
          <a:p>
            <a:pPr marL="342900" marR="0" lvl="0" indent="-342900" algn="just" defTabSz="914400" rtl="0" eaLnBrk="1" fontAlgn="base" latinLnBrk="0" hangingPunct="1">
              <a:lnSpc>
                <a:spcPct val="150000"/>
              </a:lnSpc>
              <a:spcBef>
                <a:spcPct val="0"/>
              </a:spcBef>
              <a:spcAft>
                <a:spcPct val="0"/>
              </a:spcAft>
              <a:buClr>
                <a:srgbClr val="FF3300"/>
              </a:buClr>
              <a:buSzTx/>
              <a:buFont typeface="Wingdings" panose="05000000000000000000" charset="0"/>
              <a:buChar char=""/>
              <a:defRPr/>
            </a:pPr>
            <a:r>
              <a:rPr kumimoji="0" sz="2800" b="1" i="0" u="none" strike="noStrike" kern="1200" cap="none" spc="0" normalizeH="0" baseline="0" noProof="0" dirty="0" err="1">
                <a:ln>
                  <a:noFill/>
                </a:ln>
                <a:effectLst/>
                <a:uLnTx/>
                <a:uFillTx/>
                <a:latin typeface="华文楷体" panose="02010600040101010101" pitchFamily="2" charset="-122"/>
                <a:ea typeface="华文楷体" panose="02010600040101010101" pitchFamily="2" charset="-122"/>
                <a:cs typeface="+mn-cs"/>
              </a:rPr>
              <a:t>SPIN协议的设计目标是能够解决Flooding以及Gossiping协议的</a:t>
            </a:r>
            <a:r>
              <a:rPr kumimoji="0" sz="2800" b="1" i="0" u="none" strike="noStrike" kern="1200" cap="none" spc="0" normalizeH="0" baseline="0" noProof="0" dirty="0" err="1">
                <a:ln>
                  <a:noFill/>
                </a:ln>
                <a:solidFill>
                  <a:srgbClr val="FF0000"/>
                </a:solidFill>
                <a:effectLst/>
                <a:uLnTx/>
                <a:uFillTx/>
                <a:latin typeface="华文楷体" panose="02010600040101010101" pitchFamily="2" charset="-122"/>
                <a:ea typeface="华文楷体" panose="02010600040101010101" pitchFamily="2" charset="-122"/>
                <a:cs typeface="+mn-cs"/>
              </a:rPr>
              <a:t>内爆</a:t>
            </a:r>
            <a:r>
              <a:rPr kumimoji="0" sz="2800" b="1" i="0" u="none" strike="noStrike" kern="1200" cap="none" spc="0" normalizeH="0" baseline="0" noProof="0" dirty="0" err="1">
                <a:ln>
                  <a:noFill/>
                </a:ln>
                <a:effectLst/>
                <a:uLnTx/>
                <a:uFillTx/>
                <a:latin typeface="华文楷体" panose="02010600040101010101" pitchFamily="2" charset="-122"/>
                <a:ea typeface="华文楷体" panose="02010600040101010101" pitchFamily="2" charset="-122"/>
                <a:cs typeface="+mn-cs"/>
              </a:rPr>
              <a:t>、</a:t>
            </a:r>
            <a:r>
              <a:rPr kumimoji="0" sz="2800" b="1" i="0" u="none" strike="noStrike" kern="1200" cap="none" spc="0" normalizeH="0" baseline="0" noProof="0" dirty="0" err="1">
                <a:ln>
                  <a:noFill/>
                </a:ln>
                <a:solidFill>
                  <a:srgbClr val="FF0000"/>
                </a:solidFill>
                <a:effectLst/>
                <a:uLnTx/>
                <a:uFillTx/>
                <a:latin typeface="华文楷体" panose="02010600040101010101" pitchFamily="2" charset="-122"/>
                <a:ea typeface="华文楷体" panose="02010600040101010101" pitchFamily="2" charset="-122"/>
                <a:cs typeface="+mn-cs"/>
              </a:rPr>
              <a:t>重叠</a:t>
            </a:r>
            <a:r>
              <a:rPr kumimoji="0" sz="2800" b="1" i="0" u="none" strike="noStrike" kern="1200" cap="none" spc="0" normalizeH="0" baseline="0" noProof="0" dirty="0" err="1">
                <a:ln>
                  <a:noFill/>
                </a:ln>
                <a:effectLst/>
                <a:uLnTx/>
                <a:uFillTx/>
                <a:latin typeface="华文楷体" panose="02010600040101010101" pitchFamily="2" charset="-122"/>
                <a:ea typeface="华文楷体" panose="02010600040101010101" pitchFamily="2" charset="-122"/>
                <a:cs typeface="+mn-cs"/>
              </a:rPr>
              <a:t>及</a:t>
            </a:r>
            <a:r>
              <a:rPr kumimoji="0" sz="2800" b="1" i="0" u="none" strike="noStrike" kern="1200" cap="none" spc="0" normalizeH="0" baseline="0" noProof="0" dirty="0" err="1">
                <a:ln>
                  <a:noFill/>
                </a:ln>
                <a:solidFill>
                  <a:srgbClr val="FF0000"/>
                </a:solidFill>
                <a:effectLst/>
                <a:uLnTx/>
                <a:uFillTx/>
                <a:latin typeface="华文楷体" panose="02010600040101010101" pitchFamily="2" charset="-122"/>
                <a:ea typeface="华文楷体" panose="02010600040101010101" pitchFamily="2" charset="-122"/>
                <a:cs typeface="+mn-cs"/>
              </a:rPr>
              <a:t>资源利用不合理</a:t>
            </a:r>
            <a:r>
              <a:rPr kumimoji="0" sz="2800" b="1" i="0" u="none" strike="noStrike" kern="1200" cap="none" spc="0" normalizeH="0" baseline="0" noProof="0" dirty="0" err="1">
                <a:ln>
                  <a:noFill/>
                </a:ln>
                <a:effectLst/>
                <a:uLnTx/>
                <a:uFillTx/>
                <a:latin typeface="华文楷体" panose="02010600040101010101" pitchFamily="2" charset="-122"/>
                <a:ea typeface="华文楷体" panose="02010600040101010101" pitchFamily="2" charset="-122"/>
                <a:cs typeface="+mn-cs"/>
              </a:rPr>
              <a:t>现象</a:t>
            </a:r>
            <a:r>
              <a:rPr kumimoji="0" sz="2800" b="1" i="0" u="none" strike="noStrike" kern="1200" cap="none" spc="0" normalizeH="0" baseline="0" noProof="0" dirty="0" smtClean="0">
                <a:ln>
                  <a:noFill/>
                </a:ln>
                <a:effectLst/>
                <a:uLnTx/>
                <a:uFillTx/>
                <a:latin typeface="华文楷体" panose="02010600040101010101" pitchFamily="2" charset="-122"/>
                <a:ea typeface="华文楷体" panose="02010600040101010101" pitchFamily="2" charset="-122"/>
                <a:cs typeface="+mn-cs"/>
              </a:rPr>
              <a:t>。</a:t>
            </a:r>
            <a:endParaRPr kumimoji="0" lang="en-US" sz="2800" b="1" i="0" u="none" strike="noStrike" kern="1200" cap="none" spc="0" normalizeH="0" baseline="0" noProof="0" dirty="0" smtClean="0">
              <a:ln>
                <a:noFill/>
              </a:ln>
              <a:effectLst/>
              <a:uLnTx/>
              <a:uFillTx/>
              <a:latin typeface="华文楷体" panose="02010600040101010101" pitchFamily="2" charset="-122"/>
              <a:ea typeface="华文楷体" panose="02010600040101010101" pitchFamily="2" charset="-122"/>
              <a:cs typeface="+mn-cs"/>
            </a:endParaRPr>
          </a:p>
          <a:p>
            <a:pPr marL="342900" indent="-342900" algn="just" fontAlgn="base">
              <a:lnSpc>
                <a:spcPct val="150000"/>
              </a:lnSpc>
              <a:spcBef>
                <a:spcPct val="0"/>
              </a:spcBef>
              <a:spcAft>
                <a:spcPct val="0"/>
              </a:spcAft>
              <a:buClr>
                <a:srgbClr val="FF3300"/>
              </a:buClr>
              <a:buFont typeface="Wingdings" panose="05000000000000000000" charset="0"/>
              <a:buChar char=""/>
              <a:defRPr/>
            </a:pPr>
            <a:r>
              <a:rPr lang="zh-CN" altLang="en-US" sz="2800" b="1" dirty="0" smtClean="0">
                <a:latin typeface="华文楷体" panose="02010600040101010101" pitchFamily="2" charset="-122"/>
                <a:ea typeface="华文楷体" panose="02010600040101010101" pitchFamily="2" charset="-122"/>
              </a:rPr>
              <a:t>节点间通过</a:t>
            </a:r>
            <a:r>
              <a:rPr lang="zh-CN" altLang="en-US" sz="2800" b="1" dirty="0" smtClean="0">
                <a:solidFill>
                  <a:srgbClr val="0000FF"/>
                </a:solidFill>
                <a:latin typeface="华文楷体" panose="02010600040101010101" pitchFamily="2" charset="-122"/>
                <a:ea typeface="华文楷体" panose="02010600040101010101" pitchFamily="2" charset="-122"/>
              </a:rPr>
              <a:t>发送元数据</a:t>
            </a:r>
            <a:r>
              <a:rPr lang="en-US" altLang="zh-CN" sz="2800" b="1" dirty="0" smtClean="0">
                <a:solidFill>
                  <a:srgbClr val="0000FF"/>
                </a:solidFill>
                <a:latin typeface="华文楷体" panose="02010600040101010101" pitchFamily="2" charset="-122"/>
                <a:ea typeface="华文楷体" panose="02010600040101010101" pitchFamily="2" charset="-122"/>
              </a:rPr>
              <a:t>(</a:t>
            </a:r>
            <a:r>
              <a:rPr lang="zh-CN" altLang="en-US" sz="2800" b="1" dirty="0" smtClean="0">
                <a:latin typeface="华文楷体" panose="02010600040101010101" pitchFamily="2" charset="-122"/>
                <a:ea typeface="华文楷体" panose="02010600040101010101" pitchFamily="2" charset="-122"/>
              </a:rPr>
              <a:t>即描述传感器节点采集的数据属性的数据，</a:t>
            </a:r>
            <a:r>
              <a:rPr lang="en-US" altLang="zh-CN" sz="2800" b="1" dirty="0" smtClean="0">
                <a:latin typeface="华文楷体" panose="02010600040101010101" pitchFamily="2" charset="-122"/>
                <a:ea typeface="华文楷体" panose="02010600040101010101" pitchFamily="2" charset="-122"/>
              </a:rPr>
              <a:t>meta-data)</a:t>
            </a:r>
            <a:r>
              <a:rPr lang="zh-CN" altLang="en-US" sz="2800" b="1" dirty="0" smtClean="0">
                <a:latin typeface="华文楷体" panose="02010600040101010101" pitchFamily="2" charset="-122"/>
                <a:ea typeface="华文楷体" panose="02010600040101010101" pitchFamily="2" charset="-122"/>
              </a:rPr>
              <a:t>，而不是采集的整个数据进行协商。由于元数据小于采集的实际数据，因此传输元数据消耗的能量相对较少。</a:t>
            </a:r>
            <a:endParaRPr kumimoji="0" sz="28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a:r>
              <a:rPr>
                <a:sym typeface="+mn-ea"/>
              </a:rPr>
              <a:t>（</a:t>
            </a:r>
            <a:r>
              <a:rPr lang="en-US" altLang="zh-CN">
                <a:sym typeface="+mn-ea"/>
              </a:rPr>
              <a:t>3</a:t>
            </a:r>
            <a:r>
              <a:rPr>
                <a:sym typeface="+mn-ea"/>
              </a:rPr>
              <a:t>）</a:t>
            </a:r>
            <a:r>
              <a:rPr lang="zh-CN" altLang="en-US"/>
              <a:t>SPIN路由协议</a:t>
            </a:r>
            <a:endParaRPr lang="zh-CN" altLang="en-US"/>
          </a:p>
        </p:txBody>
      </p:sp>
      <p:sp>
        <p:nvSpPr>
          <p:cNvPr id="4" name="对角圆角矩形 5"/>
          <p:cNvSpPr>
            <a:spLocks noChangeArrowheads="1"/>
          </p:cNvSpPr>
          <p:nvPr/>
        </p:nvSpPr>
        <p:spPr bwMode="auto">
          <a:xfrm>
            <a:off x="953135" y="1108075"/>
            <a:ext cx="10831497" cy="5096510"/>
          </a:xfrm>
          <a:custGeom>
            <a:avLst/>
            <a:gdLst>
              <a:gd name="T0" fmla="*/ 6954838 w 6954838"/>
              <a:gd name="T1" fmla="*/ 1939925 h 3879850"/>
              <a:gd name="T2" fmla="*/ 3477419 w 6954838"/>
              <a:gd name="T3" fmla="*/ 3879850 h 3879850"/>
              <a:gd name="T4" fmla="*/ 0 w 6954838"/>
              <a:gd name="T5" fmla="*/ 1939925 h 3879850"/>
              <a:gd name="T6" fmla="*/ 3477419 w 6954838"/>
              <a:gd name="T7" fmla="*/ 0 h 3879850"/>
              <a:gd name="T8" fmla="*/ 0 60000 65536"/>
              <a:gd name="T9" fmla="*/ 5898240 60000 65536"/>
              <a:gd name="T10" fmla="*/ 11796480 60000 65536"/>
              <a:gd name="T11" fmla="*/ 17694720 60000 65536"/>
              <a:gd name="T12" fmla="*/ 144114 w 6954838"/>
              <a:gd name="T13" fmla="*/ 144114 h 3879850"/>
              <a:gd name="T14" fmla="*/ 6810724 w 6954838"/>
              <a:gd name="T15" fmla="*/ 3735736 h 3879850"/>
            </a:gdLst>
            <a:ahLst/>
            <a:cxnLst>
              <a:cxn ang="T8">
                <a:pos x="T0" y="T1"/>
              </a:cxn>
              <a:cxn ang="T9">
                <a:pos x="T2" y="T3"/>
              </a:cxn>
              <a:cxn ang="T10">
                <a:pos x="T4" y="T5"/>
              </a:cxn>
              <a:cxn ang="T11">
                <a:pos x="T6" y="T7"/>
              </a:cxn>
            </a:cxnLst>
            <a:rect l="T12" t="T13" r="T14" b="T15"/>
            <a:pathLst>
              <a:path w="6954838" h="3879850">
                <a:moveTo>
                  <a:pt x="492043" y="0"/>
                </a:moveTo>
                <a:lnTo>
                  <a:pt x="6954838" y="0"/>
                </a:lnTo>
                <a:lnTo>
                  <a:pt x="6954838" y="3387807"/>
                </a:lnTo>
                <a:cubicBezTo>
                  <a:pt x="6954838" y="3659554"/>
                  <a:pt x="6734542" y="3879849"/>
                  <a:pt x="6462795" y="3879850"/>
                </a:cubicBezTo>
                <a:lnTo>
                  <a:pt x="0" y="3879850"/>
                </a:lnTo>
                <a:lnTo>
                  <a:pt x="0" y="492043"/>
                </a:lnTo>
                <a:cubicBezTo>
                  <a:pt x="0" y="220295"/>
                  <a:pt x="220295" y="0"/>
                  <a:pt x="492043" y="1"/>
                </a:cubicBezTo>
                <a:cubicBezTo>
                  <a:pt x="492043" y="1"/>
                  <a:pt x="492043" y="1"/>
                  <a:pt x="492043" y="1"/>
                </a:cubicBezTo>
                <a:close/>
              </a:path>
            </a:pathLst>
          </a:custGeom>
          <a:solidFill>
            <a:schemeClr val="bg2">
              <a:lumMod val="90000"/>
            </a:schemeClr>
          </a:solidFill>
          <a:ln w="19050" algn="ctr">
            <a:noFill/>
            <a:miter lim="800000"/>
          </a:ln>
          <a:effectLst>
            <a:outerShdw dist="23000" dir="5400000" rotWithShape="0">
              <a:srgbClr val="000000">
                <a:alpha val="34999"/>
              </a:srgbClr>
            </a:outerShdw>
          </a:effectLst>
        </p:spPr>
        <p:txBody>
          <a:bodyPr anchor="ctr"/>
          <a:lstStyle/>
          <a:p>
            <a:pPr marL="342900" marR="0" lvl="0" indent="-342900" algn="just" defTabSz="914400" rtl="0" eaLnBrk="1" fontAlgn="base" latinLnBrk="0" hangingPunct="1">
              <a:lnSpc>
                <a:spcPct val="150000"/>
              </a:lnSpc>
              <a:spcBef>
                <a:spcPct val="0"/>
              </a:spcBef>
              <a:spcAft>
                <a:spcPct val="0"/>
              </a:spcAft>
              <a:buClr>
                <a:srgbClr val="FF3300"/>
              </a:buClr>
              <a:buSzTx/>
              <a:buFont typeface="Wingdings" panose="05000000000000000000" charset="0"/>
              <a:buChar char=""/>
              <a:defRPr/>
            </a:pPr>
            <a:r>
              <a:rPr lang="en-US" sz="2600" b="1" dirty="0">
                <a:latin typeface="华文楷体" panose="02010600040101010101" pitchFamily="2" charset="-122"/>
                <a:ea typeface="华文楷体" panose="02010600040101010101" pitchFamily="2" charset="-122"/>
              </a:rPr>
              <a:t>S</a:t>
            </a:r>
            <a:r>
              <a:rPr kumimoji="0" sz="2600" b="1" i="0" u="none" strike="noStrike" kern="1200" cap="none" spc="0" normalizeH="0" baseline="0" noProof="0" dirty="0" smtClean="0">
                <a:ln>
                  <a:noFill/>
                </a:ln>
                <a:effectLst/>
                <a:uLnTx/>
                <a:uFillTx/>
                <a:latin typeface="华文楷体" panose="02010600040101010101" pitchFamily="2" charset="-122"/>
                <a:ea typeface="华文楷体" panose="02010600040101010101" pitchFamily="2" charset="-122"/>
                <a:cs typeface="+mn-cs"/>
              </a:rPr>
              <a:t>PIN</a:t>
            </a:r>
            <a:r>
              <a:rPr kumimoji="0" sz="26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协议在路由建立时，采用了3</a:t>
            </a:r>
            <a:r>
              <a:rPr kumimoji="0" sz="2600" b="1" i="0" u="none" strike="noStrike" kern="1200" cap="none" spc="0" normalizeH="0" baseline="0" noProof="0" dirty="0" smtClean="0">
                <a:ln>
                  <a:noFill/>
                </a:ln>
                <a:effectLst/>
                <a:uLnTx/>
                <a:uFillTx/>
                <a:latin typeface="华文楷体" panose="02010600040101010101" pitchFamily="2" charset="-122"/>
                <a:ea typeface="华文楷体" panose="02010600040101010101" pitchFamily="2" charset="-122"/>
                <a:cs typeface="+mn-cs"/>
              </a:rPr>
              <a:t>种数据包</a:t>
            </a:r>
            <a:r>
              <a:rPr kumimoji="0" sz="26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：ADV、REQ与DATA。</a:t>
            </a:r>
            <a:endParaRPr kumimoji="0" sz="26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endParaRPr>
          </a:p>
          <a:p>
            <a:pPr marL="342900" marR="0" lvl="0" indent="-342900" algn="just" defTabSz="914400" rtl="0" eaLnBrk="1" fontAlgn="base" latinLnBrk="0" hangingPunct="1">
              <a:lnSpc>
                <a:spcPct val="150000"/>
              </a:lnSpc>
              <a:spcBef>
                <a:spcPct val="0"/>
              </a:spcBef>
              <a:spcAft>
                <a:spcPct val="0"/>
              </a:spcAft>
              <a:buClr>
                <a:srgbClr val="FF3300"/>
              </a:buClr>
              <a:buSzTx/>
              <a:buFont typeface="Wingdings" panose="05000000000000000000" charset="0"/>
              <a:buChar char=""/>
              <a:defRPr/>
            </a:pPr>
            <a:r>
              <a:rPr kumimoji="0" sz="2600" b="1" i="0" u="none" strike="noStrike" kern="1200" cap="none" spc="0" normalizeH="0" baseline="0" noProof="0" dirty="0" err="1">
                <a:ln>
                  <a:noFill/>
                </a:ln>
                <a:solidFill>
                  <a:srgbClr val="0000FF"/>
                </a:solidFill>
                <a:effectLst/>
                <a:uLnTx/>
                <a:uFillTx/>
                <a:latin typeface="华文楷体" panose="02010600040101010101" pitchFamily="2" charset="-122"/>
                <a:ea typeface="华文楷体" panose="02010600040101010101" pitchFamily="2" charset="-122"/>
                <a:cs typeface="+mn-cs"/>
              </a:rPr>
              <a:t>ADV数据包</a:t>
            </a:r>
            <a:r>
              <a:rPr kumimoji="0" lang="zh-CN" sz="26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a:t>
            </a:r>
            <a:r>
              <a:rPr kumimoji="0" sz="26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mn-cs"/>
              </a:rPr>
              <a:t>路由请求发起的数据包</a:t>
            </a:r>
            <a:r>
              <a:rPr kumimoji="0" sz="26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，当某一节点接收到数据包时，它会向其周围的邻居节点广播这个ADV数据包，以通告是否需要接收数据，由于ADV数据包体积很小，所消耗的能量资源较少。</a:t>
            </a:r>
            <a:endParaRPr kumimoji="0" sz="26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endParaRPr>
          </a:p>
          <a:p>
            <a:pPr marL="342900" marR="0" lvl="0" indent="-342900" algn="just" defTabSz="914400" rtl="0" eaLnBrk="1" fontAlgn="base" latinLnBrk="0" hangingPunct="1">
              <a:lnSpc>
                <a:spcPct val="150000"/>
              </a:lnSpc>
              <a:spcBef>
                <a:spcPct val="0"/>
              </a:spcBef>
              <a:spcAft>
                <a:spcPct val="0"/>
              </a:spcAft>
              <a:buClr>
                <a:srgbClr val="FF3300"/>
              </a:buClr>
              <a:buSzTx/>
              <a:buFont typeface="Wingdings" panose="05000000000000000000" charset="0"/>
              <a:buChar char=""/>
              <a:defRPr/>
            </a:pPr>
            <a:r>
              <a:rPr kumimoji="0" sz="2600" b="1" i="0" u="none" strike="noStrike" kern="1200" cap="none" spc="0" normalizeH="0" baseline="0" noProof="0" dirty="0" err="1">
                <a:ln>
                  <a:noFill/>
                </a:ln>
                <a:solidFill>
                  <a:srgbClr val="0000FF"/>
                </a:solidFill>
                <a:effectLst/>
                <a:uLnTx/>
                <a:uFillTx/>
                <a:latin typeface="华文楷体" panose="02010600040101010101" pitchFamily="2" charset="-122"/>
                <a:ea typeface="华文楷体" panose="02010600040101010101" pitchFamily="2" charset="-122"/>
                <a:cs typeface="+mn-cs"/>
              </a:rPr>
              <a:t>REQ数据包</a:t>
            </a:r>
            <a:r>
              <a:rPr kumimoji="0" lang="zh-CN" sz="26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a:t>
            </a:r>
            <a:r>
              <a:rPr kumimoji="0" sz="2600" b="1" i="0" u="none" strike="noStrike" kern="1200" cap="none" spc="0" normalizeH="0" baseline="0" noProof="0" dirty="0" err="1">
                <a:ln>
                  <a:noFill/>
                </a:ln>
                <a:solidFill>
                  <a:srgbClr val="FF0000"/>
                </a:solidFill>
                <a:effectLst/>
                <a:uLnTx/>
                <a:uFillTx/>
                <a:latin typeface="华文楷体" panose="02010600040101010101" pitchFamily="2" charset="-122"/>
                <a:ea typeface="华文楷体" panose="02010600040101010101" pitchFamily="2" charset="-122"/>
                <a:cs typeface="+mn-cs"/>
              </a:rPr>
              <a:t>请求响应数据包</a:t>
            </a:r>
            <a:r>
              <a:rPr kumimoji="0" sz="2600" b="1" i="0" u="none" strike="noStrike" kern="1200" cap="none" spc="0" normalizeH="0" baseline="0" noProof="0" dirty="0" err="1">
                <a:ln>
                  <a:noFill/>
                </a:ln>
                <a:effectLst/>
                <a:uLnTx/>
                <a:uFillTx/>
                <a:latin typeface="华文楷体" panose="02010600040101010101" pitchFamily="2" charset="-122"/>
                <a:ea typeface="华文楷体" panose="02010600040101010101" pitchFamily="2" charset="-122"/>
                <a:cs typeface="+mn-cs"/>
              </a:rPr>
              <a:t>，当邻居节点接收到来自传输请求节点发起的ADV数据包后，若其需要接收，则向请求发起节点发送REQ资料包</a:t>
            </a:r>
            <a:r>
              <a:rPr kumimoji="0" sz="26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a:t>
            </a:r>
            <a:endParaRPr kumimoji="0" sz="26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endParaRPr>
          </a:p>
          <a:p>
            <a:pPr marL="342900" marR="0" lvl="0" indent="-342900" algn="just" defTabSz="914400" rtl="0" eaLnBrk="1" fontAlgn="base" latinLnBrk="0" hangingPunct="1">
              <a:lnSpc>
                <a:spcPct val="150000"/>
              </a:lnSpc>
              <a:spcBef>
                <a:spcPct val="0"/>
              </a:spcBef>
              <a:spcAft>
                <a:spcPct val="0"/>
              </a:spcAft>
              <a:buClr>
                <a:srgbClr val="FF3300"/>
              </a:buClr>
              <a:buSzTx/>
              <a:buFont typeface="Wingdings" panose="05000000000000000000" charset="0"/>
              <a:buChar char=""/>
              <a:defRPr/>
            </a:pPr>
            <a:r>
              <a:rPr kumimoji="0" sz="2600" b="1" i="0" u="none" strike="noStrike" kern="1200" cap="none" spc="0" normalizeH="0" baseline="0" noProof="0" dirty="0" err="1">
                <a:ln>
                  <a:noFill/>
                </a:ln>
                <a:solidFill>
                  <a:srgbClr val="0000FF"/>
                </a:solidFill>
                <a:effectLst/>
                <a:uLnTx/>
                <a:uFillTx/>
                <a:latin typeface="华文楷体" panose="02010600040101010101" pitchFamily="2" charset="-122"/>
                <a:ea typeface="华文楷体" panose="02010600040101010101" pitchFamily="2" charset="-122"/>
                <a:cs typeface="+mn-cs"/>
              </a:rPr>
              <a:t>DATA数据包</a:t>
            </a:r>
            <a:r>
              <a:rPr kumimoji="0" lang="zh-CN" sz="26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a:t>
            </a:r>
            <a:r>
              <a:rPr kumimoji="0" sz="2600" b="1" i="0" u="none" strike="noStrike" kern="1200" cap="none" spc="0" normalizeH="0" baseline="0" noProof="0" dirty="0" err="1">
                <a:ln>
                  <a:noFill/>
                </a:ln>
                <a:solidFill>
                  <a:srgbClr val="FF0000"/>
                </a:solidFill>
                <a:effectLst/>
                <a:uLnTx/>
                <a:uFillTx/>
                <a:latin typeface="华文楷体" panose="02010600040101010101" pitchFamily="2" charset="-122"/>
                <a:ea typeface="华文楷体" panose="02010600040101010101" pitchFamily="2" charset="-122"/>
                <a:cs typeface="+mn-cs"/>
              </a:rPr>
              <a:t>传感采集的数据内容</a:t>
            </a:r>
            <a:r>
              <a:rPr kumimoji="0" sz="26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a:t>
            </a:r>
            <a:endParaRPr kumimoji="0" sz="26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8" name="TextBox 22"/>
          <p:cNvSpPr>
            <a:spLocks noChangeArrowheads="1"/>
          </p:cNvSpPr>
          <p:nvPr/>
        </p:nvSpPr>
        <p:spPr bwMode="auto">
          <a:xfrm>
            <a:off x="3645973" y="792288"/>
            <a:ext cx="4593167" cy="707886"/>
          </a:xfrm>
          <a:prstGeom prst="rect">
            <a:avLst/>
          </a:prstGeom>
          <a:noFill/>
          <a:ln w="9525">
            <a:noFill/>
            <a:miter lim="800000"/>
          </a:ln>
        </p:spPr>
        <p:txBody>
          <a:bodyPr>
            <a:spAutoFit/>
          </a:bodyPr>
          <a:lstStyle/>
          <a:p>
            <a:r>
              <a:rPr lang="zh-CN" altLang="en-US" sz="4000" b="1" dirty="0" smtClean="0">
                <a:solidFill>
                  <a:srgbClr val="4A2914"/>
                </a:solidFill>
                <a:latin typeface="微软雅黑" panose="020B0503020204020204" pitchFamily="34" charset="-122"/>
                <a:ea typeface="微软雅黑" panose="020B0503020204020204" pitchFamily="34" charset="-122"/>
                <a:sym typeface="微软雅黑" panose="020B0503020204020204" pitchFamily="34" charset="-122"/>
              </a:rPr>
              <a:t>主要内容</a:t>
            </a:r>
            <a:endParaRPr lang="zh-CN" altLang="en-US" dirty="0"/>
          </a:p>
        </p:txBody>
      </p:sp>
      <p:cxnSp>
        <p:nvCxnSpPr>
          <p:cNvPr id="47" name="直接连接符 46"/>
          <p:cNvCxnSpPr/>
          <p:nvPr/>
        </p:nvCxnSpPr>
        <p:spPr>
          <a:xfrm rot="5400000">
            <a:off x="738944" y="3356768"/>
            <a:ext cx="5143536" cy="1588"/>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sp>
        <p:nvSpPr>
          <p:cNvPr id="77" name="TextBox 10"/>
          <p:cNvSpPr txBox="1"/>
          <p:nvPr/>
        </p:nvSpPr>
        <p:spPr>
          <a:xfrm>
            <a:off x="4007768" y="2298065"/>
            <a:ext cx="6561390" cy="553720"/>
          </a:xfrm>
          <a:prstGeom prst="rect">
            <a:avLst/>
          </a:prstGeom>
          <a:noFill/>
        </p:spPr>
        <p:txBody>
          <a:bodyPr vert="horz" wrap="square" lIns="0" tIns="0" rIns="0" bIns="0" rtlCol="0" anchor="ctr">
            <a:spAutoFit/>
          </a:bodyPr>
          <a:lstStyle/>
          <a:p>
            <a:r>
              <a:rPr lang="zh-CN" altLang="en-US" sz="3600" b="1" dirty="0" smtClean="0">
                <a:latin typeface="Impact" panose="020B0806030902050204" pitchFamily="34" charset="0"/>
                <a:ea typeface="微软雅黑" panose="020B0503020204020204" pitchFamily="34" charset="-122"/>
              </a:rPr>
              <a:t>一、无线传感器网络路由</a:t>
            </a:r>
            <a:endParaRPr lang="zh-CN" altLang="en-US" sz="3600" b="1" dirty="0" smtClean="0">
              <a:latin typeface="Impact" panose="020B0806030902050204" pitchFamily="34" charset="0"/>
              <a:ea typeface="微软雅黑" panose="020B0503020204020204" pitchFamily="34" charset="-122"/>
            </a:endParaRPr>
          </a:p>
        </p:txBody>
      </p:sp>
      <p:cxnSp>
        <p:nvCxnSpPr>
          <p:cNvPr id="11" name="直接连接符 10"/>
          <p:cNvCxnSpPr/>
          <p:nvPr/>
        </p:nvCxnSpPr>
        <p:spPr>
          <a:xfrm>
            <a:off x="3381356" y="1689436"/>
            <a:ext cx="6963116" cy="11372"/>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12" name="TextBox 10"/>
          <p:cNvSpPr txBox="1"/>
          <p:nvPr/>
        </p:nvSpPr>
        <p:spPr>
          <a:xfrm>
            <a:off x="4017645" y="3500755"/>
            <a:ext cx="6985000" cy="553720"/>
          </a:xfrm>
          <a:prstGeom prst="rect">
            <a:avLst/>
          </a:prstGeom>
          <a:noFill/>
        </p:spPr>
        <p:txBody>
          <a:bodyPr vert="horz" wrap="square" lIns="0" tIns="0" rIns="0" bIns="0" rtlCol="0" anchor="ctr">
            <a:spAutoFit/>
          </a:bodyPr>
          <a:lstStyle/>
          <a:p>
            <a:r>
              <a:rPr lang="zh-CN" altLang="en-US" sz="3600" b="1" dirty="0" smtClean="0">
                <a:latin typeface="Impact" panose="020B0806030902050204" pitchFamily="34" charset="0"/>
                <a:ea typeface="微软雅黑" panose="020B0503020204020204" pitchFamily="34" charset="-122"/>
              </a:rPr>
              <a:t>二、</a:t>
            </a:r>
            <a:r>
              <a:rPr lang="zh-CN" altLang="en-US" sz="3600" b="1" dirty="0" smtClean="0">
                <a:latin typeface="Impact" panose="020B0806030902050204" pitchFamily="34" charset="0"/>
                <a:ea typeface="微软雅黑" panose="020B0503020204020204" pitchFamily="34" charset="-122"/>
                <a:sym typeface="+mn-ea"/>
              </a:rPr>
              <a:t>无线传感器</a:t>
            </a:r>
            <a:r>
              <a:rPr lang="zh-CN" altLang="en-US" sz="3600" b="1" dirty="0" smtClean="0">
                <a:latin typeface="Impact" panose="020B0806030902050204" pitchFamily="34" charset="0"/>
                <a:ea typeface="微软雅黑" panose="020B0503020204020204" pitchFamily="34" charset="-122"/>
              </a:rPr>
              <a:t>网络拓扑控制技术</a:t>
            </a:r>
            <a:endParaRPr lang="zh-CN" altLang="en-US" sz="3600" b="1" dirty="0" smtClean="0">
              <a:latin typeface="Impact" panose="020B0806030902050204" pitchFamily="34" charset="0"/>
              <a:ea typeface="微软雅黑" panose="020B0503020204020204" pitchFamily="34" charset="-122"/>
            </a:endParaRPr>
          </a:p>
        </p:txBody>
      </p:sp>
      <p:sp>
        <p:nvSpPr>
          <p:cNvPr id="13" name="TextBox 11"/>
          <p:cNvSpPr txBox="1"/>
          <p:nvPr/>
        </p:nvSpPr>
        <p:spPr>
          <a:xfrm>
            <a:off x="4017645" y="4747260"/>
            <a:ext cx="6108700" cy="553720"/>
          </a:xfrm>
          <a:prstGeom prst="rect">
            <a:avLst/>
          </a:prstGeom>
          <a:noFill/>
        </p:spPr>
        <p:txBody>
          <a:bodyPr vert="horz" wrap="square" lIns="0" tIns="0" rIns="0" bIns="0" rtlCol="0" anchor="ctr">
            <a:spAutoFit/>
          </a:bodyPr>
          <a:lstStyle/>
          <a:p>
            <a:r>
              <a:rPr lang="zh-CN" altLang="en-US" sz="3600" b="1" dirty="0" smtClean="0">
                <a:latin typeface="Impact" panose="020B0806030902050204" pitchFamily="34" charset="0"/>
                <a:ea typeface="微软雅黑" panose="020B0503020204020204" pitchFamily="34" charset="-122"/>
              </a:rPr>
              <a:t>三、无线传感器网络覆盖技术</a:t>
            </a:r>
            <a:endParaRPr lang="zh-CN" altLang="en-US" sz="3600" b="1" dirty="0" smtClean="0">
              <a:latin typeface="Impact" panose="020B0806030902050204" pitchFamily="34" charset="0"/>
              <a:ea typeface="微软雅黑" panose="020B0503020204020204" pitchFamily="34" charset="-122"/>
            </a:endParaRPr>
          </a:p>
        </p:txBody>
      </p:sp>
      <p:pic>
        <p:nvPicPr>
          <p:cNvPr id="1026" name="Picture 2" descr="E:\教学\无线网络\图\235090-1305230J03449.jpg"/>
          <p:cNvPicPr>
            <a:picLocks noChangeAspect="1" noChangeArrowheads="1"/>
          </p:cNvPicPr>
          <p:nvPr/>
        </p:nvPicPr>
        <p:blipFill>
          <a:blip r:embed="rId1" cstate="print"/>
          <a:srcRect/>
          <a:stretch>
            <a:fillRect/>
          </a:stretch>
        </p:blipFill>
        <p:spPr bwMode="auto">
          <a:xfrm>
            <a:off x="767408" y="1124744"/>
            <a:ext cx="2088232" cy="2088232"/>
          </a:xfrm>
          <a:prstGeom prst="rect">
            <a:avLst/>
          </a:prstGeom>
          <a:noFill/>
        </p:spPr>
      </p:pic>
      <p:pic>
        <p:nvPicPr>
          <p:cNvPr id="1027" name="Picture 3" descr="E:\教学\无线网络\图\235090-1305230Q35477.jpg"/>
          <p:cNvPicPr>
            <a:picLocks noChangeAspect="1" noChangeArrowheads="1"/>
          </p:cNvPicPr>
          <p:nvPr/>
        </p:nvPicPr>
        <p:blipFill>
          <a:blip r:embed="rId2" cstate="print"/>
          <a:srcRect/>
          <a:stretch>
            <a:fillRect/>
          </a:stretch>
        </p:blipFill>
        <p:spPr bwMode="auto">
          <a:xfrm>
            <a:off x="695400" y="3501008"/>
            <a:ext cx="2304256" cy="2304256"/>
          </a:xfrm>
          <a:prstGeom prst="rect">
            <a:avLst/>
          </a:prstGeom>
          <a:noFill/>
        </p:spPr>
      </p:pic>
    </p:spTree>
    <p:custDataLst>
      <p:tags r:id="rId3"/>
    </p:custDataLst>
  </p:cSld>
  <p:clrMapOvr>
    <a:masterClrMapping/>
  </p:clrMapOvr>
  <p:transition spd="med" advClick="0" advTm="0">
    <p:split orient="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zh-CN" altLang="en-US" dirty="0"/>
              <a:t>SPIN路由协议转发过程</a:t>
            </a:r>
            <a:endParaRPr lang="zh-CN" altLang="en-US" dirty="0"/>
          </a:p>
        </p:txBody>
      </p:sp>
      <p:sp>
        <p:nvSpPr>
          <p:cNvPr id="2" name="椭圆 1"/>
          <p:cNvSpPr/>
          <p:nvPr/>
        </p:nvSpPr>
        <p:spPr>
          <a:xfrm>
            <a:off x="3452813" y="3143250"/>
            <a:ext cx="500063" cy="50006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rgbClr val="FF0000"/>
                </a:solidFill>
                <a:effectLst/>
                <a:uLnTx/>
                <a:uFillTx/>
                <a:latin typeface="+mn-lt"/>
                <a:ea typeface="+mn-ea"/>
                <a:cs typeface="+mn-cs"/>
              </a:rPr>
              <a:t>1</a:t>
            </a:r>
            <a:endParaRPr kumimoji="0" lang="zh-CN" altLang="en-US" sz="2800" b="1" i="0" u="none" strike="noStrike" kern="1200" cap="none" spc="0" normalizeH="0" baseline="0" noProof="0" dirty="0">
              <a:ln>
                <a:noFill/>
              </a:ln>
              <a:solidFill>
                <a:srgbClr val="FF0000"/>
              </a:solidFill>
              <a:effectLst/>
              <a:uLnTx/>
              <a:uFillTx/>
              <a:latin typeface="+mn-lt"/>
              <a:ea typeface="+mn-ea"/>
              <a:cs typeface="+mn-cs"/>
            </a:endParaRPr>
          </a:p>
        </p:txBody>
      </p:sp>
      <p:sp>
        <p:nvSpPr>
          <p:cNvPr id="3" name="椭圆 2"/>
          <p:cNvSpPr/>
          <p:nvPr/>
        </p:nvSpPr>
        <p:spPr>
          <a:xfrm>
            <a:off x="3452813" y="4857750"/>
            <a:ext cx="500063" cy="50006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rgbClr val="FF0000"/>
                </a:solidFill>
                <a:effectLst/>
                <a:uLnTx/>
                <a:uFillTx/>
                <a:latin typeface="+mn-lt"/>
                <a:ea typeface="+mn-ea"/>
                <a:cs typeface="+mn-cs"/>
              </a:rPr>
              <a:t>5</a:t>
            </a:r>
            <a:endParaRPr kumimoji="0" lang="zh-CN" altLang="en-US" sz="2800" b="1" i="0" u="none" strike="noStrike" kern="1200" cap="none" spc="0" normalizeH="0" baseline="0" noProof="0" dirty="0">
              <a:ln>
                <a:noFill/>
              </a:ln>
              <a:solidFill>
                <a:srgbClr val="FF0000"/>
              </a:solidFill>
              <a:effectLst/>
              <a:uLnTx/>
              <a:uFillTx/>
              <a:latin typeface="+mn-lt"/>
              <a:ea typeface="+mn-ea"/>
              <a:cs typeface="+mn-cs"/>
            </a:endParaRPr>
          </a:p>
        </p:txBody>
      </p:sp>
      <p:sp>
        <p:nvSpPr>
          <p:cNvPr id="4" name="椭圆 3"/>
          <p:cNvSpPr/>
          <p:nvPr/>
        </p:nvSpPr>
        <p:spPr>
          <a:xfrm>
            <a:off x="2024063" y="4357688"/>
            <a:ext cx="500063" cy="50006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rgbClr val="FF0000"/>
                </a:solidFill>
                <a:effectLst/>
                <a:uLnTx/>
                <a:uFillTx/>
                <a:latin typeface="+mn-lt"/>
                <a:ea typeface="+mn-ea"/>
                <a:cs typeface="+mn-cs"/>
              </a:rPr>
              <a:t>4</a:t>
            </a:r>
            <a:endParaRPr kumimoji="0" lang="zh-CN" altLang="en-US" sz="2800" b="1" i="0" u="none" strike="noStrike" kern="1200" cap="none" spc="0" normalizeH="0" baseline="0" noProof="0" dirty="0">
              <a:ln>
                <a:noFill/>
              </a:ln>
              <a:solidFill>
                <a:srgbClr val="FF0000"/>
              </a:solidFill>
              <a:effectLst/>
              <a:uLnTx/>
              <a:uFillTx/>
              <a:latin typeface="+mn-lt"/>
              <a:ea typeface="+mn-ea"/>
              <a:cs typeface="+mn-cs"/>
            </a:endParaRPr>
          </a:p>
        </p:txBody>
      </p:sp>
      <p:sp>
        <p:nvSpPr>
          <p:cNvPr id="5" name="椭圆 4"/>
          <p:cNvSpPr/>
          <p:nvPr/>
        </p:nvSpPr>
        <p:spPr>
          <a:xfrm>
            <a:off x="1952625" y="1928813"/>
            <a:ext cx="500063" cy="50006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rgbClr val="FF0000"/>
                </a:solidFill>
                <a:effectLst/>
                <a:uLnTx/>
                <a:uFillTx/>
                <a:latin typeface="+mn-lt"/>
                <a:ea typeface="+mn-ea"/>
                <a:cs typeface="+mn-cs"/>
              </a:rPr>
              <a:t>3</a:t>
            </a:r>
            <a:endParaRPr kumimoji="0" lang="zh-CN" altLang="en-US" sz="2800" b="1" i="0" u="none" strike="noStrike" kern="1200" cap="none" spc="0" normalizeH="0" baseline="0" noProof="0" dirty="0">
              <a:ln>
                <a:noFill/>
              </a:ln>
              <a:solidFill>
                <a:srgbClr val="FF0000"/>
              </a:solidFill>
              <a:effectLst/>
              <a:uLnTx/>
              <a:uFillTx/>
              <a:latin typeface="+mn-lt"/>
              <a:ea typeface="+mn-ea"/>
              <a:cs typeface="+mn-cs"/>
            </a:endParaRPr>
          </a:p>
        </p:txBody>
      </p:sp>
      <p:sp>
        <p:nvSpPr>
          <p:cNvPr id="6" name="椭圆 5"/>
          <p:cNvSpPr/>
          <p:nvPr/>
        </p:nvSpPr>
        <p:spPr>
          <a:xfrm>
            <a:off x="3452813" y="1357313"/>
            <a:ext cx="500063" cy="50006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rgbClr val="FF0000"/>
                </a:solidFill>
                <a:effectLst/>
                <a:uLnTx/>
                <a:uFillTx/>
                <a:latin typeface="+mn-lt"/>
                <a:ea typeface="+mn-ea"/>
                <a:cs typeface="+mn-cs"/>
              </a:rPr>
              <a:t>2</a:t>
            </a:r>
            <a:endParaRPr kumimoji="0" lang="zh-CN" altLang="en-US" sz="2800" b="1" i="0" u="none" strike="noStrike" kern="1200" cap="none" spc="0" normalizeH="0" baseline="0" noProof="0" dirty="0">
              <a:ln>
                <a:noFill/>
              </a:ln>
              <a:solidFill>
                <a:srgbClr val="FF0000"/>
              </a:solidFill>
              <a:effectLst/>
              <a:uLnTx/>
              <a:uFillTx/>
              <a:latin typeface="+mn-lt"/>
              <a:ea typeface="+mn-ea"/>
              <a:cs typeface="+mn-cs"/>
            </a:endParaRPr>
          </a:p>
        </p:txBody>
      </p:sp>
      <p:sp>
        <p:nvSpPr>
          <p:cNvPr id="7" name="椭圆 6"/>
          <p:cNvSpPr/>
          <p:nvPr/>
        </p:nvSpPr>
        <p:spPr>
          <a:xfrm>
            <a:off x="5095875" y="4000500"/>
            <a:ext cx="500063" cy="50006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rgbClr val="FF0000"/>
                </a:solidFill>
                <a:effectLst/>
                <a:uLnTx/>
                <a:uFillTx/>
                <a:latin typeface="+mn-lt"/>
                <a:ea typeface="+mn-ea"/>
                <a:cs typeface="+mn-cs"/>
              </a:rPr>
              <a:t>0</a:t>
            </a:r>
            <a:endParaRPr kumimoji="0" lang="zh-CN" altLang="en-US" sz="2800" b="1" i="0" u="none" strike="noStrike" kern="1200" cap="none" spc="0" normalizeH="0" baseline="0" noProof="0" dirty="0">
              <a:ln>
                <a:noFill/>
              </a:ln>
              <a:solidFill>
                <a:srgbClr val="FF0000"/>
              </a:solidFill>
              <a:effectLst/>
              <a:uLnTx/>
              <a:uFillTx/>
              <a:latin typeface="+mn-lt"/>
              <a:ea typeface="+mn-ea"/>
              <a:cs typeface="+mn-cs"/>
            </a:endParaRPr>
          </a:p>
        </p:txBody>
      </p:sp>
      <p:cxnSp>
        <p:nvCxnSpPr>
          <p:cNvPr id="9" name="直接箭头连接符 8"/>
          <p:cNvCxnSpPr>
            <a:stCxn id="7" idx="1"/>
            <a:endCxn id="2" idx="6"/>
          </p:cNvCxnSpPr>
          <p:nvPr/>
        </p:nvCxnSpPr>
        <p:spPr>
          <a:xfrm rot="16200000" flipV="1">
            <a:off x="4220369" y="3124994"/>
            <a:ext cx="681038" cy="121602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0" name="TextBox 9"/>
          <p:cNvSpPr txBox="1"/>
          <p:nvPr/>
        </p:nvSpPr>
        <p:spPr>
          <a:xfrm>
            <a:off x="4381500" y="3357563"/>
            <a:ext cx="765175" cy="368300"/>
          </a:xfrm>
          <a:prstGeom prst="rect">
            <a:avLst/>
          </a:prstGeom>
          <a:noFill/>
          <a:ln w="9525">
            <a:noFill/>
          </a:ln>
        </p:spPr>
        <p:txBody>
          <a:bodyPr>
            <a:spAutoFit/>
          </a:bodyPr>
          <a:lstStyle/>
          <a:p>
            <a:r>
              <a:rPr lang="en-US" altLang="zh-CN" dirty="0">
                <a:latin typeface="Arial" panose="020B0604020202020204" pitchFamily="34" charset="0"/>
              </a:rPr>
              <a:t>DATA</a:t>
            </a:r>
            <a:endParaRPr lang="zh-CN" altLang="en-US" dirty="0">
              <a:latin typeface="Arial" panose="020B0604020202020204" pitchFamily="34" charset="0"/>
            </a:endParaRPr>
          </a:p>
        </p:txBody>
      </p:sp>
      <p:cxnSp>
        <p:nvCxnSpPr>
          <p:cNvPr id="12" name="直接箭头连接符 11"/>
          <p:cNvCxnSpPr>
            <a:stCxn id="2" idx="0"/>
            <a:endCxn id="6" idx="4"/>
          </p:cNvCxnSpPr>
          <p:nvPr/>
        </p:nvCxnSpPr>
        <p:spPr>
          <a:xfrm rot="16200000" flipV="1">
            <a:off x="3059906" y="2499519"/>
            <a:ext cx="1285875"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5" name="直接箭头连接符 14"/>
          <p:cNvCxnSpPr>
            <a:stCxn id="2" idx="4"/>
            <a:endCxn id="3" idx="0"/>
          </p:cNvCxnSpPr>
          <p:nvPr/>
        </p:nvCxnSpPr>
        <p:spPr>
          <a:xfrm rot="5400000">
            <a:off x="3095625" y="4249738"/>
            <a:ext cx="1214438"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8" name="直接箭头连接符 17"/>
          <p:cNvCxnSpPr>
            <a:stCxn id="2" idx="1"/>
          </p:cNvCxnSpPr>
          <p:nvPr/>
        </p:nvCxnSpPr>
        <p:spPr>
          <a:xfrm rot="16200000" flipV="1">
            <a:off x="2524125" y="2214563"/>
            <a:ext cx="858838" cy="1144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20" name="直接箭头连接符 19"/>
          <p:cNvCxnSpPr>
            <a:stCxn id="2" idx="3"/>
          </p:cNvCxnSpPr>
          <p:nvPr/>
        </p:nvCxnSpPr>
        <p:spPr>
          <a:xfrm rot="5400000">
            <a:off x="2559844" y="3463131"/>
            <a:ext cx="858838" cy="107315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1" name="TextBox 20"/>
          <p:cNvSpPr txBox="1"/>
          <p:nvPr/>
        </p:nvSpPr>
        <p:spPr>
          <a:xfrm>
            <a:off x="3667125" y="2357438"/>
            <a:ext cx="652780" cy="368300"/>
          </a:xfrm>
          <a:prstGeom prst="rect">
            <a:avLst/>
          </a:prstGeom>
          <a:noFill/>
          <a:ln w="9525">
            <a:noFill/>
          </a:ln>
        </p:spPr>
        <p:txBody>
          <a:bodyPr wrap="none">
            <a:spAutoFit/>
          </a:bodyPr>
          <a:lstStyle/>
          <a:p>
            <a:r>
              <a:rPr lang="en-US" altLang="zh-CN" dirty="0">
                <a:latin typeface="Arial" panose="020B0604020202020204" pitchFamily="34" charset="0"/>
              </a:rPr>
              <a:t>ADV</a:t>
            </a:r>
            <a:endParaRPr lang="zh-CN" altLang="en-US" dirty="0">
              <a:latin typeface="Arial" panose="020B0604020202020204" pitchFamily="34" charset="0"/>
            </a:endParaRPr>
          </a:p>
        </p:txBody>
      </p:sp>
      <p:sp>
        <p:nvSpPr>
          <p:cNvPr id="22" name="TextBox 21"/>
          <p:cNvSpPr txBox="1"/>
          <p:nvPr/>
        </p:nvSpPr>
        <p:spPr>
          <a:xfrm>
            <a:off x="2738438" y="2357438"/>
            <a:ext cx="652780" cy="368300"/>
          </a:xfrm>
          <a:prstGeom prst="rect">
            <a:avLst/>
          </a:prstGeom>
          <a:noFill/>
          <a:ln w="9525">
            <a:noFill/>
          </a:ln>
        </p:spPr>
        <p:txBody>
          <a:bodyPr wrap="none">
            <a:spAutoFit/>
          </a:bodyPr>
          <a:lstStyle/>
          <a:p>
            <a:r>
              <a:rPr lang="en-US" altLang="zh-CN" dirty="0">
                <a:latin typeface="Arial" panose="020B0604020202020204" pitchFamily="34" charset="0"/>
              </a:rPr>
              <a:t>ADV</a:t>
            </a:r>
            <a:endParaRPr lang="zh-CN" altLang="en-US" dirty="0">
              <a:latin typeface="Arial" panose="020B0604020202020204" pitchFamily="34" charset="0"/>
            </a:endParaRPr>
          </a:p>
        </p:txBody>
      </p:sp>
      <p:sp>
        <p:nvSpPr>
          <p:cNvPr id="23" name="TextBox 22"/>
          <p:cNvSpPr txBox="1"/>
          <p:nvPr/>
        </p:nvSpPr>
        <p:spPr>
          <a:xfrm>
            <a:off x="2381250" y="3643313"/>
            <a:ext cx="652780" cy="368300"/>
          </a:xfrm>
          <a:prstGeom prst="rect">
            <a:avLst/>
          </a:prstGeom>
          <a:noFill/>
          <a:ln w="9525">
            <a:noFill/>
          </a:ln>
        </p:spPr>
        <p:txBody>
          <a:bodyPr wrap="none">
            <a:spAutoFit/>
          </a:bodyPr>
          <a:lstStyle/>
          <a:p>
            <a:r>
              <a:rPr lang="en-US" altLang="zh-CN" dirty="0">
                <a:latin typeface="Arial" panose="020B0604020202020204" pitchFamily="34" charset="0"/>
              </a:rPr>
              <a:t>ADV</a:t>
            </a:r>
            <a:endParaRPr lang="zh-CN" altLang="en-US" dirty="0">
              <a:latin typeface="Arial" panose="020B0604020202020204" pitchFamily="34" charset="0"/>
            </a:endParaRPr>
          </a:p>
        </p:txBody>
      </p:sp>
      <p:sp>
        <p:nvSpPr>
          <p:cNvPr id="24" name="TextBox 23"/>
          <p:cNvSpPr txBox="1"/>
          <p:nvPr/>
        </p:nvSpPr>
        <p:spPr>
          <a:xfrm>
            <a:off x="3667125" y="4143375"/>
            <a:ext cx="652780" cy="368300"/>
          </a:xfrm>
          <a:prstGeom prst="rect">
            <a:avLst/>
          </a:prstGeom>
          <a:noFill/>
          <a:ln w="9525">
            <a:noFill/>
          </a:ln>
        </p:spPr>
        <p:txBody>
          <a:bodyPr wrap="none">
            <a:spAutoFit/>
          </a:bodyPr>
          <a:lstStyle/>
          <a:p>
            <a:r>
              <a:rPr lang="en-US" altLang="zh-CN" dirty="0">
                <a:latin typeface="Arial" panose="020B0604020202020204" pitchFamily="34" charset="0"/>
              </a:rPr>
              <a:t>ADV</a:t>
            </a:r>
            <a:endParaRPr lang="zh-CN" altLang="en-US" dirty="0">
              <a:latin typeface="Arial" panose="020B0604020202020204" pitchFamily="34" charset="0"/>
            </a:endParaRPr>
          </a:p>
        </p:txBody>
      </p:sp>
      <p:sp>
        <p:nvSpPr>
          <p:cNvPr id="25" name="TextBox 24"/>
          <p:cNvSpPr txBox="1"/>
          <p:nvPr/>
        </p:nvSpPr>
        <p:spPr>
          <a:xfrm>
            <a:off x="6009005" y="1200150"/>
            <a:ext cx="5628640" cy="460375"/>
          </a:xfrm>
          <a:prstGeom prst="rect">
            <a:avLst/>
          </a:prstGeom>
          <a:noFill/>
          <a:ln w="9525">
            <a:noFill/>
          </a:ln>
        </p:spPr>
        <p:txBody>
          <a:bodyPr wrap="square">
            <a:spAutoFit/>
          </a:bodyPr>
          <a:lstStyle/>
          <a:p>
            <a:pPr marL="342900" indent="-342900" algn="just">
              <a:buClr>
                <a:srgbClr val="E20000"/>
              </a:buClr>
              <a:buFont typeface="Wingdings" panose="05000000000000000000" charset="0"/>
              <a:buChar char=""/>
            </a:pPr>
            <a:r>
              <a:rPr lang="en-US" altLang="zh-CN" sz="2400" b="1" dirty="0">
                <a:solidFill>
                  <a:srgbClr val="000066"/>
                </a:solidFill>
                <a:latin typeface="华文楷体" panose="02010600040101010101" pitchFamily="2" charset="-122"/>
                <a:ea typeface="华文楷体" panose="02010600040101010101" pitchFamily="2" charset="-122"/>
              </a:rPr>
              <a:t>0</a:t>
            </a:r>
            <a:r>
              <a:rPr lang="zh-CN" altLang="en-US" sz="2400" b="1" dirty="0">
                <a:solidFill>
                  <a:srgbClr val="000066"/>
                </a:solidFill>
                <a:latin typeface="华文楷体" panose="02010600040101010101" pitchFamily="2" charset="-122"/>
                <a:ea typeface="华文楷体" panose="02010600040101010101" pitchFamily="2" charset="-122"/>
              </a:rPr>
              <a:t>号节点向</a:t>
            </a:r>
            <a:r>
              <a:rPr lang="en-US" altLang="zh-CN" sz="2400" b="1" dirty="0">
                <a:solidFill>
                  <a:srgbClr val="000066"/>
                </a:solidFill>
                <a:latin typeface="华文楷体" panose="02010600040101010101" pitchFamily="2" charset="-122"/>
                <a:ea typeface="华文楷体" panose="02010600040101010101" pitchFamily="2" charset="-122"/>
              </a:rPr>
              <a:t>1</a:t>
            </a:r>
            <a:r>
              <a:rPr lang="zh-CN" altLang="en-US" sz="2400" b="1" dirty="0">
                <a:solidFill>
                  <a:srgbClr val="000066"/>
                </a:solidFill>
                <a:latin typeface="华文楷体" panose="02010600040101010101" pitchFamily="2" charset="-122"/>
                <a:ea typeface="华文楷体" panose="02010600040101010101" pitchFamily="2" charset="-122"/>
              </a:rPr>
              <a:t>号节点发送传感数据</a:t>
            </a:r>
            <a:endParaRPr lang="zh-CN" altLang="en-US" sz="2400" b="1" dirty="0">
              <a:solidFill>
                <a:srgbClr val="000066"/>
              </a:solidFill>
              <a:latin typeface="华文楷体" panose="02010600040101010101" pitchFamily="2" charset="-122"/>
              <a:ea typeface="华文楷体" panose="02010600040101010101" pitchFamily="2" charset="-122"/>
            </a:endParaRPr>
          </a:p>
        </p:txBody>
      </p:sp>
      <p:sp>
        <p:nvSpPr>
          <p:cNvPr id="26" name="TextBox 25"/>
          <p:cNvSpPr txBox="1"/>
          <p:nvPr/>
        </p:nvSpPr>
        <p:spPr>
          <a:xfrm>
            <a:off x="6009005" y="1772285"/>
            <a:ext cx="5631815" cy="1198880"/>
          </a:xfrm>
          <a:prstGeom prst="rect">
            <a:avLst/>
          </a:prstGeom>
          <a:noFill/>
          <a:ln w="9525">
            <a:noFill/>
          </a:ln>
        </p:spPr>
        <p:txBody>
          <a:bodyPr wrap="square">
            <a:spAutoFit/>
          </a:bodyPr>
          <a:lstStyle/>
          <a:p>
            <a:pPr marL="342900" indent="-342900" algn="just">
              <a:buClr>
                <a:srgbClr val="E20000"/>
              </a:buClr>
              <a:buFont typeface="Wingdings" panose="05000000000000000000" charset="0"/>
              <a:buChar char=""/>
            </a:pPr>
            <a:r>
              <a:rPr lang="zh-CN" altLang="en-US" sz="2400" b="1" dirty="0">
                <a:solidFill>
                  <a:srgbClr val="000066"/>
                </a:solidFill>
                <a:latin typeface="华文楷体" panose="02010600040101010101" pitchFamily="2" charset="-122"/>
                <a:ea typeface="华文楷体" panose="02010600040101010101" pitchFamily="2" charset="-122"/>
              </a:rPr>
              <a:t>当</a:t>
            </a:r>
            <a:r>
              <a:rPr lang="en-US" altLang="zh-CN" sz="2400" b="1" dirty="0">
                <a:solidFill>
                  <a:srgbClr val="000066"/>
                </a:solidFill>
                <a:latin typeface="华文楷体" panose="02010600040101010101" pitchFamily="2" charset="-122"/>
                <a:ea typeface="华文楷体" panose="02010600040101010101" pitchFamily="2" charset="-122"/>
              </a:rPr>
              <a:t>1</a:t>
            </a:r>
            <a:r>
              <a:rPr lang="zh-CN" altLang="en-US" sz="2400" b="1" dirty="0">
                <a:solidFill>
                  <a:srgbClr val="000066"/>
                </a:solidFill>
                <a:latin typeface="华文楷体" panose="02010600040101010101" pitchFamily="2" charset="-122"/>
                <a:ea typeface="华文楷体" panose="02010600040101010101" pitchFamily="2" charset="-122"/>
              </a:rPr>
              <a:t>号节点接收到数据后，向其周边邻居节点广播</a:t>
            </a:r>
            <a:r>
              <a:rPr lang="en-US" altLang="zh-CN" sz="2400" b="1" dirty="0">
                <a:solidFill>
                  <a:srgbClr val="000066"/>
                </a:solidFill>
                <a:latin typeface="华文楷体" panose="02010600040101010101" pitchFamily="2" charset="-122"/>
                <a:ea typeface="华文楷体" panose="02010600040101010101" pitchFamily="2" charset="-122"/>
              </a:rPr>
              <a:t>ADV</a:t>
            </a:r>
            <a:r>
              <a:rPr lang="zh-CN" altLang="en-US" sz="2400" b="1" dirty="0">
                <a:solidFill>
                  <a:srgbClr val="000066"/>
                </a:solidFill>
                <a:latin typeface="华文楷体" panose="02010600040101010101" pitchFamily="2" charset="-122"/>
                <a:ea typeface="华文楷体" panose="02010600040101010101" pitchFamily="2" charset="-122"/>
              </a:rPr>
              <a:t>数据包，通知邻居节点自己有传感数据需要转发</a:t>
            </a:r>
            <a:endParaRPr lang="zh-CN" altLang="en-US" sz="2400" b="1" dirty="0">
              <a:solidFill>
                <a:srgbClr val="000066"/>
              </a:solidFill>
              <a:latin typeface="华文楷体" panose="02010600040101010101" pitchFamily="2" charset="-122"/>
              <a:ea typeface="华文楷体" panose="02010600040101010101" pitchFamily="2" charset="-122"/>
            </a:endParaRPr>
          </a:p>
        </p:txBody>
      </p:sp>
      <p:sp>
        <p:nvSpPr>
          <p:cNvPr id="27" name="TextBox 26"/>
          <p:cNvSpPr txBox="1"/>
          <p:nvPr/>
        </p:nvSpPr>
        <p:spPr>
          <a:xfrm>
            <a:off x="6009005" y="3082925"/>
            <a:ext cx="5631815" cy="1938020"/>
          </a:xfrm>
          <a:prstGeom prst="rect">
            <a:avLst/>
          </a:prstGeom>
          <a:noFill/>
          <a:ln w="9525">
            <a:noFill/>
          </a:ln>
        </p:spPr>
        <p:txBody>
          <a:bodyPr wrap="square">
            <a:spAutoFit/>
          </a:bodyPr>
          <a:lstStyle/>
          <a:p>
            <a:pPr marL="342900" indent="-342900" algn="just">
              <a:buClr>
                <a:srgbClr val="E20000"/>
              </a:buClr>
              <a:buFont typeface="Wingdings" panose="05000000000000000000" charset="0"/>
              <a:buChar char=""/>
            </a:pPr>
            <a:r>
              <a:rPr lang="zh-CN" altLang="en-US" sz="2400" b="1" dirty="0">
                <a:solidFill>
                  <a:srgbClr val="000066"/>
                </a:solidFill>
                <a:latin typeface="华文楷体" panose="02010600040101010101" pitchFamily="2" charset="-122"/>
                <a:ea typeface="华文楷体" panose="02010600040101010101" pitchFamily="2" charset="-122"/>
              </a:rPr>
              <a:t>当邻居</a:t>
            </a:r>
            <a:r>
              <a:rPr lang="zh-CN" altLang="en-US" sz="2400" b="1" dirty="0" smtClean="0">
                <a:solidFill>
                  <a:srgbClr val="000066"/>
                </a:solidFill>
                <a:latin typeface="华文楷体" panose="02010600040101010101" pitchFamily="2" charset="-122"/>
                <a:ea typeface="华文楷体" panose="02010600040101010101" pitchFamily="2" charset="-122"/>
              </a:rPr>
              <a:t>节点接收到</a:t>
            </a:r>
            <a:r>
              <a:rPr lang="en-US" altLang="zh-CN" sz="2400" b="1" dirty="0">
                <a:solidFill>
                  <a:srgbClr val="000066"/>
                </a:solidFill>
                <a:latin typeface="华文楷体" panose="02010600040101010101" pitchFamily="2" charset="-122"/>
                <a:ea typeface="华文楷体" panose="02010600040101010101" pitchFamily="2" charset="-122"/>
              </a:rPr>
              <a:t>1</a:t>
            </a:r>
            <a:r>
              <a:rPr lang="zh-CN" altLang="en-US" sz="2400" b="1" dirty="0">
                <a:solidFill>
                  <a:srgbClr val="000066"/>
                </a:solidFill>
                <a:latin typeface="华文楷体" panose="02010600040101010101" pitchFamily="2" charset="-122"/>
                <a:ea typeface="华文楷体" panose="02010600040101010101" pitchFamily="2" charset="-122"/>
              </a:rPr>
              <a:t>号节点的</a:t>
            </a:r>
            <a:r>
              <a:rPr lang="en-US" altLang="zh-CN" sz="2400" b="1" dirty="0" smtClean="0">
                <a:solidFill>
                  <a:srgbClr val="000066"/>
                </a:solidFill>
                <a:latin typeface="华文楷体" panose="02010600040101010101" pitchFamily="2" charset="-122"/>
                <a:ea typeface="华文楷体" panose="02010600040101010101" pitchFamily="2" charset="-122"/>
              </a:rPr>
              <a:t>ADV</a:t>
            </a:r>
            <a:r>
              <a:rPr lang="zh-CN" altLang="en-US" sz="2400" b="1" dirty="0">
                <a:solidFill>
                  <a:srgbClr val="000066"/>
                </a:solidFill>
                <a:latin typeface="华文楷体" panose="02010600040101010101" pitchFamily="2" charset="-122"/>
                <a:ea typeface="华文楷体" panose="02010600040101010101" pitchFamily="2" charset="-122"/>
              </a:rPr>
              <a:t>数据包后，根据自己的情况，自主选择接受数据</a:t>
            </a:r>
            <a:r>
              <a:rPr lang="en-US" altLang="zh-CN" sz="2400" b="1" dirty="0">
                <a:solidFill>
                  <a:srgbClr val="000066"/>
                </a:solidFill>
                <a:latin typeface="华文楷体" panose="02010600040101010101" pitchFamily="2" charset="-122"/>
                <a:ea typeface="华文楷体" panose="02010600040101010101" pitchFamily="2" charset="-122"/>
              </a:rPr>
              <a:t>DATA</a:t>
            </a:r>
            <a:r>
              <a:rPr lang="zh-CN" altLang="en-US" sz="2400" b="1" dirty="0" smtClean="0">
                <a:solidFill>
                  <a:srgbClr val="000066"/>
                </a:solidFill>
                <a:latin typeface="华文楷体" panose="02010600040101010101" pitchFamily="2" charset="-122"/>
                <a:ea typeface="华文楷体" panose="02010600040101010101" pitchFamily="2" charset="-122"/>
              </a:rPr>
              <a:t>与否。如左图中，节点</a:t>
            </a:r>
            <a:r>
              <a:rPr lang="en-US" altLang="zh-CN" sz="2400" b="1" dirty="0">
                <a:solidFill>
                  <a:srgbClr val="000066"/>
                </a:solidFill>
                <a:latin typeface="华文楷体" panose="02010600040101010101" pitchFamily="2" charset="-122"/>
                <a:ea typeface="华文楷体" panose="02010600040101010101" pitchFamily="2" charset="-122"/>
              </a:rPr>
              <a:t>3</a:t>
            </a:r>
            <a:r>
              <a:rPr lang="zh-CN" altLang="en-US" sz="2400" b="1" dirty="0">
                <a:solidFill>
                  <a:srgbClr val="000066"/>
                </a:solidFill>
                <a:latin typeface="华文楷体" panose="02010600040101010101" pitchFamily="2" charset="-122"/>
                <a:ea typeface="华文楷体" panose="02010600040101010101" pitchFamily="2" charset="-122"/>
              </a:rPr>
              <a:t>与节点</a:t>
            </a:r>
            <a:r>
              <a:rPr lang="en-US" altLang="zh-CN" sz="2400" b="1" dirty="0">
                <a:solidFill>
                  <a:srgbClr val="000066"/>
                </a:solidFill>
                <a:latin typeface="华文楷体" panose="02010600040101010101" pitchFamily="2" charset="-122"/>
                <a:ea typeface="华文楷体" panose="02010600040101010101" pitchFamily="2" charset="-122"/>
              </a:rPr>
              <a:t>5</a:t>
            </a:r>
            <a:r>
              <a:rPr lang="zh-CN" altLang="en-US" sz="2400" b="1" dirty="0">
                <a:solidFill>
                  <a:srgbClr val="000066"/>
                </a:solidFill>
                <a:latin typeface="华文楷体" panose="02010600040101010101" pitchFamily="2" charset="-122"/>
                <a:ea typeface="华文楷体" panose="02010600040101010101" pitchFamily="2" charset="-122"/>
              </a:rPr>
              <a:t>选择接收数据</a:t>
            </a:r>
            <a:r>
              <a:rPr lang="en-US" altLang="zh-CN" sz="2400" b="1" dirty="0">
                <a:solidFill>
                  <a:srgbClr val="000066"/>
                </a:solidFill>
                <a:latin typeface="华文楷体" panose="02010600040101010101" pitchFamily="2" charset="-122"/>
                <a:ea typeface="华文楷体" panose="02010600040101010101" pitchFamily="2" charset="-122"/>
              </a:rPr>
              <a:t>DATA</a:t>
            </a:r>
            <a:r>
              <a:rPr lang="zh-CN" altLang="en-US" sz="2400" b="1" dirty="0">
                <a:solidFill>
                  <a:srgbClr val="000066"/>
                </a:solidFill>
                <a:latin typeface="华文楷体" panose="02010600040101010101" pitchFamily="2" charset="-122"/>
                <a:ea typeface="华文楷体" panose="02010600040101010101" pitchFamily="2" charset="-122"/>
              </a:rPr>
              <a:t>，因此其向</a:t>
            </a:r>
            <a:r>
              <a:rPr lang="en-US" altLang="zh-CN" sz="2400" b="1" dirty="0">
                <a:solidFill>
                  <a:srgbClr val="000066"/>
                </a:solidFill>
                <a:latin typeface="华文楷体" panose="02010600040101010101" pitchFamily="2" charset="-122"/>
                <a:ea typeface="华文楷体" panose="02010600040101010101" pitchFamily="2" charset="-122"/>
              </a:rPr>
              <a:t>1</a:t>
            </a:r>
            <a:r>
              <a:rPr lang="zh-CN" altLang="en-US" sz="2400" b="1" dirty="0">
                <a:solidFill>
                  <a:srgbClr val="000066"/>
                </a:solidFill>
                <a:latin typeface="华文楷体" panose="02010600040101010101" pitchFamily="2" charset="-122"/>
                <a:ea typeface="华文楷体" panose="02010600040101010101" pitchFamily="2" charset="-122"/>
              </a:rPr>
              <a:t>号节点发送</a:t>
            </a:r>
            <a:r>
              <a:rPr lang="en-US" altLang="zh-CN" sz="2400" b="1" dirty="0">
                <a:solidFill>
                  <a:srgbClr val="000066"/>
                </a:solidFill>
                <a:latin typeface="华文楷体" panose="02010600040101010101" pitchFamily="2" charset="-122"/>
                <a:ea typeface="华文楷体" panose="02010600040101010101" pitchFamily="2" charset="-122"/>
              </a:rPr>
              <a:t>REQ</a:t>
            </a:r>
            <a:r>
              <a:rPr lang="zh-CN" altLang="en-US" sz="2400" b="1" dirty="0">
                <a:solidFill>
                  <a:srgbClr val="000066"/>
                </a:solidFill>
                <a:latin typeface="华文楷体" panose="02010600040101010101" pitchFamily="2" charset="-122"/>
                <a:ea typeface="华文楷体" panose="02010600040101010101" pitchFamily="2" charset="-122"/>
              </a:rPr>
              <a:t>数据包</a:t>
            </a:r>
            <a:endParaRPr lang="zh-CN" altLang="en-US" sz="2400" b="1" dirty="0">
              <a:solidFill>
                <a:srgbClr val="000066"/>
              </a:solidFill>
              <a:latin typeface="华文楷体" panose="02010600040101010101" pitchFamily="2" charset="-122"/>
              <a:ea typeface="华文楷体" panose="02010600040101010101" pitchFamily="2" charset="-122"/>
            </a:endParaRPr>
          </a:p>
        </p:txBody>
      </p:sp>
      <p:sp>
        <p:nvSpPr>
          <p:cNvPr id="28" name="TextBox 27"/>
          <p:cNvSpPr txBox="1"/>
          <p:nvPr/>
        </p:nvSpPr>
        <p:spPr>
          <a:xfrm>
            <a:off x="6009005" y="5145405"/>
            <a:ext cx="5631815" cy="1198880"/>
          </a:xfrm>
          <a:prstGeom prst="rect">
            <a:avLst/>
          </a:prstGeom>
          <a:noFill/>
          <a:ln w="9525">
            <a:noFill/>
          </a:ln>
        </p:spPr>
        <p:txBody>
          <a:bodyPr wrap="square">
            <a:spAutoFit/>
          </a:bodyPr>
          <a:lstStyle/>
          <a:p>
            <a:pPr marL="342900" indent="-342900" algn="just">
              <a:buClr>
                <a:srgbClr val="E20000"/>
              </a:buClr>
              <a:buFont typeface="Wingdings" panose="05000000000000000000" charset="0"/>
              <a:buChar char=""/>
            </a:pPr>
            <a:r>
              <a:rPr lang="zh-CN" altLang="en-US" sz="2400" b="1" dirty="0">
                <a:solidFill>
                  <a:srgbClr val="000066"/>
                </a:solidFill>
                <a:latin typeface="华文楷体" panose="02010600040101010101" pitchFamily="2" charset="-122"/>
                <a:ea typeface="华文楷体" panose="02010600040101010101" pitchFamily="2" charset="-122"/>
              </a:rPr>
              <a:t>当</a:t>
            </a:r>
            <a:r>
              <a:rPr lang="en-US" altLang="zh-CN" sz="2400" b="1" dirty="0">
                <a:solidFill>
                  <a:srgbClr val="000066"/>
                </a:solidFill>
                <a:latin typeface="华文楷体" panose="02010600040101010101" pitchFamily="2" charset="-122"/>
                <a:ea typeface="华文楷体" panose="02010600040101010101" pitchFamily="2" charset="-122"/>
              </a:rPr>
              <a:t>1</a:t>
            </a:r>
            <a:r>
              <a:rPr lang="zh-CN" altLang="en-US" sz="2400" b="1" dirty="0">
                <a:solidFill>
                  <a:srgbClr val="000066"/>
                </a:solidFill>
                <a:latin typeface="华文楷体" panose="02010600040101010101" pitchFamily="2" charset="-122"/>
                <a:ea typeface="华文楷体" panose="02010600040101010101" pitchFamily="2" charset="-122"/>
              </a:rPr>
              <a:t>号节点接收到节点</a:t>
            </a:r>
            <a:r>
              <a:rPr lang="en-US" altLang="zh-CN" sz="2400" b="1" dirty="0">
                <a:solidFill>
                  <a:srgbClr val="000066"/>
                </a:solidFill>
                <a:latin typeface="华文楷体" panose="02010600040101010101" pitchFamily="2" charset="-122"/>
                <a:ea typeface="华文楷体" panose="02010600040101010101" pitchFamily="2" charset="-122"/>
              </a:rPr>
              <a:t>3</a:t>
            </a:r>
            <a:r>
              <a:rPr lang="zh-CN" altLang="en-US" sz="2400" b="1" dirty="0">
                <a:solidFill>
                  <a:srgbClr val="000066"/>
                </a:solidFill>
                <a:latin typeface="华文楷体" panose="02010600040101010101" pitchFamily="2" charset="-122"/>
                <a:ea typeface="华文楷体" panose="02010600040101010101" pitchFamily="2" charset="-122"/>
              </a:rPr>
              <a:t>和节点</a:t>
            </a:r>
            <a:r>
              <a:rPr lang="en-US" altLang="zh-CN" sz="2400" b="1" dirty="0">
                <a:solidFill>
                  <a:srgbClr val="000066"/>
                </a:solidFill>
                <a:latin typeface="华文楷体" panose="02010600040101010101" pitchFamily="2" charset="-122"/>
                <a:ea typeface="华文楷体" panose="02010600040101010101" pitchFamily="2" charset="-122"/>
              </a:rPr>
              <a:t>5</a:t>
            </a:r>
            <a:r>
              <a:rPr lang="zh-CN" altLang="en-US" sz="2400" b="1" dirty="0">
                <a:solidFill>
                  <a:srgbClr val="000066"/>
                </a:solidFill>
                <a:latin typeface="华文楷体" panose="02010600040101010101" pitchFamily="2" charset="-122"/>
                <a:ea typeface="华文楷体" panose="02010600040101010101" pitchFamily="2" charset="-122"/>
              </a:rPr>
              <a:t>发送的</a:t>
            </a:r>
            <a:r>
              <a:rPr lang="en-US" altLang="zh-CN" sz="2400" b="1" dirty="0">
                <a:solidFill>
                  <a:srgbClr val="000066"/>
                </a:solidFill>
                <a:latin typeface="华文楷体" panose="02010600040101010101" pitchFamily="2" charset="-122"/>
                <a:ea typeface="华文楷体" panose="02010600040101010101" pitchFamily="2" charset="-122"/>
              </a:rPr>
              <a:t>REQ</a:t>
            </a:r>
            <a:r>
              <a:rPr lang="zh-CN" altLang="en-US" sz="2400" b="1" dirty="0">
                <a:solidFill>
                  <a:srgbClr val="000066"/>
                </a:solidFill>
                <a:latin typeface="华文楷体" panose="02010600040101010101" pitchFamily="2" charset="-122"/>
                <a:ea typeface="华文楷体" panose="02010600040101010101" pitchFamily="2" charset="-122"/>
              </a:rPr>
              <a:t>，即立刻将</a:t>
            </a:r>
            <a:r>
              <a:rPr lang="en-US" altLang="zh-CN" sz="2400" b="1" dirty="0">
                <a:solidFill>
                  <a:srgbClr val="000066"/>
                </a:solidFill>
                <a:latin typeface="华文楷体" panose="02010600040101010101" pitchFamily="2" charset="-122"/>
                <a:ea typeface="华文楷体" panose="02010600040101010101" pitchFamily="2" charset="-122"/>
              </a:rPr>
              <a:t>DATA</a:t>
            </a:r>
            <a:r>
              <a:rPr lang="zh-CN" altLang="en-US" sz="2400" b="1" dirty="0">
                <a:solidFill>
                  <a:srgbClr val="000066"/>
                </a:solidFill>
                <a:latin typeface="华文楷体" panose="02010600040101010101" pitchFamily="2" charset="-122"/>
                <a:ea typeface="华文楷体" panose="02010600040101010101" pitchFamily="2" charset="-122"/>
              </a:rPr>
              <a:t>发送至这两个节点</a:t>
            </a:r>
            <a:endParaRPr lang="zh-CN" altLang="en-US" sz="2400" b="1" dirty="0">
              <a:solidFill>
                <a:srgbClr val="000066"/>
              </a:solidFill>
              <a:latin typeface="华文楷体" panose="02010600040101010101" pitchFamily="2" charset="-122"/>
              <a:ea typeface="华文楷体" panose="02010600040101010101" pitchFamily="2" charset="-122"/>
            </a:endParaRPr>
          </a:p>
        </p:txBody>
      </p:sp>
      <p:cxnSp>
        <p:nvCxnSpPr>
          <p:cNvPr id="30" name="直接箭头连接符 29"/>
          <p:cNvCxnSpPr/>
          <p:nvPr/>
        </p:nvCxnSpPr>
        <p:spPr>
          <a:xfrm>
            <a:off x="2381250" y="2357438"/>
            <a:ext cx="1143000" cy="892175"/>
          </a:xfrm>
          <a:prstGeom prst="straightConnector1">
            <a:avLst/>
          </a:prstGeom>
          <a:ln>
            <a:solidFill>
              <a:srgbClr val="0000FF"/>
            </a:solidFill>
            <a:tailEnd type="arrow"/>
          </a:ln>
        </p:spPr>
        <p:style>
          <a:lnRef idx="2">
            <a:schemeClr val="accent3"/>
          </a:lnRef>
          <a:fillRef idx="0">
            <a:schemeClr val="accent3"/>
          </a:fillRef>
          <a:effectRef idx="1">
            <a:schemeClr val="accent3"/>
          </a:effectRef>
          <a:fontRef idx="minor">
            <a:schemeClr val="tx1"/>
          </a:fontRef>
        </p:style>
      </p:cxnSp>
      <p:cxnSp>
        <p:nvCxnSpPr>
          <p:cNvPr id="31" name="直接箭头连接符 30"/>
          <p:cNvCxnSpPr/>
          <p:nvPr/>
        </p:nvCxnSpPr>
        <p:spPr>
          <a:xfrm rot="5400000" flipH="1" flipV="1">
            <a:off x="3132138" y="4249738"/>
            <a:ext cx="1214438" cy="1588"/>
          </a:xfrm>
          <a:prstGeom prst="straightConnector1">
            <a:avLst/>
          </a:prstGeom>
          <a:ln>
            <a:solidFill>
              <a:srgbClr val="0000FF"/>
            </a:solidFill>
            <a:tailEnd type="arrow"/>
          </a:ln>
        </p:spPr>
        <p:style>
          <a:lnRef idx="2">
            <a:schemeClr val="accent3"/>
          </a:lnRef>
          <a:fillRef idx="0">
            <a:schemeClr val="accent3"/>
          </a:fillRef>
          <a:effectRef idx="1">
            <a:schemeClr val="accent3"/>
          </a:effectRef>
          <a:fontRef idx="minor">
            <a:schemeClr val="tx1"/>
          </a:fontRef>
        </p:style>
      </p:cxnSp>
      <p:sp>
        <p:nvSpPr>
          <p:cNvPr id="34" name="TextBox 33"/>
          <p:cNvSpPr txBox="1"/>
          <p:nvPr/>
        </p:nvSpPr>
        <p:spPr>
          <a:xfrm>
            <a:off x="2309813" y="2714625"/>
            <a:ext cx="678180" cy="368300"/>
          </a:xfrm>
          <a:prstGeom prst="rect">
            <a:avLst/>
          </a:prstGeom>
          <a:noFill/>
          <a:ln w="9525">
            <a:noFill/>
          </a:ln>
        </p:spPr>
        <p:txBody>
          <a:bodyPr wrap="none">
            <a:spAutoFit/>
          </a:bodyPr>
          <a:lstStyle/>
          <a:p>
            <a:r>
              <a:rPr lang="en-US" altLang="zh-CN" dirty="0">
                <a:latin typeface="Arial" panose="020B0604020202020204" pitchFamily="34" charset="0"/>
              </a:rPr>
              <a:t>REQ</a:t>
            </a:r>
            <a:endParaRPr lang="zh-CN" altLang="en-US" dirty="0">
              <a:latin typeface="Arial" panose="020B0604020202020204" pitchFamily="34" charset="0"/>
            </a:endParaRPr>
          </a:p>
        </p:txBody>
      </p:sp>
      <p:sp>
        <p:nvSpPr>
          <p:cNvPr id="35" name="TextBox 34"/>
          <p:cNvSpPr txBox="1"/>
          <p:nvPr/>
        </p:nvSpPr>
        <p:spPr>
          <a:xfrm>
            <a:off x="3024188" y="4143375"/>
            <a:ext cx="678180" cy="368300"/>
          </a:xfrm>
          <a:prstGeom prst="rect">
            <a:avLst/>
          </a:prstGeom>
          <a:noFill/>
          <a:ln w="9525">
            <a:noFill/>
          </a:ln>
        </p:spPr>
        <p:txBody>
          <a:bodyPr wrap="none">
            <a:spAutoFit/>
          </a:bodyPr>
          <a:lstStyle/>
          <a:p>
            <a:r>
              <a:rPr lang="en-US" altLang="zh-CN" dirty="0">
                <a:latin typeface="Arial" panose="020B0604020202020204" pitchFamily="34" charset="0"/>
              </a:rPr>
              <a:t>REQ</a:t>
            </a:r>
            <a:endParaRPr lang="zh-CN" altLang="en-US" dirty="0">
              <a:latin typeface="Arial" panose="020B0604020202020204" pitchFamily="34" charset="0"/>
            </a:endParaRPr>
          </a:p>
        </p:txBody>
      </p:sp>
      <p:cxnSp>
        <p:nvCxnSpPr>
          <p:cNvPr id="39" name="直接箭头连接符 38"/>
          <p:cNvCxnSpPr/>
          <p:nvPr/>
        </p:nvCxnSpPr>
        <p:spPr>
          <a:xfrm rot="10800000">
            <a:off x="2381250" y="2357438"/>
            <a:ext cx="1071563" cy="785813"/>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40" name="直接箭头连接符 39"/>
          <p:cNvCxnSpPr/>
          <p:nvPr/>
        </p:nvCxnSpPr>
        <p:spPr>
          <a:xfrm rot="5400000">
            <a:off x="3112518" y="4250531"/>
            <a:ext cx="1216025" cy="158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43" name="TextBox 42"/>
          <p:cNvSpPr txBox="1"/>
          <p:nvPr/>
        </p:nvSpPr>
        <p:spPr>
          <a:xfrm>
            <a:off x="3667125" y="4000500"/>
            <a:ext cx="758190" cy="368300"/>
          </a:xfrm>
          <a:prstGeom prst="rect">
            <a:avLst/>
          </a:prstGeom>
          <a:noFill/>
          <a:ln w="9525">
            <a:noFill/>
          </a:ln>
        </p:spPr>
        <p:txBody>
          <a:bodyPr wrap="none">
            <a:spAutoFit/>
          </a:bodyPr>
          <a:lstStyle/>
          <a:p>
            <a:r>
              <a:rPr lang="en-US" altLang="zh-CN" dirty="0">
                <a:latin typeface="Arial" panose="020B0604020202020204" pitchFamily="34" charset="0"/>
              </a:rPr>
              <a:t>DATA</a:t>
            </a:r>
            <a:endParaRPr lang="zh-CN" altLang="en-US" dirty="0">
              <a:latin typeface="Arial" panose="020B0604020202020204" pitchFamily="34" charset="0"/>
            </a:endParaRPr>
          </a:p>
        </p:txBody>
      </p:sp>
      <p:sp>
        <p:nvSpPr>
          <p:cNvPr id="44" name="TextBox 43"/>
          <p:cNvSpPr txBox="1"/>
          <p:nvPr/>
        </p:nvSpPr>
        <p:spPr>
          <a:xfrm>
            <a:off x="2381250" y="2857500"/>
            <a:ext cx="758190" cy="368300"/>
          </a:xfrm>
          <a:prstGeom prst="rect">
            <a:avLst/>
          </a:prstGeom>
          <a:noFill/>
          <a:ln w="9525">
            <a:noFill/>
          </a:ln>
        </p:spPr>
        <p:txBody>
          <a:bodyPr wrap="none">
            <a:spAutoFit/>
          </a:bodyPr>
          <a:lstStyle/>
          <a:p>
            <a:r>
              <a:rPr lang="en-US" altLang="zh-CN" dirty="0">
                <a:latin typeface="Arial" panose="020B0604020202020204" pitchFamily="34" charset="0"/>
              </a:rPr>
              <a:t>DATA</a:t>
            </a:r>
            <a:endParaRPr lang="zh-CN" altLang="en-US" dirty="0">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Left)">
                                      <p:cBhvr>
                                        <p:cTn id="7" dur="500"/>
                                        <p:tgtEl>
                                          <p:spTgt spid="9"/>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ppt_w</p:attrName>
                                        </p:attrNameLst>
                                      </p:cBhvr>
                                      <p:tavLst>
                                        <p:tav tm="0">
                                          <p:val>
                                            <p:fltVal val="0"/>
                                          </p:val>
                                        </p:tav>
                                        <p:tav tm="100000">
                                          <p:val>
                                            <p:strVal val="#ppt_w"/>
                                          </p:val>
                                        </p:tav>
                                      </p:tavLst>
                                    </p:anim>
                                    <p:anim calcmode="lin" valueType="num">
                                      <p:cBhvr>
                                        <p:cTn id="11" dur="500" fill="hold"/>
                                        <p:tgtEl>
                                          <p:spTgt spid="10"/>
                                        </p:tgtEl>
                                        <p:attrNameLst>
                                          <p:attrName>ppt_h</p:attrName>
                                        </p:attrNameLst>
                                      </p:cBhvr>
                                      <p:tavLst>
                                        <p:tav tm="0">
                                          <p:val>
                                            <p:fltVal val="0"/>
                                          </p:val>
                                        </p:tav>
                                        <p:tav tm="100000">
                                          <p:val>
                                            <p:strVal val="#ppt_h"/>
                                          </p:val>
                                        </p:tav>
                                      </p:tavLst>
                                    </p:anim>
                                    <p:animEffect transition="in" filter="fade">
                                      <p:cBhvr>
                                        <p:cTn id="12" dur="500"/>
                                        <p:tgtEl>
                                          <p:spTgt spid="10"/>
                                        </p:tgtEl>
                                      </p:cBhvr>
                                    </p:animEffect>
                                  </p:childTnLst>
                                </p:cTn>
                              </p:par>
                            </p:childTnLst>
                          </p:cTn>
                        </p:par>
                        <p:par>
                          <p:cTn id="13" fill="hold">
                            <p:stCondLst>
                              <p:cond delay="500"/>
                            </p:stCondLst>
                            <p:childTnLst>
                              <p:par>
                                <p:cTn id="14" presetID="29" presetClass="entr" presetSubtype="0"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p:cTn id="16" dur="1000" fill="hold"/>
                                        <p:tgtEl>
                                          <p:spTgt spid="25"/>
                                        </p:tgtEl>
                                        <p:attrNameLst>
                                          <p:attrName>ppt_x</p:attrName>
                                        </p:attrNameLst>
                                      </p:cBhvr>
                                      <p:tavLst>
                                        <p:tav tm="0">
                                          <p:val>
                                            <p:strVal val="#ppt_x-.2"/>
                                          </p:val>
                                        </p:tav>
                                        <p:tav tm="100000">
                                          <p:val>
                                            <p:strVal val="#ppt_x"/>
                                          </p:val>
                                        </p:tav>
                                      </p:tavLst>
                                    </p:anim>
                                    <p:anim calcmode="lin" valueType="num">
                                      <p:cBhvr>
                                        <p:cTn id="17" dur="1000" fill="hold"/>
                                        <p:tgtEl>
                                          <p:spTgt spid="25"/>
                                        </p:tgtEl>
                                        <p:attrNameLst>
                                          <p:attrName>ppt_y</p:attrName>
                                        </p:attrNameLst>
                                      </p:cBhvr>
                                      <p:tavLst>
                                        <p:tav tm="0">
                                          <p:val>
                                            <p:strVal val="#ppt_y"/>
                                          </p:val>
                                        </p:tav>
                                        <p:tav tm="100000">
                                          <p:val>
                                            <p:strVal val="#ppt_y"/>
                                          </p:val>
                                        </p:tav>
                                      </p:tavLst>
                                    </p:anim>
                                    <p:animEffect transition="in" filter="wipe(right)" prLst="gradientSize: 0.1">
                                      <p:cBhvr>
                                        <p:cTn id="18" dur="10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xit" presetSubtype="10" fill="hold" nodeType="clickEffect">
                                  <p:stCondLst>
                                    <p:cond delay="0"/>
                                  </p:stCondLst>
                                  <p:childTnLst>
                                    <p:animEffect transition="out" filter="blinds(horizontal)">
                                      <p:cBhvr>
                                        <p:cTn id="22" dur="500"/>
                                        <p:tgtEl>
                                          <p:spTgt spid="9"/>
                                        </p:tgtEl>
                                      </p:cBhvr>
                                    </p:animEffect>
                                    <p:set>
                                      <p:cBhvr>
                                        <p:cTn id="23" dur="1" fill="hold">
                                          <p:stCondLst>
                                            <p:cond delay="499"/>
                                          </p:stCondLst>
                                        </p:cTn>
                                        <p:tgtEl>
                                          <p:spTgt spid="9"/>
                                        </p:tgtEl>
                                        <p:attrNameLst>
                                          <p:attrName>style.visibility</p:attrName>
                                        </p:attrNameLst>
                                      </p:cBhvr>
                                      <p:to>
                                        <p:strVal val="hidden"/>
                                      </p:to>
                                    </p:set>
                                  </p:childTnLst>
                                </p:cTn>
                              </p:par>
                              <p:par>
                                <p:cTn id="24" presetID="3" presetClass="exit" presetSubtype="10" fill="hold" grpId="1" nodeType="withEffect">
                                  <p:stCondLst>
                                    <p:cond delay="0"/>
                                  </p:stCondLst>
                                  <p:childTnLst>
                                    <p:animEffect transition="out" filter="blinds(horizontal)">
                                      <p:cBhvr>
                                        <p:cTn id="25" dur="500"/>
                                        <p:tgtEl>
                                          <p:spTgt spid="10"/>
                                        </p:tgtEl>
                                      </p:cBhvr>
                                    </p:animEffect>
                                    <p:set>
                                      <p:cBhvr>
                                        <p:cTn id="26" dur="1" fill="hold">
                                          <p:stCondLst>
                                            <p:cond delay="499"/>
                                          </p:stCondLst>
                                        </p:cTn>
                                        <p:tgtEl>
                                          <p:spTgt spid="10"/>
                                        </p:tgtEl>
                                        <p:attrNameLst>
                                          <p:attrName>style.visibility</p:attrName>
                                        </p:attrNameLst>
                                      </p:cBhvr>
                                      <p:to>
                                        <p:strVal val="hidden"/>
                                      </p:to>
                                    </p:set>
                                  </p:childTnLst>
                                </p:cTn>
                              </p:par>
                            </p:childTnLst>
                          </p:cTn>
                        </p:par>
                        <p:par>
                          <p:cTn id="27" fill="hold">
                            <p:stCondLst>
                              <p:cond delay="500"/>
                            </p:stCondLst>
                            <p:childTnLst>
                              <p:par>
                                <p:cTn id="28" presetID="18" presetClass="entr" presetSubtype="3"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strips(upRight)">
                                      <p:cBhvr>
                                        <p:cTn id="30" dur="500"/>
                                        <p:tgtEl>
                                          <p:spTgt spid="12"/>
                                        </p:tgtEl>
                                      </p:cBhvr>
                                    </p:animEffect>
                                  </p:childTnLst>
                                </p:cTn>
                              </p:par>
                              <p:par>
                                <p:cTn id="31" presetID="18" presetClass="entr" presetSubtype="3"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strips(upRight)">
                                      <p:cBhvr>
                                        <p:cTn id="33" dur="500"/>
                                        <p:tgtEl>
                                          <p:spTgt spid="18"/>
                                        </p:tgtEl>
                                      </p:cBhvr>
                                    </p:animEffect>
                                  </p:childTnLst>
                                </p:cTn>
                              </p:par>
                              <p:par>
                                <p:cTn id="34" presetID="18" presetClass="entr" presetSubtype="12"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strips(downLeft)">
                                      <p:cBhvr>
                                        <p:cTn id="36" dur="500"/>
                                        <p:tgtEl>
                                          <p:spTgt spid="20"/>
                                        </p:tgtEl>
                                      </p:cBhvr>
                                    </p:animEffect>
                                  </p:childTnLst>
                                </p:cTn>
                              </p:par>
                              <p:par>
                                <p:cTn id="37" presetID="18" presetClass="entr" presetSubtype="12"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strips(downLeft)">
                                      <p:cBhvr>
                                        <p:cTn id="39" dur="500"/>
                                        <p:tgtEl>
                                          <p:spTgt spid="15"/>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p:cTn id="42" dur="500" fill="hold"/>
                                        <p:tgtEl>
                                          <p:spTgt spid="21"/>
                                        </p:tgtEl>
                                        <p:attrNameLst>
                                          <p:attrName>ppt_w</p:attrName>
                                        </p:attrNameLst>
                                      </p:cBhvr>
                                      <p:tavLst>
                                        <p:tav tm="0">
                                          <p:val>
                                            <p:fltVal val="0"/>
                                          </p:val>
                                        </p:tav>
                                        <p:tav tm="100000">
                                          <p:val>
                                            <p:strVal val="#ppt_w"/>
                                          </p:val>
                                        </p:tav>
                                      </p:tavLst>
                                    </p:anim>
                                    <p:anim calcmode="lin" valueType="num">
                                      <p:cBhvr>
                                        <p:cTn id="43" dur="500" fill="hold"/>
                                        <p:tgtEl>
                                          <p:spTgt spid="21"/>
                                        </p:tgtEl>
                                        <p:attrNameLst>
                                          <p:attrName>ppt_h</p:attrName>
                                        </p:attrNameLst>
                                      </p:cBhvr>
                                      <p:tavLst>
                                        <p:tav tm="0">
                                          <p:val>
                                            <p:fltVal val="0"/>
                                          </p:val>
                                        </p:tav>
                                        <p:tav tm="100000">
                                          <p:val>
                                            <p:strVal val="#ppt_h"/>
                                          </p:val>
                                        </p:tav>
                                      </p:tavLst>
                                    </p:anim>
                                    <p:animEffect transition="in" filter="fade">
                                      <p:cBhvr>
                                        <p:cTn id="44" dur="500"/>
                                        <p:tgtEl>
                                          <p:spTgt spid="21"/>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p:cTn id="47" dur="500" fill="hold"/>
                                        <p:tgtEl>
                                          <p:spTgt spid="22"/>
                                        </p:tgtEl>
                                        <p:attrNameLst>
                                          <p:attrName>ppt_w</p:attrName>
                                        </p:attrNameLst>
                                      </p:cBhvr>
                                      <p:tavLst>
                                        <p:tav tm="0">
                                          <p:val>
                                            <p:fltVal val="0"/>
                                          </p:val>
                                        </p:tav>
                                        <p:tav tm="100000">
                                          <p:val>
                                            <p:strVal val="#ppt_w"/>
                                          </p:val>
                                        </p:tav>
                                      </p:tavLst>
                                    </p:anim>
                                    <p:anim calcmode="lin" valueType="num">
                                      <p:cBhvr>
                                        <p:cTn id="48" dur="500" fill="hold"/>
                                        <p:tgtEl>
                                          <p:spTgt spid="22"/>
                                        </p:tgtEl>
                                        <p:attrNameLst>
                                          <p:attrName>ppt_h</p:attrName>
                                        </p:attrNameLst>
                                      </p:cBhvr>
                                      <p:tavLst>
                                        <p:tav tm="0">
                                          <p:val>
                                            <p:fltVal val="0"/>
                                          </p:val>
                                        </p:tav>
                                        <p:tav tm="100000">
                                          <p:val>
                                            <p:strVal val="#ppt_h"/>
                                          </p:val>
                                        </p:tav>
                                      </p:tavLst>
                                    </p:anim>
                                    <p:animEffect transition="in" filter="fade">
                                      <p:cBhvr>
                                        <p:cTn id="49" dur="500"/>
                                        <p:tgtEl>
                                          <p:spTgt spid="22"/>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 calcmode="lin" valueType="num">
                                      <p:cBhvr>
                                        <p:cTn id="52" dur="500" fill="hold"/>
                                        <p:tgtEl>
                                          <p:spTgt spid="23"/>
                                        </p:tgtEl>
                                        <p:attrNameLst>
                                          <p:attrName>ppt_w</p:attrName>
                                        </p:attrNameLst>
                                      </p:cBhvr>
                                      <p:tavLst>
                                        <p:tav tm="0">
                                          <p:val>
                                            <p:fltVal val="0"/>
                                          </p:val>
                                        </p:tav>
                                        <p:tav tm="100000">
                                          <p:val>
                                            <p:strVal val="#ppt_w"/>
                                          </p:val>
                                        </p:tav>
                                      </p:tavLst>
                                    </p:anim>
                                    <p:anim calcmode="lin" valueType="num">
                                      <p:cBhvr>
                                        <p:cTn id="53" dur="500" fill="hold"/>
                                        <p:tgtEl>
                                          <p:spTgt spid="23"/>
                                        </p:tgtEl>
                                        <p:attrNameLst>
                                          <p:attrName>ppt_h</p:attrName>
                                        </p:attrNameLst>
                                      </p:cBhvr>
                                      <p:tavLst>
                                        <p:tav tm="0">
                                          <p:val>
                                            <p:fltVal val="0"/>
                                          </p:val>
                                        </p:tav>
                                        <p:tav tm="100000">
                                          <p:val>
                                            <p:strVal val="#ppt_h"/>
                                          </p:val>
                                        </p:tav>
                                      </p:tavLst>
                                    </p:anim>
                                    <p:animEffect transition="in" filter="fade">
                                      <p:cBhvr>
                                        <p:cTn id="54" dur="500"/>
                                        <p:tgtEl>
                                          <p:spTgt spid="23"/>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p:cTn id="57" dur="500" fill="hold"/>
                                        <p:tgtEl>
                                          <p:spTgt spid="24"/>
                                        </p:tgtEl>
                                        <p:attrNameLst>
                                          <p:attrName>ppt_w</p:attrName>
                                        </p:attrNameLst>
                                      </p:cBhvr>
                                      <p:tavLst>
                                        <p:tav tm="0">
                                          <p:val>
                                            <p:fltVal val="0"/>
                                          </p:val>
                                        </p:tav>
                                        <p:tav tm="100000">
                                          <p:val>
                                            <p:strVal val="#ppt_w"/>
                                          </p:val>
                                        </p:tav>
                                      </p:tavLst>
                                    </p:anim>
                                    <p:anim calcmode="lin" valueType="num">
                                      <p:cBhvr>
                                        <p:cTn id="58" dur="500" fill="hold"/>
                                        <p:tgtEl>
                                          <p:spTgt spid="24"/>
                                        </p:tgtEl>
                                        <p:attrNameLst>
                                          <p:attrName>ppt_h</p:attrName>
                                        </p:attrNameLst>
                                      </p:cBhvr>
                                      <p:tavLst>
                                        <p:tav tm="0">
                                          <p:val>
                                            <p:fltVal val="0"/>
                                          </p:val>
                                        </p:tav>
                                        <p:tav tm="100000">
                                          <p:val>
                                            <p:strVal val="#ppt_h"/>
                                          </p:val>
                                        </p:tav>
                                      </p:tavLst>
                                    </p:anim>
                                    <p:animEffect transition="in" filter="fade">
                                      <p:cBhvr>
                                        <p:cTn id="59" dur="500"/>
                                        <p:tgtEl>
                                          <p:spTgt spid="24"/>
                                        </p:tgtEl>
                                      </p:cBhvr>
                                    </p:animEffect>
                                  </p:childTnLst>
                                </p:cTn>
                              </p:par>
                            </p:childTnLst>
                          </p:cTn>
                        </p:par>
                        <p:par>
                          <p:cTn id="60" fill="hold">
                            <p:stCondLst>
                              <p:cond delay="1000"/>
                            </p:stCondLst>
                            <p:childTnLst>
                              <p:par>
                                <p:cTn id="61" presetID="29" presetClass="entr" presetSubtype="0" fill="hold" grpId="0" nodeType="afterEffect">
                                  <p:stCondLst>
                                    <p:cond delay="0"/>
                                  </p:stCondLst>
                                  <p:childTnLst>
                                    <p:set>
                                      <p:cBhvr>
                                        <p:cTn id="62" dur="1" fill="hold">
                                          <p:stCondLst>
                                            <p:cond delay="0"/>
                                          </p:stCondLst>
                                        </p:cTn>
                                        <p:tgtEl>
                                          <p:spTgt spid="26"/>
                                        </p:tgtEl>
                                        <p:attrNameLst>
                                          <p:attrName>style.visibility</p:attrName>
                                        </p:attrNameLst>
                                      </p:cBhvr>
                                      <p:to>
                                        <p:strVal val="visible"/>
                                      </p:to>
                                    </p:set>
                                    <p:anim calcmode="lin" valueType="num">
                                      <p:cBhvr>
                                        <p:cTn id="63" dur="1000" fill="hold"/>
                                        <p:tgtEl>
                                          <p:spTgt spid="26"/>
                                        </p:tgtEl>
                                        <p:attrNameLst>
                                          <p:attrName>ppt_x</p:attrName>
                                        </p:attrNameLst>
                                      </p:cBhvr>
                                      <p:tavLst>
                                        <p:tav tm="0">
                                          <p:val>
                                            <p:strVal val="#ppt_x-.2"/>
                                          </p:val>
                                        </p:tav>
                                        <p:tav tm="100000">
                                          <p:val>
                                            <p:strVal val="#ppt_x"/>
                                          </p:val>
                                        </p:tav>
                                      </p:tavLst>
                                    </p:anim>
                                    <p:anim calcmode="lin" valueType="num">
                                      <p:cBhvr>
                                        <p:cTn id="64" dur="1000" fill="hold"/>
                                        <p:tgtEl>
                                          <p:spTgt spid="26"/>
                                        </p:tgtEl>
                                        <p:attrNameLst>
                                          <p:attrName>ppt_y</p:attrName>
                                        </p:attrNameLst>
                                      </p:cBhvr>
                                      <p:tavLst>
                                        <p:tav tm="0">
                                          <p:val>
                                            <p:strVal val="#ppt_y"/>
                                          </p:val>
                                        </p:tav>
                                        <p:tav tm="100000">
                                          <p:val>
                                            <p:strVal val="#ppt_y"/>
                                          </p:val>
                                        </p:tav>
                                      </p:tavLst>
                                    </p:anim>
                                    <p:animEffect transition="in" filter="wipe(right)" prLst="gradientSize: 0.1">
                                      <p:cBhvr>
                                        <p:cTn id="65" dur="1000"/>
                                        <p:tgtEl>
                                          <p:spTgt spid="26"/>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xit" presetSubtype="10" fill="hold" nodeType="clickEffect">
                                  <p:stCondLst>
                                    <p:cond delay="0"/>
                                  </p:stCondLst>
                                  <p:childTnLst>
                                    <p:animEffect transition="out" filter="blinds(horizontal)">
                                      <p:cBhvr>
                                        <p:cTn id="69" dur="500"/>
                                        <p:tgtEl>
                                          <p:spTgt spid="12"/>
                                        </p:tgtEl>
                                      </p:cBhvr>
                                    </p:animEffect>
                                    <p:set>
                                      <p:cBhvr>
                                        <p:cTn id="70" dur="1" fill="hold">
                                          <p:stCondLst>
                                            <p:cond delay="499"/>
                                          </p:stCondLst>
                                        </p:cTn>
                                        <p:tgtEl>
                                          <p:spTgt spid="12"/>
                                        </p:tgtEl>
                                        <p:attrNameLst>
                                          <p:attrName>style.visibility</p:attrName>
                                        </p:attrNameLst>
                                      </p:cBhvr>
                                      <p:to>
                                        <p:strVal val="hidden"/>
                                      </p:to>
                                    </p:set>
                                  </p:childTnLst>
                                </p:cTn>
                              </p:par>
                              <p:par>
                                <p:cTn id="71" presetID="3" presetClass="exit" presetSubtype="10" fill="hold" nodeType="withEffect">
                                  <p:stCondLst>
                                    <p:cond delay="0"/>
                                  </p:stCondLst>
                                  <p:childTnLst>
                                    <p:animEffect transition="out" filter="blinds(horizontal)">
                                      <p:cBhvr>
                                        <p:cTn id="72" dur="500"/>
                                        <p:tgtEl>
                                          <p:spTgt spid="18"/>
                                        </p:tgtEl>
                                      </p:cBhvr>
                                    </p:animEffect>
                                    <p:set>
                                      <p:cBhvr>
                                        <p:cTn id="73" dur="1" fill="hold">
                                          <p:stCondLst>
                                            <p:cond delay="499"/>
                                          </p:stCondLst>
                                        </p:cTn>
                                        <p:tgtEl>
                                          <p:spTgt spid="18"/>
                                        </p:tgtEl>
                                        <p:attrNameLst>
                                          <p:attrName>style.visibility</p:attrName>
                                        </p:attrNameLst>
                                      </p:cBhvr>
                                      <p:to>
                                        <p:strVal val="hidden"/>
                                      </p:to>
                                    </p:set>
                                  </p:childTnLst>
                                </p:cTn>
                              </p:par>
                              <p:par>
                                <p:cTn id="74" presetID="3" presetClass="exit" presetSubtype="10" fill="hold" nodeType="withEffect">
                                  <p:stCondLst>
                                    <p:cond delay="0"/>
                                  </p:stCondLst>
                                  <p:childTnLst>
                                    <p:animEffect transition="out" filter="blinds(horizontal)">
                                      <p:cBhvr>
                                        <p:cTn id="75" dur="500"/>
                                        <p:tgtEl>
                                          <p:spTgt spid="20"/>
                                        </p:tgtEl>
                                      </p:cBhvr>
                                    </p:animEffect>
                                    <p:set>
                                      <p:cBhvr>
                                        <p:cTn id="76" dur="1" fill="hold">
                                          <p:stCondLst>
                                            <p:cond delay="499"/>
                                          </p:stCondLst>
                                        </p:cTn>
                                        <p:tgtEl>
                                          <p:spTgt spid="20"/>
                                        </p:tgtEl>
                                        <p:attrNameLst>
                                          <p:attrName>style.visibility</p:attrName>
                                        </p:attrNameLst>
                                      </p:cBhvr>
                                      <p:to>
                                        <p:strVal val="hidden"/>
                                      </p:to>
                                    </p:set>
                                  </p:childTnLst>
                                </p:cTn>
                              </p:par>
                              <p:par>
                                <p:cTn id="77" presetID="3" presetClass="exit" presetSubtype="10" fill="hold" nodeType="withEffect">
                                  <p:stCondLst>
                                    <p:cond delay="0"/>
                                  </p:stCondLst>
                                  <p:childTnLst>
                                    <p:animEffect transition="out" filter="blinds(horizontal)">
                                      <p:cBhvr>
                                        <p:cTn id="78" dur="500"/>
                                        <p:tgtEl>
                                          <p:spTgt spid="15"/>
                                        </p:tgtEl>
                                      </p:cBhvr>
                                    </p:animEffect>
                                    <p:set>
                                      <p:cBhvr>
                                        <p:cTn id="79" dur="1" fill="hold">
                                          <p:stCondLst>
                                            <p:cond delay="499"/>
                                          </p:stCondLst>
                                        </p:cTn>
                                        <p:tgtEl>
                                          <p:spTgt spid="15"/>
                                        </p:tgtEl>
                                        <p:attrNameLst>
                                          <p:attrName>style.visibility</p:attrName>
                                        </p:attrNameLst>
                                      </p:cBhvr>
                                      <p:to>
                                        <p:strVal val="hidden"/>
                                      </p:to>
                                    </p:set>
                                  </p:childTnLst>
                                </p:cTn>
                              </p:par>
                              <p:par>
                                <p:cTn id="80" presetID="3" presetClass="exit" presetSubtype="10" fill="hold" grpId="1" nodeType="withEffect">
                                  <p:stCondLst>
                                    <p:cond delay="0"/>
                                  </p:stCondLst>
                                  <p:childTnLst>
                                    <p:animEffect transition="out" filter="blinds(horizontal)">
                                      <p:cBhvr>
                                        <p:cTn id="81" dur="500"/>
                                        <p:tgtEl>
                                          <p:spTgt spid="21"/>
                                        </p:tgtEl>
                                      </p:cBhvr>
                                    </p:animEffect>
                                    <p:set>
                                      <p:cBhvr>
                                        <p:cTn id="82" dur="1" fill="hold">
                                          <p:stCondLst>
                                            <p:cond delay="499"/>
                                          </p:stCondLst>
                                        </p:cTn>
                                        <p:tgtEl>
                                          <p:spTgt spid="21"/>
                                        </p:tgtEl>
                                        <p:attrNameLst>
                                          <p:attrName>style.visibility</p:attrName>
                                        </p:attrNameLst>
                                      </p:cBhvr>
                                      <p:to>
                                        <p:strVal val="hidden"/>
                                      </p:to>
                                    </p:set>
                                  </p:childTnLst>
                                </p:cTn>
                              </p:par>
                              <p:par>
                                <p:cTn id="83" presetID="3" presetClass="exit" presetSubtype="10" fill="hold" grpId="1" nodeType="withEffect">
                                  <p:stCondLst>
                                    <p:cond delay="0"/>
                                  </p:stCondLst>
                                  <p:childTnLst>
                                    <p:animEffect transition="out" filter="blinds(horizontal)">
                                      <p:cBhvr>
                                        <p:cTn id="84" dur="500"/>
                                        <p:tgtEl>
                                          <p:spTgt spid="22"/>
                                        </p:tgtEl>
                                      </p:cBhvr>
                                    </p:animEffect>
                                    <p:set>
                                      <p:cBhvr>
                                        <p:cTn id="85" dur="1" fill="hold">
                                          <p:stCondLst>
                                            <p:cond delay="499"/>
                                          </p:stCondLst>
                                        </p:cTn>
                                        <p:tgtEl>
                                          <p:spTgt spid="22"/>
                                        </p:tgtEl>
                                        <p:attrNameLst>
                                          <p:attrName>style.visibility</p:attrName>
                                        </p:attrNameLst>
                                      </p:cBhvr>
                                      <p:to>
                                        <p:strVal val="hidden"/>
                                      </p:to>
                                    </p:set>
                                  </p:childTnLst>
                                </p:cTn>
                              </p:par>
                              <p:par>
                                <p:cTn id="86" presetID="3" presetClass="exit" presetSubtype="10" fill="hold" grpId="1" nodeType="withEffect">
                                  <p:stCondLst>
                                    <p:cond delay="0"/>
                                  </p:stCondLst>
                                  <p:childTnLst>
                                    <p:animEffect transition="out" filter="blinds(horizontal)">
                                      <p:cBhvr>
                                        <p:cTn id="87" dur="500"/>
                                        <p:tgtEl>
                                          <p:spTgt spid="23"/>
                                        </p:tgtEl>
                                      </p:cBhvr>
                                    </p:animEffect>
                                    <p:set>
                                      <p:cBhvr>
                                        <p:cTn id="88" dur="1" fill="hold">
                                          <p:stCondLst>
                                            <p:cond delay="499"/>
                                          </p:stCondLst>
                                        </p:cTn>
                                        <p:tgtEl>
                                          <p:spTgt spid="23"/>
                                        </p:tgtEl>
                                        <p:attrNameLst>
                                          <p:attrName>style.visibility</p:attrName>
                                        </p:attrNameLst>
                                      </p:cBhvr>
                                      <p:to>
                                        <p:strVal val="hidden"/>
                                      </p:to>
                                    </p:set>
                                  </p:childTnLst>
                                </p:cTn>
                              </p:par>
                              <p:par>
                                <p:cTn id="89" presetID="3" presetClass="exit" presetSubtype="10" fill="hold" grpId="1" nodeType="withEffect">
                                  <p:stCondLst>
                                    <p:cond delay="0"/>
                                  </p:stCondLst>
                                  <p:childTnLst>
                                    <p:animEffect transition="out" filter="blinds(horizontal)">
                                      <p:cBhvr>
                                        <p:cTn id="90" dur="500"/>
                                        <p:tgtEl>
                                          <p:spTgt spid="24"/>
                                        </p:tgtEl>
                                      </p:cBhvr>
                                    </p:animEffect>
                                    <p:set>
                                      <p:cBhvr>
                                        <p:cTn id="91" dur="1" fill="hold">
                                          <p:stCondLst>
                                            <p:cond delay="499"/>
                                          </p:stCondLst>
                                        </p:cTn>
                                        <p:tgtEl>
                                          <p:spTgt spid="24"/>
                                        </p:tgtEl>
                                        <p:attrNameLst>
                                          <p:attrName>style.visibility</p:attrName>
                                        </p:attrNameLst>
                                      </p:cBhvr>
                                      <p:to>
                                        <p:strVal val="hidden"/>
                                      </p:to>
                                    </p:set>
                                  </p:childTnLst>
                                </p:cTn>
                              </p:par>
                            </p:childTnLst>
                          </p:cTn>
                        </p:par>
                        <p:par>
                          <p:cTn id="92" fill="hold">
                            <p:stCondLst>
                              <p:cond delay="500"/>
                            </p:stCondLst>
                            <p:childTnLst>
                              <p:par>
                                <p:cTn id="93" presetID="18" presetClass="entr" presetSubtype="3" fill="hold" nodeType="after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strips(upRight)">
                                      <p:cBhvr>
                                        <p:cTn id="95" dur="500"/>
                                        <p:tgtEl>
                                          <p:spTgt spid="31"/>
                                        </p:tgtEl>
                                      </p:cBhvr>
                                    </p:animEffect>
                                  </p:childTnLst>
                                </p:cTn>
                              </p:par>
                              <p:par>
                                <p:cTn id="96" presetID="18" presetClass="entr" presetSubtype="12" fill="hold" nodeType="withEffect">
                                  <p:stCondLst>
                                    <p:cond delay="0"/>
                                  </p:stCondLst>
                                  <p:childTnLst>
                                    <p:set>
                                      <p:cBhvr>
                                        <p:cTn id="97" dur="1" fill="hold">
                                          <p:stCondLst>
                                            <p:cond delay="0"/>
                                          </p:stCondLst>
                                        </p:cTn>
                                        <p:tgtEl>
                                          <p:spTgt spid="30"/>
                                        </p:tgtEl>
                                        <p:attrNameLst>
                                          <p:attrName>style.visibility</p:attrName>
                                        </p:attrNameLst>
                                      </p:cBhvr>
                                      <p:to>
                                        <p:strVal val="visible"/>
                                      </p:to>
                                    </p:set>
                                    <p:animEffect transition="in" filter="strips(downLeft)">
                                      <p:cBhvr>
                                        <p:cTn id="98" dur="500"/>
                                        <p:tgtEl>
                                          <p:spTgt spid="30"/>
                                        </p:tgtEl>
                                      </p:cBhvr>
                                    </p:animEffect>
                                  </p:childTnLst>
                                </p:cTn>
                              </p:par>
                              <p:par>
                                <p:cTn id="99" presetID="3" presetClass="entr" presetSubtype="10" fill="hold" grpId="0" nodeType="with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blinds(horizontal)">
                                      <p:cBhvr>
                                        <p:cTn id="101" dur="500"/>
                                        <p:tgtEl>
                                          <p:spTgt spid="35"/>
                                        </p:tgtEl>
                                      </p:cBhvr>
                                    </p:animEffect>
                                  </p:childTnLst>
                                </p:cTn>
                              </p:par>
                              <p:par>
                                <p:cTn id="102" presetID="3" presetClass="entr" presetSubtype="10" fill="hold" grpId="0" nodeType="withEffect">
                                  <p:stCondLst>
                                    <p:cond delay="0"/>
                                  </p:stCondLst>
                                  <p:childTnLst>
                                    <p:set>
                                      <p:cBhvr>
                                        <p:cTn id="103" dur="1" fill="hold">
                                          <p:stCondLst>
                                            <p:cond delay="0"/>
                                          </p:stCondLst>
                                        </p:cTn>
                                        <p:tgtEl>
                                          <p:spTgt spid="34"/>
                                        </p:tgtEl>
                                        <p:attrNameLst>
                                          <p:attrName>style.visibility</p:attrName>
                                        </p:attrNameLst>
                                      </p:cBhvr>
                                      <p:to>
                                        <p:strVal val="visible"/>
                                      </p:to>
                                    </p:set>
                                    <p:animEffect transition="in" filter="blinds(horizontal)">
                                      <p:cBhvr>
                                        <p:cTn id="104" dur="500"/>
                                        <p:tgtEl>
                                          <p:spTgt spid="34"/>
                                        </p:tgtEl>
                                      </p:cBhvr>
                                    </p:animEffect>
                                  </p:childTnLst>
                                </p:cTn>
                              </p:par>
                              <p:par>
                                <p:cTn id="105" presetID="29" presetClass="entr" presetSubtype="0" fill="hold" grpId="0" nodeType="withEffect">
                                  <p:stCondLst>
                                    <p:cond delay="0"/>
                                  </p:stCondLst>
                                  <p:childTnLst>
                                    <p:set>
                                      <p:cBhvr>
                                        <p:cTn id="106" dur="1" fill="hold">
                                          <p:stCondLst>
                                            <p:cond delay="0"/>
                                          </p:stCondLst>
                                        </p:cTn>
                                        <p:tgtEl>
                                          <p:spTgt spid="27"/>
                                        </p:tgtEl>
                                        <p:attrNameLst>
                                          <p:attrName>style.visibility</p:attrName>
                                        </p:attrNameLst>
                                      </p:cBhvr>
                                      <p:to>
                                        <p:strVal val="visible"/>
                                      </p:to>
                                    </p:set>
                                    <p:anim calcmode="lin" valueType="num">
                                      <p:cBhvr>
                                        <p:cTn id="107" dur="1000" fill="hold"/>
                                        <p:tgtEl>
                                          <p:spTgt spid="27"/>
                                        </p:tgtEl>
                                        <p:attrNameLst>
                                          <p:attrName>ppt_x</p:attrName>
                                        </p:attrNameLst>
                                      </p:cBhvr>
                                      <p:tavLst>
                                        <p:tav tm="0">
                                          <p:val>
                                            <p:strVal val="#ppt_x-.2"/>
                                          </p:val>
                                        </p:tav>
                                        <p:tav tm="100000">
                                          <p:val>
                                            <p:strVal val="#ppt_x"/>
                                          </p:val>
                                        </p:tav>
                                      </p:tavLst>
                                    </p:anim>
                                    <p:anim calcmode="lin" valueType="num">
                                      <p:cBhvr>
                                        <p:cTn id="108" dur="1000" fill="hold"/>
                                        <p:tgtEl>
                                          <p:spTgt spid="27"/>
                                        </p:tgtEl>
                                        <p:attrNameLst>
                                          <p:attrName>ppt_y</p:attrName>
                                        </p:attrNameLst>
                                      </p:cBhvr>
                                      <p:tavLst>
                                        <p:tav tm="0">
                                          <p:val>
                                            <p:strVal val="#ppt_y"/>
                                          </p:val>
                                        </p:tav>
                                        <p:tav tm="100000">
                                          <p:val>
                                            <p:strVal val="#ppt_y"/>
                                          </p:val>
                                        </p:tav>
                                      </p:tavLst>
                                    </p:anim>
                                    <p:animEffect transition="in" filter="wipe(right)" prLst="gradientSize: 0.1">
                                      <p:cBhvr>
                                        <p:cTn id="109" dur="1000"/>
                                        <p:tgtEl>
                                          <p:spTgt spid="27"/>
                                        </p:tgtEl>
                                      </p:cBhvr>
                                    </p:animEffect>
                                  </p:childTnLst>
                                </p:cTn>
                              </p:par>
                            </p:childTnLst>
                          </p:cTn>
                        </p:par>
                      </p:childTnLst>
                    </p:cTn>
                  </p:par>
                  <p:par>
                    <p:cTn id="110" fill="hold">
                      <p:stCondLst>
                        <p:cond delay="indefinite"/>
                      </p:stCondLst>
                      <p:childTnLst>
                        <p:par>
                          <p:cTn id="111" fill="hold">
                            <p:stCondLst>
                              <p:cond delay="0"/>
                            </p:stCondLst>
                            <p:childTnLst>
                              <p:par>
                                <p:cTn id="112" presetID="3" presetClass="exit" presetSubtype="10" fill="hold" nodeType="clickEffect">
                                  <p:stCondLst>
                                    <p:cond delay="0"/>
                                  </p:stCondLst>
                                  <p:childTnLst>
                                    <p:animEffect transition="out" filter="blinds(horizontal)">
                                      <p:cBhvr>
                                        <p:cTn id="113" dur="500"/>
                                        <p:tgtEl>
                                          <p:spTgt spid="30"/>
                                        </p:tgtEl>
                                      </p:cBhvr>
                                    </p:animEffect>
                                    <p:set>
                                      <p:cBhvr>
                                        <p:cTn id="114" dur="1" fill="hold">
                                          <p:stCondLst>
                                            <p:cond delay="499"/>
                                          </p:stCondLst>
                                        </p:cTn>
                                        <p:tgtEl>
                                          <p:spTgt spid="30"/>
                                        </p:tgtEl>
                                        <p:attrNameLst>
                                          <p:attrName>style.visibility</p:attrName>
                                        </p:attrNameLst>
                                      </p:cBhvr>
                                      <p:to>
                                        <p:strVal val="hidden"/>
                                      </p:to>
                                    </p:set>
                                  </p:childTnLst>
                                </p:cTn>
                              </p:par>
                              <p:par>
                                <p:cTn id="115" presetID="3" presetClass="exit" presetSubtype="10" fill="hold" grpId="1" nodeType="withEffect">
                                  <p:stCondLst>
                                    <p:cond delay="0"/>
                                  </p:stCondLst>
                                  <p:childTnLst>
                                    <p:animEffect transition="out" filter="blinds(horizontal)">
                                      <p:cBhvr>
                                        <p:cTn id="116" dur="500"/>
                                        <p:tgtEl>
                                          <p:spTgt spid="34"/>
                                        </p:tgtEl>
                                      </p:cBhvr>
                                    </p:animEffect>
                                    <p:set>
                                      <p:cBhvr>
                                        <p:cTn id="117" dur="1" fill="hold">
                                          <p:stCondLst>
                                            <p:cond delay="499"/>
                                          </p:stCondLst>
                                        </p:cTn>
                                        <p:tgtEl>
                                          <p:spTgt spid="34"/>
                                        </p:tgtEl>
                                        <p:attrNameLst>
                                          <p:attrName>style.visibility</p:attrName>
                                        </p:attrNameLst>
                                      </p:cBhvr>
                                      <p:to>
                                        <p:strVal val="hidden"/>
                                      </p:to>
                                    </p:set>
                                  </p:childTnLst>
                                </p:cTn>
                              </p:par>
                              <p:par>
                                <p:cTn id="118" presetID="3" presetClass="exit" presetSubtype="10" fill="hold" grpId="1" nodeType="withEffect">
                                  <p:stCondLst>
                                    <p:cond delay="0"/>
                                  </p:stCondLst>
                                  <p:childTnLst>
                                    <p:animEffect transition="out" filter="blinds(horizontal)">
                                      <p:cBhvr>
                                        <p:cTn id="119" dur="500"/>
                                        <p:tgtEl>
                                          <p:spTgt spid="35"/>
                                        </p:tgtEl>
                                      </p:cBhvr>
                                    </p:animEffect>
                                    <p:set>
                                      <p:cBhvr>
                                        <p:cTn id="120" dur="1" fill="hold">
                                          <p:stCondLst>
                                            <p:cond delay="499"/>
                                          </p:stCondLst>
                                        </p:cTn>
                                        <p:tgtEl>
                                          <p:spTgt spid="35"/>
                                        </p:tgtEl>
                                        <p:attrNameLst>
                                          <p:attrName>style.visibility</p:attrName>
                                        </p:attrNameLst>
                                      </p:cBhvr>
                                      <p:to>
                                        <p:strVal val="hidden"/>
                                      </p:to>
                                    </p:set>
                                  </p:childTnLst>
                                </p:cTn>
                              </p:par>
                              <p:par>
                                <p:cTn id="121" presetID="3" presetClass="exit" presetSubtype="10" fill="hold" nodeType="withEffect">
                                  <p:stCondLst>
                                    <p:cond delay="0"/>
                                  </p:stCondLst>
                                  <p:childTnLst>
                                    <p:animEffect transition="out" filter="blinds(horizontal)">
                                      <p:cBhvr>
                                        <p:cTn id="122" dur="500"/>
                                        <p:tgtEl>
                                          <p:spTgt spid="31"/>
                                        </p:tgtEl>
                                      </p:cBhvr>
                                    </p:animEffect>
                                    <p:set>
                                      <p:cBhvr>
                                        <p:cTn id="123" dur="1" fill="hold">
                                          <p:stCondLst>
                                            <p:cond delay="499"/>
                                          </p:stCondLst>
                                        </p:cTn>
                                        <p:tgtEl>
                                          <p:spTgt spid="31"/>
                                        </p:tgtEl>
                                        <p:attrNameLst>
                                          <p:attrName>style.visibility</p:attrName>
                                        </p:attrNameLst>
                                      </p:cBhvr>
                                      <p:to>
                                        <p:strVal val="hidden"/>
                                      </p:to>
                                    </p:set>
                                  </p:childTnLst>
                                </p:cTn>
                              </p:par>
                              <p:par>
                                <p:cTn id="124" presetID="18" presetClass="entr" presetSubtype="12" fill="hold" nodeType="withEffect">
                                  <p:stCondLst>
                                    <p:cond delay="0"/>
                                  </p:stCondLst>
                                  <p:childTnLst>
                                    <p:set>
                                      <p:cBhvr>
                                        <p:cTn id="125" dur="1" fill="hold">
                                          <p:stCondLst>
                                            <p:cond delay="0"/>
                                          </p:stCondLst>
                                        </p:cTn>
                                        <p:tgtEl>
                                          <p:spTgt spid="40"/>
                                        </p:tgtEl>
                                        <p:attrNameLst>
                                          <p:attrName>style.visibility</p:attrName>
                                        </p:attrNameLst>
                                      </p:cBhvr>
                                      <p:to>
                                        <p:strVal val="visible"/>
                                      </p:to>
                                    </p:set>
                                    <p:animEffect transition="in" filter="strips(downLeft)">
                                      <p:cBhvr>
                                        <p:cTn id="126" dur="500"/>
                                        <p:tgtEl>
                                          <p:spTgt spid="40"/>
                                        </p:tgtEl>
                                      </p:cBhvr>
                                    </p:animEffect>
                                  </p:childTnLst>
                                </p:cTn>
                              </p:par>
                              <p:par>
                                <p:cTn id="127" presetID="18" presetClass="entr" presetSubtype="12" fill="hold" nodeType="withEffect">
                                  <p:stCondLst>
                                    <p:cond delay="0"/>
                                  </p:stCondLst>
                                  <p:childTnLst>
                                    <p:set>
                                      <p:cBhvr>
                                        <p:cTn id="128" dur="1" fill="hold">
                                          <p:stCondLst>
                                            <p:cond delay="0"/>
                                          </p:stCondLst>
                                        </p:cTn>
                                        <p:tgtEl>
                                          <p:spTgt spid="39"/>
                                        </p:tgtEl>
                                        <p:attrNameLst>
                                          <p:attrName>style.visibility</p:attrName>
                                        </p:attrNameLst>
                                      </p:cBhvr>
                                      <p:to>
                                        <p:strVal val="visible"/>
                                      </p:to>
                                    </p:set>
                                    <p:animEffect transition="in" filter="strips(downLeft)">
                                      <p:cBhvr>
                                        <p:cTn id="129" dur="500"/>
                                        <p:tgtEl>
                                          <p:spTgt spid="39"/>
                                        </p:tgtEl>
                                      </p:cBhvr>
                                    </p:animEffect>
                                  </p:childTnLst>
                                </p:cTn>
                              </p:par>
                              <p:par>
                                <p:cTn id="130" presetID="3" presetClass="entr" presetSubtype="10" fill="hold" grpId="0" nodeType="withEffect">
                                  <p:stCondLst>
                                    <p:cond delay="0"/>
                                  </p:stCondLst>
                                  <p:childTnLst>
                                    <p:set>
                                      <p:cBhvr>
                                        <p:cTn id="131" dur="1" fill="hold">
                                          <p:stCondLst>
                                            <p:cond delay="0"/>
                                          </p:stCondLst>
                                        </p:cTn>
                                        <p:tgtEl>
                                          <p:spTgt spid="44"/>
                                        </p:tgtEl>
                                        <p:attrNameLst>
                                          <p:attrName>style.visibility</p:attrName>
                                        </p:attrNameLst>
                                      </p:cBhvr>
                                      <p:to>
                                        <p:strVal val="visible"/>
                                      </p:to>
                                    </p:set>
                                    <p:animEffect transition="in" filter="blinds(horizontal)">
                                      <p:cBhvr>
                                        <p:cTn id="132" dur="500"/>
                                        <p:tgtEl>
                                          <p:spTgt spid="44"/>
                                        </p:tgtEl>
                                      </p:cBhvr>
                                    </p:animEffect>
                                  </p:childTnLst>
                                </p:cTn>
                              </p:par>
                              <p:par>
                                <p:cTn id="133" presetID="3" presetClass="entr" presetSubtype="10" fill="hold" grpId="0" nodeType="withEffect">
                                  <p:stCondLst>
                                    <p:cond delay="0"/>
                                  </p:stCondLst>
                                  <p:childTnLst>
                                    <p:set>
                                      <p:cBhvr>
                                        <p:cTn id="134" dur="1" fill="hold">
                                          <p:stCondLst>
                                            <p:cond delay="0"/>
                                          </p:stCondLst>
                                        </p:cTn>
                                        <p:tgtEl>
                                          <p:spTgt spid="43"/>
                                        </p:tgtEl>
                                        <p:attrNameLst>
                                          <p:attrName>style.visibility</p:attrName>
                                        </p:attrNameLst>
                                      </p:cBhvr>
                                      <p:to>
                                        <p:strVal val="visible"/>
                                      </p:to>
                                    </p:set>
                                    <p:animEffect transition="in" filter="blinds(horizontal)">
                                      <p:cBhvr>
                                        <p:cTn id="135" dur="500"/>
                                        <p:tgtEl>
                                          <p:spTgt spid="43"/>
                                        </p:tgtEl>
                                      </p:cBhvr>
                                    </p:animEffect>
                                  </p:childTnLst>
                                </p:cTn>
                              </p:par>
                              <p:par>
                                <p:cTn id="136" presetID="29" presetClass="entr" presetSubtype="0" fill="hold" grpId="0" nodeType="withEffect">
                                  <p:stCondLst>
                                    <p:cond delay="0"/>
                                  </p:stCondLst>
                                  <p:childTnLst>
                                    <p:set>
                                      <p:cBhvr>
                                        <p:cTn id="137" dur="1" fill="hold">
                                          <p:stCondLst>
                                            <p:cond delay="0"/>
                                          </p:stCondLst>
                                        </p:cTn>
                                        <p:tgtEl>
                                          <p:spTgt spid="28"/>
                                        </p:tgtEl>
                                        <p:attrNameLst>
                                          <p:attrName>style.visibility</p:attrName>
                                        </p:attrNameLst>
                                      </p:cBhvr>
                                      <p:to>
                                        <p:strVal val="visible"/>
                                      </p:to>
                                    </p:set>
                                    <p:anim calcmode="lin" valueType="num">
                                      <p:cBhvr>
                                        <p:cTn id="138" dur="1000" fill="hold"/>
                                        <p:tgtEl>
                                          <p:spTgt spid="28"/>
                                        </p:tgtEl>
                                        <p:attrNameLst>
                                          <p:attrName>ppt_x</p:attrName>
                                        </p:attrNameLst>
                                      </p:cBhvr>
                                      <p:tavLst>
                                        <p:tav tm="0">
                                          <p:val>
                                            <p:strVal val="#ppt_x-.2"/>
                                          </p:val>
                                        </p:tav>
                                        <p:tav tm="100000">
                                          <p:val>
                                            <p:strVal val="#ppt_x"/>
                                          </p:val>
                                        </p:tav>
                                      </p:tavLst>
                                    </p:anim>
                                    <p:anim calcmode="lin" valueType="num">
                                      <p:cBhvr>
                                        <p:cTn id="139" dur="1000" fill="hold"/>
                                        <p:tgtEl>
                                          <p:spTgt spid="28"/>
                                        </p:tgtEl>
                                        <p:attrNameLst>
                                          <p:attrName>ppt_y</p:attrName>
                                        </p:attrNameLst>
                                      </p:cBhvr>
                                      <p:tavLst>
                                        <p:tav tm="0">
                                          <p:val>
                                            <p:strVal val="#ppt_y"/>
                                          </p:val>
                                        </p:tav>
                                        <p:tav tm="100000">
                                          <p:val>
                                            <p:strVal val="#ppt_y"/>
                                          </p:val>
                                        </p:tav>
                                      </p:tavLst>
                                    </p:anim>
                                    <p:animEffect transition="in" filter="wipe(right)" prLst="gradientSize: 0.1">
                                      <p:cBhvr>
                                        <p:cTn id="140"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21" grpId="0"/>
      <p:bldP spid="21" grpId="1"/>
      <p:bldP spid="22" grpId="0"/>
      <p:bldP spid="22" grpId="1"/>
      <p:bldP spid="23" grpId="0"/>
      <p:bldP spid="23" grpId="1"/>
      <p:bldP spid="24" grpId="0"/>
      <p:bldP spid="24" grpId="1"/>
      <p:bldP spid="25" grpId="0"/>
      <p:bldP spid="26" grpId="0"/>
      <p:bldP spid="27" grpId="0"/>
      <p:bldP spid="28" grpId="0"/>
      <p:bldP spid="34" grpId="0"/>
      <p:bldP spid="34" grpId="1"/>
      <p:bldP spid="35" grpId="0"/>
      <p:bldP spid="35" grpId="1"/>
      <p:bldP spid="43" grpId="0"/>
      <p:bldP spid="4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p:cNvSpPr>
            <a:spLocks noGrp="1" noChangeArrowheads="1"/>
          </p:cNvSpPr>
          <p:nvPr>
            <p:ph type="body" idx="4294967295"/>
          </p:nvPr>
        </p:nvSpPr>
        <p:spPr>
          <a:xfrm>
            <a:off x="983432" y="980728"/>
            <a:ext cx="10657184" cy="5250050"/>
          </a:xfrm>
          <a:prstGeom prst="rect">
            <a:avLst/>
          </a:prstGeom>
          <a:noFill/>
        </p:spPr>
        <p:txBody>
          <a:bodyPr wrap="square" lIns="109115" tIns="54558" rIns="109115" bIns="54558">
            <a:spAutoFit/>
          </a:bodyPr>
          <a:lstStyle/>
          <a:p>
            <a:pPr>
              <a:lnSpc>
                <a:spcPct val="150000"/>
              </a:lnSpc>
              <a:buFontTx/>
              <a:buNone/>
            </a:pPr>
            <a:r>
              <a:rPr lang="en-US" altLang="zh-CN" b="1" dirty="0">
                <a:latin typeface="微软雅黑" panose="020B0503020204020204" pitchFamily="34" charset="-122"/>
                <a:ea typeface="微软雅黑" panose="020B0503020204020204" pitchFamily="34" charset="-122"/>
              </a:rPr>
              <a:t>SPIN</a:t>
            </a:r>
            <a:r>
              <a:rPr lang="zh-CN" altLang="en-US" b="1" dirty="0">
                <a:latin typeface="微软雅黑" panose="020B0503020204020204" pitchFamily="34" charset="-122"/>
                <a:ea typeface="微软雅黑" panose="020B0503020204020204" pitchFamily="34" charset="-122"/>
              </a:rPr>
              <a:t>协议的</a:t>
            </a:r>
            <a:r>
              <a:rPr lang="zh-CN" altLang="en-US" b="1" dirty="0">
                <a:solidFill>
                  <a:srgbClr val="0000FF"/>
                </a:solidFill>
                <a:latin typeface="微软雅黑" panose="020B0503020204020204" pitchFamily="34" charset="-122"/>
                <a:ea typeface="微软雅黑" panose="020B0503020204020204" pitchFamily="34" charset="-122"/>
              </a:rPr>
              <a:t>优点</a:t>
            </a:r>
            <a:r>
              <a:rPr lang="zh-CN" altLang="en-US" b="1" dirty="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a:p>
            <a:pPr>
              <a:lnSpc>
                <a:spcPct val="150000"/>
              </a:lnSpc>
              <a:buClr>
                <a:srgbClr val="FF3300"/>
              </a:buClr>
              <a:buSzPct val="85000"/>
              <a:buFont typeface="Wingdings" panose="05000000000000000000" pitchFamily="2" charset="2"/>
              <a:buChar char="p"/>
            </a:pPr>
            <a:r>
              <a:rPr lang="zh-CN" altLang="en-US" sz="2800" b="1" dirty="0" smtClean="0">
                <a:latin typeface="华文楷体" panose="02010600040101010101" pitchFamily="2" charset="-122"/>
                <a:ea typeface="华文楷体" panose="02010600040101010101" pitchFamily="2" charset="-122"/>
              </a:rPr>
              <a:t>简单</a:t>
            </a:r>
            <a:r>
              <a:rPr lang="zh-CN" altLang="en-US" sz="2800" b="1" dirty="0">
                <a:latin typeface="华文楷体" panose="02010600040101010101" pitchFamily="2" charset="-122"/>
                <a:ea typeface="华文楷体" panose="02010600040101010101" pitchFamily="2" charset="-122"/>
              </a:rPr>
              <a:t>，不需要进行路由维护</a:t>
            </a:r>
            <a:r>
              <a:rPr lang="zh-CN" altLang="en-US" sz="2800" b="1" dirty="0" smtClean="0">
                <a:latin typeface="华文楷体" panose="02010600040101010101" pitchFamily="2" charset="-122"/>
                <a:ea typeface="华文楷体" panose="02010600040101010101" pitchFamily="2" charset="-122"/>
              </a:rPr>
              <a:t>；</a:t>
            </a:r>
            <a:endParaRPr lang="en-US" altLang="zh-CN" sz="2800" b="1" dirty="0" smtClean="0">
              <a:latin typeface="华文楷体" panose="02010600040101010101" pitchFamily="2" charset="-122"/>
              <a:ea typeface="华文楷体" panose="02010600040101010101" pitchFamily="2" charset="-122"/>
            </a:endParaRPr>
          </a:p>
          <a:p>
            <a:pPr>
              <a:lnSpc>
                <a:spcPct val="150000"/>
              </a:lnSpc>
              <a:buClr>
                <a:srgbClr val="FF3300"/>
              </a:buClr>
              <a:buSzPct val="85000"/>
              <a:buFont typeface="Wingdings" panose="05000000000000000000" pitchFamily="2" charset="2"/>
              <a:buChar char="p"/>
            </a:pPr>
            <a:r>
              <a:rPr lang="zh-CN" altLang="en-US" sz="2800" b="1" dirty="0" smtClean="0">
                <a:latin typeface="华文楷体" panose="02010600040101010101" pitchFamily="2" charset="-122"/>
                <a:ea typeface="华文楷体" panose="02010600040101010101" pitchFamily="2" charset="-122"/>
              </a:rPr>
              <a:t>通过协商</a:t>
            </a:r>
            <a:r>
              <a:rPr lang="zh-CN" altLang="en-US" sz="2800" b="1" dirty="0">
                <a:latin typeface="华文楷体" panose="02010600040101010101" pitchFamily="2" charset="-122"/>
                <a:ea typeface="华文楷体" panose="02010600040101010101" pitchFamily="2" charset="-122"/>
              </a:rPr>
              <a:t>机制保证了只向</a:t>
            </a:r>
            <a:r>
              <a:rPr lang="zh-CN" altLang="en-US" sz="2800" b="1" dirty="0">
                <a:solidFill>
                  <a:srgbClr val="FF0000"/>
                </a:solidFill>
                <a:latin typeface="华文楷体" panose="02010600040101010101" pitchFamily="2" charset="-122"/>
                <a:ea typeface="华文楷体" panose="02010600040101010101" pitchFamily="2" charset="-122"/>
              </a:rPr>
              <a:t>需要</a:t>
            </a:r>
            <a:r>
              <a:rPr lang="zh-CN" altLang="en-US" sz="2800" b="1" dirty="0">
                <a:latin typeface="华文楷体" panose="02010600040101010101" pitchFamily="2" charset="-122"/>
                <a:ea typeface="华文楷体" panose="02010600040101010101" pitchFamily="2" charset="-122"/>
              </a:rPr>
              <a:t>的节点发送数据，提高了转发效率</a:t>
            </a:r>
            <a:r>
              <a:rPr lang="zh-CN" altLang="en-US" sz="2800" b="1" dirty="0" smtClean="0">
                <a:latin typeface="华文楷体" panose="02010600040101010101" pitchFamily="2" charset="-122"/>
                <a:ea typeface="华文楷体" panose="02010600040101010101" pitchFamily="2" charset="-122"/>
              </a:rPr>
              <a:t>。</a:t>
            </a:r>
            <a:endParaRPr lang="en-US" altLang="zh-CN" sz="2800" b="1" dirty="0" smtClean="0">
              <a:latin typeface="华文楷体" panose="02010600040101010101" pitchFamily="2" charset="-122"/>
              <a:ea typeface="华文楷体" panose="02010600040101010101" pitchFamily="2" charset="-122"/>
            </a:endParaRPr>
          </a:p>
          <a:p>
            <a:pPr>
              <a:lnSpc>
                <a:spcPct val="150000"/>
              </a:lnSpc>
              <a:buClr>
                <a:srgbClr val="FF3300"/>
              </a:buClr>
              <a:buSzPct val="85000"/>
              <a:buFont typeface="Wingdings" panose="05000000000000000000" pitchFamily="2" charset="2"/>
              <a:buChar char="p"/>
            </a:pPr>
            <a:r>
              <a:rPr lang="zh-CN" altLang="zh-CN" sz="2800" b="1" dirty="0" smtClean="0">
                <a:latin typeface="华文楷体" panose="02010600040101010101" pitchFamily="2" charset="-122"/>
                <a:ea typeface="华文楷体" panose="02010600040101010101" pitchFamily="2" charset="-122"/>
              </a:rPr>
              <a:t>小</a:t>
            </a:r>
            <a:r>
              <a:rPr lang="en-US" altLang="zh-CN" sz="2800" b="1" dirty="0">
                <a:latin typeface="华文楷体" panose="02010600040101010101" pitchFamily="2" charset="-122"/>
                <a:ea typeface="华文楷体" panose="02010600040101010101" pitchFamily="2" charset="-122"/>
              </a:rPr>
              <a:t>ADV</a:t>
            </a:r>
            <a:r>
              <a:rPr lang="zh-CN" altLang="zh-CN" sz="2800" b="1" dirty="0">
                <a:latin typeface="华文楷体" panose="02010600040101010101" pitchFamily="2" charset="-122"/>
                <a:ea typeface="华文楷体" panose="02010600040101010101" pitchFamily="2" charset="-122"/>
              </a:rPr>
              <a:t>消息</a:t>
            </a:r>
            <a:r>
              <a:rPr lang="zh-CN" altLang="en-US" sz="2800" b="1" dirty="0">
                <a:latin typeface="华文楷体" panose="02010600040101010101" pitchFamily="2" charset="-122"/>
                <a:ea typeface="华文楷体" panose="02010600040101010101" pitchFamily="2" charset="-122"/>
              </a:rPr>
              <a:t>解决</a:t>
            </a:r>
            <a:r>
              <a:rPr lang="zh-CN" altLang="zh-CN" sz="2800" b="1" dirty="0">
                <a:latin typeface="华文楷体" panose="02010600040101010101" pitchFamily="2" charset="-122"/>
                <a:ea typeface="华文楷体" panose="02010600040101010101" pitchFamily="2" charset="-122"/>
              </a:rPr>
              <a:t>了内爆问题</a:t>
            </a:r>
            <a:r>
              <a:rPr lang="zh-CN" altLang="zh-CN" sz="2800" b="1" dirty="0" smtClean="0">
                <a:latin typeface="华文楷体" panose="02010600040101010101" pitchFamily="2" charset="-122"/>
                <a:ea typeface="华文楷体" panose="02010600040101010101" pitchFamily="2" charset="-122"/>
              </a:rPr>
              <a:t>；</a:t>
            </a:r>
            <a:endParaRPr lang="en-US" altLang="zh-CN" sz="2800" b="1" dirty="0" smtClean="0">
              <a:latin typeface="华文楷体" panose="02010600040101010101" pitchFamily="2" charset="-122"/>
              <a:ea typeface="华文楷体" panose="02010600040101010101" pitchFamily="2" charset="-122"/>
            </a:endParaRPr>
          </a:p>
          <a:p>
            <a:pPr>
              <a:lnSpc>
                <a:spcPct val="150000"/>
              </a:lnSpc>
              <a:buClr>
                <a:srgbClr val="FF3300"/>
              </a:buClr>
              <a:buSzPct val="85000"/>
              <a:buFont typeface="Wingdings" panose="05000000000000000000" pitchFamily="2" charset="2"/>
              <a:buChar char="p"/>
            </a:pPr>
            <a:r>
              <a:rPr lang="zh-CN" altLang="zh-CN" sz="2800" b="1" dirty="0" smtClean="0">
                <a:latin typeface="华文楷体" panose="02010600040101010101" pitchFamily="2" charset="-122"/>
                <a:ea typeface="华文楷体" panose="02010600040101010101" pitchFamily="2" charset="-122"/>
              </a:rPr>
              <a:t>通过</a:t>
            </a:r>
            <a:r>
              <a:rPr lang="zh-CN" altLang="zh-CN" sz="2800" b="1" dirty="0">
                <a:latin typeface="华文楷体" panose="02010600040101010101" pitchFamily="2" charset="-122"/>
                <a:ea typeface="华文楷体" panose="02010600040101010101" pitchFamily="2" charset="-122"/>
              </a:rPr>
              <a:t>数据命名</a:t>
            </a:r>
            <a:r>
              <a:rPr lang="zh-CN" altLang="en-US" sz="2800" b="1" dirty="0">
                <a:latin typeface="华文楷体" panose="02010600040101010101" pitchFamily="2" charset="-122"/>
                <a:ea typeface="华文楷体" panose="02010600040101010101" pitchFamily="2" charset="-122"/>
              </a:rPr>
              <a:t>减轻</a:t>
            </a:r>
            <a:r>
              <a:rPr lang="zh-CN" altLang="zh-CN" sz="2800" b="1" dirty="0">
                <a:latin typeface="华文楷体" panose="02010600040101010101" pitchFamily="2" charset="-122"/>
                <a:ea typeface="华文楷体" panose="02010600040101010101" pitchFamily="2" charset="-122"/>
              </a:rPr>
              <a:t>了</a:t>
            </a:r>
            <a:r>
              <a:rPr lang="zh-CN" altLang="en-US" sz="2800" b="1" dirty="0">
                <a:solidFill>
                  <a:srgbClr val="FF0000"/>
                </a:solidFill>
                <a:latin typeface="华文楷体" panose="02010600040101010101" pitchFamily="2" charset="-122"/>
                <a:ea typeface="华文楷体" panose="02010600040101010101" pitchFamily="2" charset="-122"/>
              </a:rPr>
              <a:t>重</a:t>
            </a:r>
            <a:r>
              <a:rPr lang="zh-CN" altLang="zh-CN" sz="2800" b="1" dirty="0">
                <a:solidFill>
                  <a:srgbClr val="FF0000"/>
                </a:solidFill>
                <a:latin typeface="华文楷体" panose="02010600040101010101" pitchFamily="2" charset="-122"/>
                <a:ea typeface="华文楷体" panose="02010600040101010101" pitchFamily="2" charset="-122"/>
              </a:rPr>
              <a:t>叠问题</a:t>
            </a:r>
            <a:r>
              <a:rPr lang="zh-CN" altLang="zh-CN" sz="2800" b="1" dirty="0" smtClean="0">
                <a:latin typeface="华文楷体" panose="02010600040101010101" pitchFamily="2" charset="-122"/>
                <a:ea typeface="华文楷体" panose="02010600040101010101" pitchFamily="2" charset="-122"/>
              </a:rPr>
              <a:t>；</a:t>
            </a:r>
            <a:endParaRPr lang="en-US" altLang="zh-CN" sz="2800" b="1" dirty="0" smtClean="0">
              <a:latin typeface="华文楷体" panose="02010600040101010101" pitchFamily="2" charset="-122"/>
              <a:ea typeface="华文楷体" panose="02010600040101010101" pitchFamily="2" charset="-122"/>
            </a:endParaRPr>
          </a:p>
          <a:p>
            <a:pPr>
              <a:lnSpc>
                <a:spcPct val="150000"/>
              </a:lnSpc>
              <a:buClr>
                <a:srgbClr val="FF3300"/>
              </a:buClr>
              <a:buSzPct val="85000"/>
              <a:buFont typeface="Wingdings" panose="05000000000000000000" pitchFamily="2" charset="2"/>
              <a:buChar char="p"/>
            </a:pPr>
            <a:r>
              <a:rPr lang="zh-CN" altLang="zh-CN" sz="2800" b="1" dirty="0" smtClean="0">
                <a:latin typeface="华文楷体" panose="02010600040101010101" pitchFamily="2" charset="-122"/>
                <a:ea typeface="华文楷体" panose="02010600040101010101" pitchFamily="2" charset="-122"/>
              </a:rPr>
              <a:t>节点</a:t>
            </a:r>
            <a:r>
              <a:rPr lang="zh-CN" altLang="zh-CN" sz="2800" b="1" dirty="0">
                <a:latin typeface="华文楷体" panose="02010600040101010101" pitchFamily="2" charset="-122"/>
                <a:ea typeface="华文楷体" panose="02010600040101010101" pitchFamily="2" charset="-122"/>
              </a:rPr>
              <a:t>根据自身资源和应用信息决定是否进行</a:t>
            </a:r>
            <a:r>
              <a:rPr lang="en-US" altLang="zh-CN" sz="2800" b="1" dirty="0">
                <a:latin typeface="华文楷体" panose="02010600040101010101" pitchFamily="2" charset="-122"/>
                <a:ea typeface="华文楷体" panose="02010600040101010101" pitchFamily="2" charset="-122"/>
              </a:rPr>
              <a:t>ADV</a:t>
            </a:r>
            <a:r>
              <a:rPr lang="zh-CN" altLang="zh-CN" sz="2800" b="1" dirty="0">
                <a:latin typeface="华文楷体" panose="02010600040101010101" pitchFamily="2" charset="-122"/>
                <a:ea typeface="华文楷体" panose="02010600040101010101" pitchFamily="2" charset="-122"/>
              </a:rPr>
              <a:t>通告，避免了</a:t>
            </a:r>
            <a:r>
              <a:rPr lang="zh-CN" altLang="zh-CN" sz="2800" b="1" dirty="0">
                <a:solidFill>
                  <a:srgbClr val="FF0000"/>
                </a:solidFill>
                <a:latin typeface="华文楷体" panose="02010600040101010101" pitchFamily="2" charset="-122"/>
                <a:ea typeface="华文楷体" panose="02010600040101010101" pitchFamily="2" charset="-122"/>
              </a:rPr>
              <a:t>资源利用盲目</a:t>
            </a:r>
            <a:r>
              <a:rPr lang="zh-CN" altLang="zh-CN" sz="2800" b="1" dirty="0">
                <a:latin typeface="华文楷体" panose="02010600040101010101" pitchFamily="2" charset="-122"/>
                <a:ea typeface="华文楷体" panose="02010600040101010101" pitchFamily="2" charset="-122"/>
              </a:rPr>
              <a:t>问题</a:t>
            </a:r>
            <a:r>
              <a:rPr lang="zh-CN" altLang="zh-CN" b="1" dirty="0" smtClean="0">
                <a:latin typeface="华文楷体" panose="02010600040101010101" pitchFamily="2" charset="-122"/>
                <a:ea typeface="华文楷体" panose="02010600040101010101" pitchFamily="2" charset="-122"/>
              </a:rPr>
              <a:t>。</a:t>
            </a:r>
            <a:endParaRPr lang="zh-CN" altLang="en-US" b="1" dirty="0">
              <a:latin typeface="华文楷体" panose="02010600040101010101" pitchFamily="2" charset="-122"/>
              <a:ea typeface="华文楷体" panose="02010600040101010101" pitchFamily="2" charset="-122"/>
            </a:endParaRPr>
          </a:p>
        </p:txBody>
      </p:sp>
      <p:sp>
        <p:nvSpPr>
          <p:cNvPr id="7" name="标题 10"/>
          <p:cNvSpPr>
            <a:spLocks noGrp="1"/>
          </p:cNvSpPr>
          <p:nvPr>
            <p:ph type="title"/>
          </p:nvPr>
        </p:nvSpPr>
        <p:spPr/>
        <p:txBody>
          <a:bodyPr/>
          <a:lstStyle/>
          <a:p>
            <a:r>
              <a:rPr lang="zh-CN" altLang="en-US" dirty="0"/>
              <a:t>SPIN路由</a:t>
            </a:r>
            <a:r>
              <a:rPr lang="zh-CN" altLang="en-US" dirty="0" smtClean="0"/>
              <a:t>协议优缺点</a:t>
            </a:r>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8371">
                                            <p:txEl>
                                              <p:pRg st="1" end="1"/>
                                            </p:txEl>
                                          </p:spTgt>
                                        </p:tgtEl>
                                        <p:attrNameLst>
                                          <p:attrName>style.visibility</p:attrName>
                                        </p:attrNameLst>
                                      </p:cBhvr>
                                      <p:to>
                                        <p:strVal val="visible"/>
                                      </p:to>
                                    </p:set>
                                    <p:animEffect transition="in" filter="fade">
                                      <p:cBhvr>
                                        <p:cTn id="7" dur="1000"/>
                                        <p:tgtEl>
                                          <p:spTgt spid="58371">
                                            <p:txEl>
                                              <p:pRg st="1" end="1"/>
                                            </p:txEl>
                                          </p:spTgt>
                                        </p:tgtEl>
                                      </p:cBhvr>
                                    </p:animEffect>
                                    <p:anim calcmode="lin" valueType="num">
                                      <p:cBhvr>
                                        <p:cTn id="8" dur="1000" fill="hold"/>
                                        <p:tgtEl>
                                          <p:spTgt spid="58371">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58371">
                                            <p:txEl>
                                              <p:pRg st="1" end="1"/>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8371">
                                            <p:txEl>
                                              <p:pRg st="2" end="2"/>
                                            </p:txEl>
                                          </p:spTgt>
                                        </p:tgtEl>
                                        <p:attrNameLst>
                                          <p:attrName>style.visibility</p:attrName>
                                        </p:attrNameLst>
                                      </p:cBhvr>
                                      <p:to>
                                        <p:strVal val="visible"/>
                                      </p:to>
                                    </p:set>
                                    <p:animEffect transition="in" filter="fade">
                                      <p:cBhvr>
                                        <p:cTn id="13" dur="1000"/>
                                        <p:tgtEl>
                                          <p:spTgt spid="58371">
                                            <p:txEl>
                                              <p:pRg st="2" end="2"/>
                                            </p:txEl>
                                          </p:spTgt>
                                        </p:tgtEl>
                                      </p:cBhvr>
                                    </p:animEffect>
                                    <p:anim calcmode="lin" valueType="num">
                                      <p:cBhvr>
                                        <p:cTn id="14" dur="1000" fill="hold"/>
                                        <p:tgtEl>
                                          <p:spTgt spid="58371">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58371">
                                            <p:txEl>
                                              <p:pRg st="2" end="2"/>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58371">
                                            <p:txEl>
                                              <p:pRg st="3" end="3"/>
                                            </p:txEl>
                                          </p:spTgt>
                                        </p:tgtEl>
                                        <p:attrNameLst>
                                          <p:attrName>style.visibility</p:attrName>
                                        </p:attrNameLst>
                                      </p:cBhvr>
                                      <p:to>
                                        <p:strVal val="visible"/>
                                      </p:to>
                                    </p:set>
                                    <p:animEffect transition="in" filter="fade">
                                      <p:cBhvr>
                                        <p:cTn id="19" dur="1000"/>
                                        <p:tgtEl>
                                          <p:spTgt spid="58371">
                                            <p:txEl>
                                              <p:pRg st="3" end="3"/>
                                            </p:txEl>
                                          </p:spTgt>
                                        </p:tgtEl>
                                      </p:cBhvr>
                                    </p:animEffect>
                                    <p:anim calcmode="lin" valueType="num">
                                      <p:cBhvr>
                                        <p:cTn id="20" dur="1000" fill="hold"/>
                                        <p:tgtEl>
                                          <p:spTgt spid="58371">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58371">
                                            <p:txEl>
                                              <p:pRg st="3" end="3"/>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58371">
                                            <p:txEl>
                                              <p:pRg st="4" end="4"/>
                                            </p:txEl>
                                          </p:spTgt>
                                        </p:tgtEl>
                                        <p:attrNameLst>
                                          <p:attrName>style.visibility</p:attrName>
                                        </p:attrNameLst>
                                      </p:cBhvr>
                                      <p:to>
                                        <p:strVal val="visible"/>
                                      </p:to>
                                    </p:set>
                                    <p:animEffect transition="in" filter="fade">
                                      <p:cBhvr>
                                        <p:cTn id="25" dur="1000"/>
                                        <p:tgtEl>
                                          <p:spTgt spid="58371">
                                            <p:txEl>
                                              <p:pRg st="4" end="4"/>
                                            </p:txEl>
                                          </p:spTgt>
                                        </p:tgtEl>
                                      </p:cBhvr>
                                    </p:animEffect>
                                    <p:anim calcmode="lin" valueType="num">
                                      <p:cBhvr>
                                        <p:cTn id="26" dur="1000" fill="hold"/>
                                        <p:tgtEl>
                                          <p:spTgt spid="58371">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58371">
                                            <p:txEl>
                                              <p:pRg st="4" end="4"/>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58371">
                                            <p:txEl>
                                              <p:pRg st="5" end="5"/>
                                            </p:txEl>
                                          </p:spTgt>
                                        </p:tgtEl>
                                        <p:attrNameLst>
                                          <p:attrName>style.visibility</p:attrName>
                                        </p:attrNameLst>
                                      </p:cBhvr>
                                      <p:to>
                                        <p:strVal val="visible"/>
                                      </p:to>
                                    </p:set>
                                    <p:animEffect transition="in" filter="fade">
                                      <p:cBhvr>
                                        <p:cTn id="31" dur="1000"/>
                                        <p:tgtEl>
                                          <p:spTgt spid="58371">
                                            <p:txEl>
                                              <p:pRg st="5" end="5"/>
                                            </p:txEl>
                                          </p:spTgt>
                                        </p:tgtEl>
                                      </p:cBhvr>
                                    </p:animEffect>
                                    <p:anim calcmode="lin" valueType="num">
                                      <p:cBhvr>
                                        <p:cTn id="32" dur="1000" fill="hold"/>
                                        <p:tgtEl>
                                          <p:spTgt spid="58371">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58371">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p:cNvSpPr>
            <a:spLocks noGrp="1" noChangeArrowheads="1"/>
          </p:cNvSpPr>
          <p:nvPr>
            <p:ph type="body" idx="4294967295"/>
          </p:nvPr>
        </p:nvSpPr>
        <p:spPr>
          <a:xfrm>
            <a:off x="983432" y="980728"/>
            <a:ext cx="10657184" cy="3785034"/>
          </a:xfrm>
          <a:prstGeom prst="rect">
            <a:avLst/>
          </a:prstGeom>
          <a:noFill/>
        </p:spPr>
        <p:txBody>
          <a:bodyPr wrap="square" lIns="109115" tIns="54558" rIns="109115" bIns="54558">
            <a:spAutoFit/>
          </a:bodyPr>
          <a:lstStyle/>
          <a:p>
            <a:pPr>
              <a:lnSpc>
                <a:spcPct val="150000"/>
              </a:lnSpc>
              <a:buNone/>
            </a:pPr>
            <a:r>
              <a:rPr lang="en-US" altLang="zh-CN" b="1" dirty="0" smtClean="0">
                <a:latin typeface="微软雅黑" panose="020B0503020204020204" pitchFamily="34" charset="-122"/>
                <a:ea typeface="微软雅黑" panose="020B0503020204020204" pitchFamily="34" charset="-122"/>
              </a:rPr>
              <a:t>SPIN</a:t>
            </a:r>
            <a:r>
              <a:rPr lang="zh-CN" altLang="en-US" b="1" dirty="0" smtClean="0">
                <a:latin typeface="微软雅黑" panose="020B0503020204020204" pitchFamily="34" charset="-122"/>
                <a:ea typeface="微软雅黑" panose="020B0503020204020204" pitchFamily="34" charset="-122"/>
              </a:rPr>
              <a:t>协议的</a:t>
            </a:r>
            <a:r>
              <a:rPr lang="zh-CN" altLang="en-US" b="1" dirty="0" smtClean="0">
                <a:solidFill>
                  <a:srgbClr val="0000FF"/>
                </a:solidFill>
                <a:latin typeface="微软雅黑" panose="020B0503020204020204" pitchFamily="34" charset="-122"/>
                <a:ea typeface="微软雅黑" panose="020B0503020204020204" pitchFamily="34" charset="-122"/>
              </a:rPr>
              <a:t>缺点</a:t>
            </a:r>
            <a:r>
              <a:rPr lang="zh-CN" altLang="en-US" b="1" dirty="0" smtClean="0">
                <a:latin typeface="微软雅黑" panose="020B0503020204020204" pitchFamily="34" charset="-122"/>
                <a:ea typeface="微软雅黑" panose="020B0503020204020204" pitchFamily="34" charset="-122"/>
              </a:rPr>
              <a:t>：</a:t>
            </a:r>
            <a:endParaRPr lang="zh-CN" altLang="en-US" b="1" dirty="0" smtClean="0">
              <a:latin typeface="微软雅黑" panose="020B0503020204020204" pitchFamily="34" charset="-122"/>
              <a:ea typeface="微软雅黑" panose="020B0503020204020204" pitchFamily="34" charset="-122"/>
            </a:endParaRPr>
          </a:p>
          <a:p>
            <a:pPr>
              <a:lnSpc>
                <a:spcPct val="150000"/>
              </a:lnSpc>
              <a:buClr>
                <a:srgbClr val="FF3300"/>
              </a:buClr>
              <a:buSzPct val="85000"/>
              <a:buFont typeface="Wingdings" panose="05000000000000000000" pitchFamily="2" charset="2"/>
              <a:buChar char="p"/>
            </a:pPr>
            <a:r>
              <a:rPr lang="en-US" altLang="zh-CN" sz="2800" b="1" dirty="0" smtClean="0">
                <a:latin typeface="华文楷体" panose="02010600040101010101" pitchFamily="2" charset="-122"/>
                <a:ea typeface="华文楷体" panose="02010600040101010101" pitchFamily="2" charset="-122"/>
              </a:rPr>
              <a:t>ADV</a:t>
            </a:r>
            <a:r>
              <a:rPr lang="zh-CN" altLang="en-US" sz="2800" b="1" dirty="0">
                <a:latin typeface="华文楷体" panose="02010600040101010101" pitchFamily="2" charset="-122"/>
                <a:ea typeface="华文楷体" panose="02010600040101010101" pitchFamily="2" charset="-122"/>
              </a:rPr>
              <a:t>消息采用广播方式传输，</a:t>
            </a:r>
            <a:r>
              <a:rPr lang="zh-CN" altLang="en-US" sz="2800" b="1" dirty="0">
                <a:solidFill>
                  <a:srgbClr val="FF0000"/>
                </a:solidFill>
                <a:latin typeface="华文楷体" panose="02010600040101010101" pitchFamily="2" charset="-122"/>
                <a:ea typeface="华文楷体" panose="02010600040101010101" pitchFamily="2" charset="-122"/>
              </a:rPr>
              <a:t>开销比较大</a:t>
            </a:r>
            <a:r>
              <a:rPr lang="zh-CN" altLang="en-US" sz="2800" b="1" dirty="0" smtClean="0">
                <a:latin typeface="华文楷体" panose="02010600040101010101" pitchFamily="2" charset="-122"/>
                <a:ea typeface="华文楷体" panose="02010600040101010101" pitchFamily="2" charset="-122"/>
              </a:rPr>
              <a:t>；</a:t>
            </a:r>
            <a:endParaRPr lang="en-US" altLang="zh-CN" sz="2800" b="1" dirty="0" smtClean="0">
              <a:latin typeface="华文楷体" panose="02010600040101010101" pitchFamily="2" charset="-122"/>
              <a:ea typeface="华文楷体" panose="02010600040101010101" pitchFamily="2" charset="-122"/>
            </a:endParaRPr>
          </a:p>
          <a:p>
            <a:pPr>
              <a:lnSpc>
                <a:spcPct val="150000"/>
              </a:lnSpc>
              <a:buClr>
                <a:srgbClr val="FF3300"/>
              </a:buClr>
              <a:buSzPct val="85000"/>
              <a:buFont typeface="Wingdings" panose="05000000000000000000" pitchFamily="2" charset="2"/>
              <a:buChar char="p"/>
            </a:pPr>
            <a:r>
              <a:rPr lang="zh-CN" altLang="en-US" sz="2800" b="1" dirty="0" smtClean="0">
                <a:latin typeface="华文楷体" panose="02010600040101010101" pitchFamily="2" charset="-122"/>
                <a:ea typeface="华文楷体" panose="02010600040101010101" pitchFamily="2" charset="-122"/>
              </a:rPr>
              <a:t>每次</a:t>
            </a:r>
            <a:r>
              <a:rPr lang="zh-CN" altLang="en-US" sz="2800" b="1" dirty="0">
                <a:latin typeface="华文楷体" panose="02010600040101010101" pitchFamily="2" charset="-122"/>
                <a:ea typeface="华文楷体" panose="02010600040101010101" pitchFamily="2" charset="-122"/>
              </a:rPr>
              <a:t>发送数据包之前都要进行协商，数据</a:t>
            </a:r>
            <a:r>
              <a:rPr lang="zh-CN" altLang="en-US" sz="2800" b="1" dirty="0">
                <a:solidFill>
                  <a:srgbClr val="FF0000"/>
                </a:solidFill>
                <a:latin typeface="华文楷体" panose="02010600040101010101" pitchFamily="2" charset="-122"/>
                <a:ea typeface="华文楷体" panose="02010600040101010101" pitchFamily="2" charset="-122"/>
              </a:rPr>
              <a:t>传输延迟较大</a:t>
            </a:r>
            <a:r>
              <a:rPr lang="zh-CN" altLang="en-US" sz="2800" b="1" dirty="0" smtClean="0">
                <a:latin typeface="华文楷体" panose="02010600040101010101" pitchFamily="2" charset="-122"/>
                <a:ea typeface="华文楷体" panose="02010600040101010101" pitchFamily="2" charset="-122"/>
              </a:rPr>
              <a:t>。</a:t>
            </a:r>
            <a:endParaRPr lang="en-US" altLang="zh-CN" sz="2800" b="1" dirty="0" smtClean="0">
              <a:latin typeface="华文楷体" panose="02010600040101010101" pitchFamily="2" charset="-122"/>
              <a:ea typeface="华文楷体" panose="02010600040101010101" pitchFamily="2" charset="-122"/>
            </a:endParaRPr>
          </a:p>
          <a:p>
            <a:pPr>
              <a:lnSpc>
                <a:spcPct val="150000"/>
              </a:lnSpc>
              <a:buClr>
                <a:srgbClr val="FF3300"/>
              </a:buClr>
              <a:buSzPct val="85000"/>
              <a:buFont typeface="Wingdings" panose="05000000000000000000" pitchFamily="2" charset="2"/>
              <a:buChar char="p"/>
            </a:pPr>
            <a:r>
              <a:rPr lang="zh-CN" altLang="zh-CN" sz="2800" b="1" dirty="0" smtClean="0">
                <a:latin typeface="华文楷体" panose="02010600040101010101" pitchFamily="2" charset="-122"/>
                <a:ea typeface="华文楷体" panose="02010600040101010101" pitchFamily="2" charset="-122"/>
              </a:rPr>
              <a:t>当</a:t>
            </a:r>
            <a:r>
              <a:rPr lang="zh-CN" altLang="zh-CN" sz="2800" b="1" dirty="0">
                <a:latin typeface="华文楷体" panose="02010600040101010101" pitchFamily="2" charset="-122"/>
                <a:ea typeface="华文楷体" panose="02010600040101010101" pitchFamily="2" charset="-122"/>
              </a:rPr>
              <a:t>产生或收到数据的节点的所有邻节点都不需要该数据时，将导致数据不能继续转发，</a:t>
            </a:r>
            <a:r>
              <a:rPr lang="zh-CN" altLang="zh-CN" sz="2800" b="1" dirty="0">
                <a:solidFill>
                  <a:srgbClr val="FF0000"/>
                </a:solidFill>
                <a:latin typeface="华文楷体" panose="02010600040101010101" pitchFamily="2" charset="-122"/>
                <a:ea typeface="华文楷体" panose="02010600040101010101" pitchFamily="2" charset="-122"/>
              </a:rPr>
              <a:t>以致较远节点无法得到数据</a:t>
            </a:r>
            <a:r>
              <a:rPr lang="zh-CN" altLang="en-US" b="1" dirty="0">
                <a:latin typeface="华文楷体" panose="02010600040101010101" pitchFamily="2" charset="-122"/>
                <a:ea typeface="华文楷体" panose="02010600040101010101" pitchFamily="2" charset="-122"/>
              </a:rPr>
              <a:t>。</a:t>
            </a:r>
            <a:endParaRPr lang="zh-CN" altLang="en-US" b="1" dirty="0">
              <a:latin typeface="华文楷体" panose="02010600040101010101" pitchFamily="2" charset="-122"/>
              <a:ea typeface="华文楷体" panose="02010600040101010101" pitchFamily="2" charset="-122"/>
            </a:endParaRPr>
          </a:p>
        </p:txBody>
      </p:sp>
      <p:sp>
        <p:nvSpPr>
          <p:cNvPr id="7" name="标题 10"/>
          <p:cNvSpPr>
            <a:spLocks noGrp="1"/>
          </p:cNvSpPr>
          <p:nvPr>
            <p:ph type="title"/>
          </p:nvPr>
        </p:nvSpPr>
        <p:spPr/>
        <p:txBody>
          <a:bodyPr/>
          <a:lstStyle/>
          <a:p>
            <a:r>
              <a:rPr lang="zh-CN" altLang="en-US" dirty="0"/>
              <a:t>SPIN路由</a:t>
            </a:r>
            <a:r>
              <a:rPr lang="zh-CN" altLang="en-US" dirty="0" smtClean="0"/>
              <a:t>协议优缺点</a:t>
            </a:r>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8371">
                                            <p:txEl>
                                              <p:pRg st="1" end="1"/>
                                            </p:txEl>
                                          </p:spTgt>
                                        </p:tgtEl>
                                        <p:attrNameLst>
                                          <p:attrName>style.visibility</p:attrName>
                                        </p:attrNameLst>
                                      </p:cBhvr>
                                      <p:to>
                                        <p:strVal val="visible"/>
                                      </p:to>
                                    </p:set>
                                    <p:animEffect transition="in" filter="fade">
                                      <p:cBhvr>
                                        <p:cTn id="7" dur="1000"/>
                                        <p:tgtEl>
                                          <p:spTgt spid="58371">
                                            <p:txEl>
                                              <p:pRg st="1" end="1"/>
                                            </p:txEl>
                                          </p:spTgt>
                                        </p:tgtEl>
                                      </p:cBhvr>
                                    </p:animEffect>
                                    <p:anim calcmode="lin" valueType="num">
                                      <p:cBhvr>
                                        <p:cTn id="8" dur="1000" fill="hold"/>
                                        <p:tgtEl>
                                          <p:spTgt spid="58371">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58371">
                                            <p:txEl>
                                              <p:pRg st="1" end="1"/>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8371">
                                            <p:txEl>
                                              <p:pRg st="2" end="2"/>
                                            </p:txEl>
                                          </p:spTgt>
                                        </p:tgtEl>
                                        <p:attrNameLst>
                                          <p:attrName>style.visibility</p:attrName>
                                        </p:attrNameLst>
                                      </p:cBhvr>
                                      <p:to>
                                        <p:strVal val="visible"/>
                                      </p:to>
                                    </p:set>
                                    <p:animEffect transition="in" filter="fade">
                                      <p:cBhvr>
                                        <p:cTn id="13" dur="1000"/>
                                        <p:tgtEl>
                                          <p:spTgt spid="58371">
                                            <p:txEl>
                                              <p:pRg st="2" end="2"/>
                                            </p:txEl>
                                          </p:spTgt>
                                        </p:tgtEl>
                                      </p:cBhvr>
                                    </p:animEffect>
                                    <p:anim calcmode="lin" valueType="num">
                                      <p:cBhvr>
                                        <p:cTn id="14" dur="1000" fill="hold"/>
                                        <p:tgtEl>
                                          <p:spTgt spid="58371">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58371">
                                            <p:txEl>
                                              <p:pRg st="2" end="2"/>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58371">
                                            <p:txEl>
                                              <p:pRg st="3" end="3"/>
                                            </p:txEl>
                                          </p:spTgt>
                                        </p:tgtEl>
                                        <p:attrNameLst>
                                          <p:attrName>style.visibility</p:attrName>
                                        </p:attrNameLst>
                                      </p:cBhvr>
                                      <p:to>
                                        <p:strVal val="visible"/>
                                      </p:to>
                                    </p:set>
                                    <p:animEffect transition="in" filter="fade">
                                      <p:cBhvr>
                                        <p:cTn id="19" dur="1000"/>
                                        <p:tgtEl>
                                          <p:spTgt spid="58371">
                                            <p:txEl>
                                              <p:pRg st="3" end="3"/>
                                            </p:txEl>
                                          </p:spTgt>
                                        </p:tgtEl>
                                      </p:cBhvr>
                                    </p:animEffect>
                                    <p:anim calcmode="lin" valueType="num">
                                      <p:cBhvr>
                                        <p:cTn id="20" dur="1000" fill="hold"/>
                                        <p:tgtEl>
                                          <p:spTgt spid="58371">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58371">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a:r>
              <a:rPr dirty="0">
                <a:sym typeface="+mn-ea"/>
              </a:rPr>
              <a:t>（</a:t>
            </a:r>
            <a:r>
              <a:rPr lang="en-US" altLang="zh-CN" dirty="0">
                <a:sym typeface="+mn-ea"/>
              </a:rPr>
              <a:t>4</a:t>
            </a:r>
            <a:r>
              <a:rPr dirty="0">
                <a:sym typeface="+mn-ea"/>
              </a:rPr>
              <a:t>）</a:t>
            </a:r>
            <a:r>
              <a:rPr lang="zh-CN" altLang="en-US" dirty="0"/>
              <a:t>定向扩散路由</a:t>
            </a:r>
            <a:r>
              <a:rPr lang="zh-CN" altLang="en-US" dirty="0" smtClean="0"/>
              <a:t>协议（</a:t>
            </a:r>
            <a:r>
              <a:rPr lang="en-US" altLang="zh-CN" dirty="0" smtClean="0"/>
              <a:t>DD</a:t>
            </a:r>
            <a:r>
              <a:rPr lang="zh-CN" altLang="en-US" dirty="0" smtClean="0"/>
              <a:t>）</a:t>
            </a:r>
            <a:endParaRPr lang="zh-CN" altLang="en-US" dirty="0"/>
          </a:p>
        </p:txBody>
      </p:sp>
      <p:sp>
        <p:nvSpPr>
          <p:cNvPr id="4" name="对角圆角矩形 5"/>
          <p:cNvSpPr>
            <a:spLocks noChangeArrowheads="1"/>
          </p:cNvSpPr>
          <p:nvPr/>
        </p:nvSpPr>
        <p:spPr bwMode="auto">
          <a:xfrm>
            <a:off x="953135" y="1108075"/>
            <a:ext cx="10687685" cy="5096510"/>
          </a:xfrm>
          <a:custGeom>
            <a:avLst/>
            <a:gdLst>
              <a:gd name="T0" fmla="*/ 6954838 w 6954838"/>
              <a:gd name="T1" fmla="*/ 1939925 h 3879850"/>
              <a:gd name="T2" fmla="*/ 3477419 w 6954838"/>
              <a:gd name="T3" fmla="*/ 3879850 h 3879850"/>
              <a:gd name="T4" fmla="*/ 0 w 6954838"/>
              <a:gd name="T5" fmla="*/ 1939925 h 3879850"/>
              <a:gd name="T6" fmla="*/ 3477419 w 6954838"/>
              <a:gd name="T7" fmla="*/ 0 h 3879850"/>
              <a:gd name="T8" fmla="*/ 0 60000 65536"/>
              <a:gd name="T9" fmla="*/ 5898240 60000 65536"/>
              <a:gd name="T10" fmla="*/ 11796480 60000 65536"/>
              <a:gd name="T11" fmla="*/ 17694720 60000 65536"/>
              <a:gd name="T12" fmla="*/ 144114 w 6954838"/>
              <a:gd name="T13" fmla="*/ 144114 h 3879850"/>
              <a:gd name="T14" fmla="*/ 6810724 w 6954838"/>
              <a:gd name="T15" fmla="*/ 3735736 h 3879850"/>
            </a:gdLst>
            <a:ahLst/>
            <a:cxnLst>
              <a:cxn ang="T8">
                <a:pos x="T0" y="T1"/>
              </a:cxn>
              <a:cxn ang="T9">
                <a:pos x="T2" y="T3"/>
              </a:cxn>
              <a:cxn ang="T10">
                <a:pos x="T4" y="T5"/>
              </a:cxn>
              <a:cxn ang="T11">
                <a:pos x="T6" y="T7"/>
              </a:cxn>
            </a:cxnLst>
            <a:rect l="T12" t="T13" r="T14" b="T15"/>
            <a:pathLst>
              <a:path w="6954838" h="3879850">
                <a:moveTo>
                  <a:pt x="492043" y="0"/>
                </a:moveTo>
                <a:lnTo>
                  <a:pt x="6954838" y="0"/>
                </a:lnTo>
                <a:lnTo>
                  <a:pt x="6954838" y="3387807"/>
                </a:lnTo>
                <a:cubicBezTo>
                  <a:pt x="6954838" y="3659554"/>
                  <a:pt x="6734542" y="3879849"/>
                  <a:pt x="6462795" y="3879850"/>
                </a:cubicBezTo>
                <a:lnTo>
                  <a:pt x="0" y="3879850"/>
                </a:lnTo>
                <a:lnTo>
                  <a:pt x="0" y="492043"/>
                </a:lnTo>
                <a:cubicBezTo>
                  <a:pt x="0" y="220295"/>
                  <a:pt x="220295" y="0"/>
                  <a:pt x="492043" y="1"/>
                </a:cubicBezTo>
                <a:cubicBezTo>
                  <a:pt x="492043" y="1"/>
                  <a:pt x="492043" y="1"/>
                  <a:pt x="492043" y="1"/>
                </a:cubicBezTo>
                <a:close/>
              </a:path>
            </a:pathLst>
          </a:custGeom>
          <a:solidFill>
            <a:schemeClr val="bg2">
              <a:lumMod val="90000"/>
            </a:schemeClr>
          </a:solidFill>
          <a:ln w="19050" algn="ctr">
            <a:noFill/>
            <a:miter lim="800000"/>
          </a:ln>
          <a:effectLst>
            <a:outerShdw dist="23000" dir="5400000" rotWithShape="0">
              <a:srgbClr val="000000">
                <a:alpha val="34999"/>
              </a:srgbClr>
            </a:outerShdw>
          </a:effectLst>
        </p:spPr>
        <p:txBody>
          <a:bodyPr anchor="ctr"/>
          <a:lstStyle/>
          <a:p>
            <a:pPr marL="342900" lvl="0" indent="-342900" algn="just" fontAlgn="base">
              <a:lnSpc>
                <a:spcPct val="130000"/>
              </a:lnSpc>
              <a:spcBef>
                <a:spcPct val="0"/>
              </a:spcBef>
              <a:spcAft>
                <a:spcPct val="0"/>
              </a:spcAft>
              <a:buClr>
                <a:srgbClr val="FF3300"/>
              </a:buClr>
              <a:buFont typeface="Wingdings" panose="05000000000000000000" charset="0"/>
              <a:buChar char=""/>
              <a:defRPr/>
            </a:pPr>
            <a:r>
              <a:rPr kumimoji="0" sz="2800" b="1" i="0" u="none" strike="noStrike" kern="1200" cap="none" spc="0" normalizeH="0" baseline="0" noProof="0" dirty="0" err="1">
                <a:ln>
                  <a:noFill/>
                </a:ln>
                <a:solidFill>
                  <a:srgbClr val="FF0000"/>
                </a:solidFill>
                <a:effectLst/>
                <a:uLnTx/>
                <a:uFillTx/>
                <a:latin typeface="华文楷体" panose="02010600040101010101" pitchFamily="2" charset="-122"/>
                <a:ea typeface="华文楷体" panose="02010600040101010101" pitchFamily="2" charset="-122"/>
              </a:rPr>
              <a:t>定向扩散路由协议</a:t>
            </a:r>
            <a:r>
              <a:rPr kumimoji="0" sz="2800" b="1" i="0" u="none" strike="noStrike" kern="1200" cap="none" spc="0" normalizeH="0" baseline="0" noProof="0" dirty="0" err="1">
                <a:ln>
                  <a:noFill/>
                </a:ln>
                <a:effectLst/>
                <a:uLnTx/>
                <a:uFillTx/>
                <a:latin typeface="华文楷体" panose="02010600040101010101" pitchFamily="2" charset="-122"/>
                <a:ea typeface="华文楷体" panose="02010600040101010101" pitchFamily="2" charset="-122"/>
              </a:rPr>
              <a:t>（Directed</a:t>
            </a:r>
            <a:r>
              <a:rPr kumimoji="0" sz="28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rPr>
              <a:t> </a:t>
            </a:r>
            <a:r>
              <a:rPr kumimoji="0" sz="2800" b="1" i="0" u="none" strike="noStrike" kern="1200" cap="none" spc="0" normalizeH="0" baseline="0" noProof="0" dirty="0" err="1">
                <a:ln>
                  <a:noFill/>
                </a:ln>
                <a:effectLst/>
                <a:uLnTx/>
                <a:uFillTx/>
                <a:latin typeface="华文楷体" panose="02010600040101010101" pitchFamily="2" charset="-122"/>
                <a:ea typeface="华文楷体" panose="02010600040101010101" pitchFamily="2" charset="-122"/>
              </a:rPr>
              <a:t>Diffusion）简称DD路由协议</a:t>
            </a:r>
            <a:r>
              <a:rPr kumimoji="0" sz="2800" b="1" i="0" u="none" strike="noStrike" kern="1200" cap="none" spc="0" normalizeH="0" baseline="0" noProof="0" dirty="0" smtClean="0">
                <a:ln>
                  <a:noFill/>
                </a:ln>
                <a:effectLst/>
                <a:uLnTx/>
                <a:uFillTx/>
                <a:latin typeface="华文楷体" panose="02010600040101010101" pitchFamily="2" charset="-122"/>
                <a:ea typeface="华文楷体" panose="02010600040101010101" pitchFamily="2" charset="-122"/>
              </a:rPr>
              <a:t>，</a:t>
            </a:r>
            <a:r>
              <a:rPr lang="zh-CN" altLang="en-US" sz="2800" b="1" dirty="0" smtClean="0">
                <a:solidFill>
                  <a:srgbClr val="0000FF"/>
                </a:solidFill>
                <a:latin typeface="华文楷体" panose="02010600040101010101" pitchFamily="2" charset="-122"/>
                <a:ea typeface="华文楷体" panose="02010600040101010101" pitchFamily="2" charset="-122"/>
              </a:rPr>
              <a:t>以数据为中心（基于信息查询）的里程碑式平面路由协议。</a:t>
            </a:r>
            <a:endParaRPr kumimoji="0" sz="28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endParaRPr>
          </a:p>
          <a:p>
            <a:pPr marL="342900" marR="0" lvl="0" indent="-342900" algn="just" defTabSz="914400" rtl="0" eaLnBrk="1" fontAlgn="base" latinLnBrk="0" hangingPunct="1">
              <a:lnSpc>
                <a:spcPct val="130000"/>
              </a:lnSpc>
              <a:spcBef>
                <a:spcPct val="0"/>
              </a:spcBef>
              <a:spcAft>
                <a:spcPct val="0"/>
              </a:spcAft>
              <a:buClr>
                <a:srgbClr val="FF3300"/>
              </a:buClr>
              <a:buSzTx/>
              <a:buFont typeface="Wingdings" panose="05000000000000000000" charset="0"/>
              <a:buChar char=""/>
              <a:defRPr/>
            </a:pPr>
            <a:r>
              <a:rPr kumimoji="0" sz="28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rPr>
              <a:t>汇聚节点根据不同的应用需求定义不同的兴趣（Interest）请求消息，并</a:t>
            </a:r>
            <a:r>
              <a:rPr kumimoji="0" sz="28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rPr>
              <a:t>通过洪泛的方式将兴趣请求消息数据包发送至全网或者局部网络节点</a:t>
            </a:r>
            <a:r>
              <a:rPr kumimoji="0" sz="28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rPr>
              <a:t>。在进行兴趣消息洪泛发送的同时，每个节点根据缓存中的兴趣列表，</a:t>
            </a:r>
            <a:r>
              <a:rPr kumimoji="0" sz="28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rPr>
              <a:t>沿着兴趣消息发送方向的反向建立数据传输梯度（Gradient）</a:t>
            </a:r>
            <a:r>
              <a:rPr kumimoji="0" sz="28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rPr>
              <a:t>，</a:t>
            </a:r>
            <a:r>
              <a:rPr kumimoji="0" sz="2800" b="1" i="0" u="none" strike="noStrike" kern="1200" cap="none" spc="0" normalizeH="0" baseline="0" noProof="0" dirty="0" err="1">
                <a:ln>
                  <a:noFill/>
                </a:ln>
                <a:effectLst/>
                <a:uLnTx/>
                <a:uFillTx/>
                <a:latin typeface="华文楷体" panose="02010600040101010101" pitchFamily="2" charset="-122"/>
                <a:ea typeface="华文楷体" panose="02010600040101010101" pitchFamily="2" charset="-122"/>
              </a:rPr>
              <a:t>当兴趣消息到达源节点后，源节点则将数据沿着之前建立好的传输梯度进行正向传输，直到汇聚节点</a:t>
            </a:r>
            <a:r>
              <a:rPr kumimoji="0" sz="28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rPr>
              <a:t>。</a:t>
            </a:r>
            <a:endParaRPr kumimoji="0" sz="28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a:r>
              <a:rPr>
                <a:sym typeface="+mn-ea"/>
              </a:rPr>
              <a:t>（</a:t>
            </a:r>
            <a:r>
              <a:rPr lang="en-US" altLang="zh-CN">
                <a:sym typeface="+mn-ea"/>
              </a:rPr>
              <a:t>4</a:t>
            </a:r>
            <a:r>
              <a:rPr>
                <a:sym typeface="+mn-ea"/>
              </a:rPr>
              <a:t>）</a:t>
            </a:r>
            <a:r>
              <a:rPr lang="zh-CN" altLang="en-US"/>
              <a:t>定向扩散路由协议</a:t>
            </a:r>
            <a:endParaRPr lang="zh-CN" altLang="en-US"/>
          </a:p>
        </p:txBody>
      </p:sp>
      <p:sp>
        <p:nvSpPr>
          <p:cNvPr id="4" name="对角圆角矩形 5"/>
          <p:cNvSpPr>
            <a:spLocks noChangeArrowheads="1"/>
          </p:cNvSpPr>
          <p:nvPr/>
        </p:nvSpPr>
        <p:spPr bwMode="auto">
          <a:xfrm>
            <a:off x="953135" y="1108075"/>
            <a:ext cx="10687685" cy="5096510"/>
          </a:xfrm>
          <a:custGeom>
            <a:avLst/>
            <a:gdLst>
              <a:gd name="T0" fmla="*/ 6954838 w 6954838"/>
              <a:gd name="T1" fmla="*/ 1939925 h 3879850"/>
              <a:gd name="T2" fmla="*/ 3477419 w 6954838"/>
              <a:gd name="T3" fmla="*/ 3879850 h 3879850"/>
              <a:gd name="T4" fmla="*/ 0 w 6954838"/>
              <a:gd name="T5" fmla="*/ 1939925 h 3879850"/>
              <a:gd name="T6" fmla="*/ 3477419 w 6954838"/>
              <a:gd name="T7" fmla="*/ 0 h 3879850"/>
              <a:gd name="T8" fmla="*/ 0 60000 65536"/>
              <a:gd name="T9" fmla="*/ 5898240 60000 65536"/>
              <a:gd name="T10" fmla="*/ 11796480 60000 65536"/>
              <a:gd name="T11" fmla="*/ 17694720 60000 65536"/>
              <a:gd name="T12" fmla="*/ 144114 w 6954838"/>
              <a:gd name="T13" fmla="*/ 144114 h 3879850"/>
              <a:gd name="T14" fmla="*/ 6810724 w 6954838"/>
              <a:gd name="T15" fmla="*/ 3735736 h 3879850"/>
            </a:gdLst>
            <a:ahLst/>
            <a:cxnLst>
              <a:cxn ang="T8">
                <a:pos x="T0" y="T1"/>
              </a:cxn>
              <a:cxn ang="T9">
                <a:pos x="T2" y="T3"/>
              </a:cxn>
              <a:cxn ang="T10">
                <a:pos x="T4" y="T5"/>
              </a:cxn>
              <a:cxn ang="T11">
                <a:pos x="T6" y="T7"/>
              </a:cxn>
            </a:cxnLst>
            <a:rect l="T12" t="T13" r="T14" b="T15"/>
            <a:pathLst>
              <a:path w="6954838" h="3879850">
                <a:moveTo>
                  <a:pt x="492043" y="0"/>
                </a:moveTo>
                <a:lnTo>
                  <a:pt x="6954838" y="0"/>
                </a:lnTo>
                <a:lnTo>
                  <a:pt x="6954838" y="3387807"/>
                </a:lnTo>
                <a:cubicBezTo>
                  <a:pt x="6954838" y="3659554"/>
                  <a:pt x="6734542" y="3879849"/>
                  <a:pt x="6462795" y="3879850"/>
                </a:cubicBezTo>
                <a:lnTo>
                  <a:pt x="0" y="3879850"/>
                </a:lnTo>
                <a:lnTo>
                  <a:pt x="0" y="492043"/>
                </a:lnTo>
                <a:cubicBezTo>
                  <a:pt x="0" y="220295"/>
                  <a:pt x="220295" y="0"/>
                  <a:pt x="492043" y="1"/>
                </a:cubicBezTo>
                <a:cubicBezTo>
                  <a:pt x="492043" y="1"/>
                  <a:pt x="492043" y="1"/>
                  <a:pt x="492043" y="1"/>
                </a:cubicBezTo>
                <a:close/>
              </a:path>
            </a:pathLst>
          </a:custGeom>
          <a:solidFill>
            <a:schemeClr val="bg2">
              <a:lumMod val="90000"/>
            </a:schemeClr>
          </a:solidFill>
          <a:ln w="19050" algn="ctr">
            <a:noFill/>
            <a:miter lim="800000"/>
          </a:ln>
          <a:effectLst>
            <a:outerShdw dist="23000" dir="5400000" rotWithShape="0">
              <a:srgbClr val="000000">
                <a:alpha val="34999"/>
              </a:srgbClr>
            </a:outerShdw>
          </a:effectLst>
        </p:spPr>
        <p:txBody>
          <a:bodyPr anchor="ctr"/>
          <a:lstStyle/>
          <a:p>
            <a:pPr marL="342900" marR="0" lvl="0" indent="-342900" algn="just" defTabSz="914400" rtl="0" eaLnBrk="1" fontAlgn="base" latinLnBrk="0" hangingPunct="1">
              <a:lnSpc>
                <a:spcPct val="150000"/>
              </a:lnSpc>
              <a:spcBef>
                <a:spcPct val="0"/>
              </a:spcBef>
              <a:spcAft>
                <a:spcPct val="0"/>
              </a:spcAft>
              <a:buClr>
                <a:srgbClr val="FF3300"/>
              </a:buClr>
              <a:buSzTx/>
              <a:buFont typeface="Wingdings" panose="05000000000000000000" charset="0"/>
              <a:buChar char=""/>
              <a:defRPr/>
            </a:pPr>
            <a:r>
              <a:rPr kumimoji="0" sz="32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定向扩散路由协议为了能够适应网络拓扑的动态变化，采用周期性地对网络进行路由维护与更新，其主要分为3个阶段：</a:t>
            </a:r>
            <a:r>
              <a:rPr kumimoji="0" sz="32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mn-cs"/>
              </a:rPr>
              <a:t>兴趣消息扩散</a:t>
            </a:r>
            <a:r>
              <a:rPr kumimoji="0" sz="32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a:t>
            </a:r>
            <a:r>
              <a:rPr kumimoji="0" sz="32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mn-cs"/>
              </a:rPr>
              <a:t>数据传输梯度建立</a:t>
            </a:r>
            <a:r>
              <a:rPr kumimoji="0" sz="32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a:t>
            </a:r>
            <a:r>
              <a:rPr kumimoji="0" sz="32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mn-cs"/>
              </a:rPr>
              <a:t>路径加强</a:t>
            </a:r>
            <a:r>
              <a:rPr kumimoji="0" sz="32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a:t>
            </a:r>
            <a:endParaRPr kumimoji="0" sz="32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endParaRPr>
          </a:p>
          <a:p>
            <a:pPr marL="342900" marR="0" lvl="0" indent="-342900" algn="just" defTabSz="914400" rtl="0" eaLnBrk="1" fontAlgn="base" latinLnBrk="0" hangingPunct="1">
              <a:lnSpc>
                <a:spcPct val="150000"/>
              </a:lnSpc>
              <a:spcBef>
                <a:spcPct val="0"/>
              </a:spcBef>
              <a:spcAft>
                <a:spcPct val="0"/>
              </a:spcAft>
              <a:buClr>
                <a:srgbClr val="FF3300"/>
              </a:buClr>
              <a:buSzTx/>
              <a:buFont typeface="Wingdings" panose="05000000000000000000" charset="0"/>
              <a:buChar char=""/>
              <a:defRPr/>
            </a:pPr>
            <a:r>
              <a:rPr kumimoji="0" sz="3200" b="1" i="0" u="none" strike="noStrike" kern="1200" cap="none" spc="0" normalizeH="0" baseline="0" noProof="0" dirty="0" err="1">
                <a:ln>
                  <a:noFill/>
                </a:ln>
                <a:effectLst/>
                <a:uLnTx/>
                <a:uFillTx/>
                <a:latin typeface="华文楷体" panose="02010600040101010101" pitchFamily="2" charset="-122"/>
                <a:ea typeface="华文楷体" panose="02010600040101010101" pitchFamily="2" charset="-122"/>
                <a:cs typeface="+mn-cs"/>
              </a:rPr>
              <a:t>若汇聚节点对网络的数据查询只有一次，并且源节点只需向汇聚节点上报一次数据，</a:t>
            </a:r>
            <a:r>
              <a:rPr kumimoji="0" sz="3200" b="1" i="0" u="none" strike="noStrike" kern="1200" cap="none" spc="0" normalizeH="0" baseline="0" noProof="0" dirty="0" err="1" smtClean="0">
                <a:ln>
                  <a:noFill/>
                </a:ln>
                <a:effectLst/>
                <a:uLnTx/>
                <a:uFillTx/>
                <a:latin typeface="华文楷体" panose="02010600040101010101" pitchFamily="2" charset="-122"/>
                <a:ea typeface="华文楷体" panose="02010600040101010101" pitchFamily="2" charset="-122"/>
                <a:cs typeface="+mn-cs"/>
              </a:rPr>
              <a:t>使用定向扩散协议的开销就会比较大</a:t>
            </a:r>
            <a:r>
              <a:rPr kumimoji="0" lang="zh-CN" altLang="en-US" sz="3200" b="1" i="0" u="none" strike="noStrike" kern="1200" cap="none" spc="0" normalizeH="0" baseline="0" noProof="0" dirty="0" smtClean="0">
                <a:ln>
                  <a:noFill/>
                </a:ln>
                <a:effectLst/>
                <a:uLnTx/>
                <a:uFillTx/>
                <a:latin typeface="华文楷体" panose="02010600040101010101" pitchFamily="2" charset="-122"/>
                <a:ea typeface="华文楷体" panose="02010600040101010101" pitchFamily="2" charset="-122"/>
                <a:cs typeface="+mn-cs"/>
              </a:rPr>
              <a:t>。</a:t>
            </a:r>
            <a:endParaRPr kumimoji="0" sz="32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a:t>兴趣消息扩散：</a:t>
            </a:r>
            <a:endParaRPr lang="zh-CN" altLang="en-US"/>
          </a:p>
        </p:txBody>
      </p:sp>
      <p:sp>
        <p:nvSpPr>
          <p:cNvPr id="4" name="椭圆 3"/>
          <p:cNvSpPr/>
          <p:nvPr/>
        </p:nvSpPr>
        <p:spPr>
          <a:xfrm>
            <a:off x="2873375" y="1500823"/>
            <a:ext cx="571500" cy="571500"/>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FF0000"/>
                </a:solidFill>
                <a:effectLst/>
                <a:uLnTx/>
                <a:uFillTx/>
                <a:latin typeface="+mn-lt"/>
                <a:ea typeface="+mn-ea"/>
                <a:cs typeface="+mn-cs"/>
              </a:rPr>
              <a:t>D</a:t>
            </a:r>
            <a:endParaRPr kumimoji="0" lang="zh-CN" altLang="en-US" sz="3200" b="0" i="0" u="none" strike="noStrike" kern="1200" cap="none" spc="0" normalizeH="0" baseline="0" noProof="0" dirty="0">
              <a:ln>
                <a:noFill/>
              </a:ln>
              <a:solidFill>
                <a:srgbClr val="FF0000"/>
              </a:solidFill>
              <a:effectLst/>
              <a:uLnTx/>
              <a:uFillTx/>
              <a:latin typeface="+mn-lt"/>
              <a:ea typeface="+mn-ea"/>
              <a:cs typeface="+mn-cs"/>
            </a:endParaRPr>
          </a:p>
        </p:txBody>
      </p:sp>
      <p:sp>
        <p:nvSpPr>
          <p:cNvPr id="5" name="椭圆 4"/>
          <p:cNvSpPr/>
          <p:nvPr/>
        </p:nvSpPr>
        <p:spPr>
          <a:xfrm>
            <a:off x="658813" y="2786698"/>
            <a:ext cx="571500" cy="5715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FF0000"/>
                </a:solidFill>
                <a:effectLst/>
                <a:uLnTx/>
                <a:uFillTx/>
                <a:latin typeface="+mn-lt"/>
                <a:ea typeface="+mn-ea"/>
                <a:cs typeface="+mn-cs"/>
              </a:rPr>
              <a:t>F</a:t>
            </a:r>
            <a:endParaRPr kumimoji="0" lang="zh-CN" altLang="en-US" sz="3200" b="0" i="0" u="none" strike="noStrike" kern="1200" cap="none" spc="0" normalizeH="0" baseline="0" noProof="0" dirty="0">
              <a:ln>
                <a:noFill/>
              </a:ln>
              <a:solidFill>
                <a:srgbClr val="FF0000"/>
              </a:solidFill>
              <a:effectLst/>
              <a:uLnTx/>
              <a:uFillTx/>
              <a:latin typeface="+mn-lt"/>
              <a:ea typeface="+mn-ea"/>
              <a:cs typeface="+mn-cs"/>
            </a:endParaRPr>
          </a:p>
        </p:txBody>
      </p:sp>
      <p:sp>
        <p:nvSpPr>
          <p:cNvPr id="6" name="椭圆 5"/>
          <p:cNvSpPr/>
          <p:nvPr/>
        </p:nvSpPr>
        <p:spPr>
          <a:xfrm>
            <a:off x="4802188" y="1715135"/>
            <a:ext cx="571500" cy="571500"/>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FF0000"/>
                </a:solidFill>
                <a:effectLst/>
                <a:uLnTx/>
                <a:uFillTx/>
                <a:latin typeface="+mn-lt"/>
                <a:ea typeface="+mn-ea"/>
                <a:cs typeface="+mn-cs"/>
              </a:rPr>
              <a:t>B</a:t>
            </a:r>
            <a:endParaRPr kumimoji="0" lang="zh-CN" altLang="en-US" sz="3200" b="0" i="0" u="none" strike="noStrike" kern="1200" cap="none" spc="0" normalizeH="0" baseline="0" noProof="0" dirty="0">
              <a:ln>
                <a:noFill/>
              </a:ln>
              <a:solidFill>
                <a:srgbClr val="FF0000"/>
              </a:solidFill>
              <a:effectLst/>
              <a:uLnTx/>
              <a:uFillTx/>
              <a:latin typeface="+mn-lt"/>
              <a:ea typeface="+mn-ea"/>
              <a:cs typeface="+mn-cs"/>
            </a:endParaRPr>
          </a:p>
        </p:txBody>
      </p:sp>
      <p:sp>
        <p:nvSpPr>
          <p:cNvPr id="7" name="椭圆 6"/>
          <p:cNvSpPr/>
          <p:nvPr/>
        </p:nvSpPr>
        <p:spPr>
          <a:xfrm>
            <a:off x="3516313" y="2858135"/>
            <a:ext cx="571500" cy="571500"/>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FF0000"/>
                </a:solidFill>
                <a:effectLst/>
                <a:uLnTx/>
                <a:uFillTx/>
                <a:latin typeface="+mn-lt"/>
                <a:ea typeface="+mn-ea"/>
                <a:cs typeface="+mn-cs"/>
              </a:rPr>
              <a:t>A</a:t>
            </a:r>
            <a:endParaRPr kumimoji="0" lang="zh-CN" altLang="en-US" sz="3200" b="0" i="0" u="none" strike="noStrike" kern="1200" cap="none" spc="0" normalizeH="0" baseline="0" noProof="0" dirty="0">
              <a:ln>
                <a:noFill/>
              </a:ln>
              <a:solidFill>
                <a:srgbClr val="FF0000"/>
              </a:solidFill>
              <a:effectLst/>
              <a:uLnTx/>
              <a:uFillTx/>
              <a:latin typeface="+mn-lt"/>
              <a:ea typeface="+mn-ea"/>
              <a:cs typeface="+mn-cs"/>
            </a:endParaRPr>
          </a:p>
        </p:txBody>
      </p:sp>
      <p:sp>
        <p:nvSpPr>
          <p:cNvPr id="8" name="椭圆 7"/>
          <p:cNvSpPr/>
          <p:nvPr/>
        </p:nvSpPr>
        <p:spPr>
          <a:xfrm>
            <a:off x="4087813" y="4501198"/>
            <a:ext cx="571500" cy="571500"/>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FF0000"/>
                </a:solidFill>
                <a:effectLst/>
                <a:uLnTx/>
                <a:uFillTx/>
                <a:latin typeface="+mn-lt"/>
                <a:ea typeface="+mn-ea"/>
                <a:cs typeface="+mn-cs"/>
              </a:rPr>
              <a:t>C</a:t>
            </a:r>
            <a:endParaRPr kumimoji="0" lang="zh-CN" altLang="en-US" sz="3200" b="0" i="0" u="none" strike="noStrike" kern="1200" cap="none" spc="0" normalizeH="0" baseline="0" noProof="0" dirty="0">
              <a:ln>
                <a:noFill/>
              </a:ln>
              <a:solidFill>
                <a:srgbClr val="FF0000"/>
              </a:solidFill>
              <a:effectLst/>
              <a:uLnTx/>
              <a:uFillTx/>
              <a:latin typeface="+mn-lt"/>
              <a:ea typeface="+mn-ea"/>
              <a:cs typeface="+mn-cs"/>
            </a:endParaRPr>
          </a:p>
        </p:txBody>
      </p:sp>
      <p:sp>
        <p:nvSpPr>
          <p:cNvPr id="9" name="椭圆 8"/>
          <p:cNvSpPr/>
          <p:nvPr/>
        </p:nvSpPr>
        <p:spPr>
          <a:xfrm>
            <a:off x="1801813" y="4501198"/>
            <a:ext cx="571500" cy="571500"/>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FF0000"/>
                </a:solidFill>
                <a:effectLst/>
                <a:uLnTx/>
                <a:uFillTx/>
                <a:latin typeface="+mn-lt"/>
                <a:ea typeface="+mn-ea"/>
                <a:cs typeface="+mn-cs"/>
              </a:rPr>
              <a:t>E</a:t>
            </a:r>
            <a:endParaRPr kumimoji="0" lang="zh-CN" altLang="en-US" sz="3200" b="0" i="0" u="none" strike="noStrike" kern="1200" cap="none" spc="0" normalizeH="0" baseline="0" noProof="0" dirty="0">
              <a:ln>
                <a:noFill/>
              </a:ln>
              <a:solidFill>
                <a:srgbClr val="FF0000"/>
              </a:solidFill>
              <a:effectLst/>
              <a:uLnTx/>
              <a:uFillTx/>
              <a:latin typeface="+mn-lt"/>
              <a:ea typeface="+mn-ea"/>
              <a:cs typeface="+mn-cs"/>
            </a:endParaRPr>
          </a:p>
        </p:txBody>
      </p:sp>
      <p:cxnSp>
        <p:nvCxnSpPr>
          <p:cNvPr id="12" name="直接箭头连接符 11"/>
          <p:cNvCxnSpPr/>
          <p:nvPr/>
        </p:nvCxnSpPr>
        <p:spPr>
          <a:xfrm rot="10800000">
            <a:off x="5289550" y="2202498"/>
            <a:ext cx="1441450" cy="1012825"/>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5" name="直接箭头连接符 14"/>
          <p:cNvCxnSpPr/>
          <p:nvPr/>
        </p:nvCxnSpPr>
        <p:spPr>
          <a:xfrm rot="10800000">
            <a:off x="4087813" y="3143885"/>
            <a:ext cx="2643188" cy="7143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5" name="直接箭头连接符 24"/>
          <p:cNvCxnSpPr>
            <a:stCxn id="7" idx="7"/>
            <a:endCxn id="6" idx="3"/>
          </p:cNvCxnSpPr>
          <p:nvPr/>
        </p:nvCxnSpPr>
        <p:spPr>
          <a:xfrm flipV="1">
            <a:off x="4004311" y="2130743"/>
            <a:ext cx="882015" cy="73914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7" name="直接箭头连接符 26"/>
          <p:cNvCxnSpPr>
            <a:stCxn id="6" idx="2"/>
            <a:endCxn id="4" idx="6"/>
          </p:cNvCxnSpPr>
          <p:nvPr/>
        </p:nvCxnSpPr>
        <p:spPr>
          <a:xfrm flipH="1" flipV="1">
            <a:off x="3444558" y="1715136"/>
            <a:ext cx="1357630" cy="213995"/>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9" name="直接箭头连接符 28"/>
          <p:cNvCxnSpPr>
            <a:stCxn id="7" idx="1"/>
            <a:endCxn id="4" idx="4"/>
          </p:cNvCxnSpPr>
          <p:nvPr/>
        </p:nvCxnSpPr>
        <p:spPr>
          <a:xfrm flipH="1" flipV="1">
            <a:off x="3159126" y="2000568"/>
            <a:ext cx="441325" cy="869315"/>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31" name="直接箭头连接符 30"/>
          <p:cNvCxnSpPr>
            <a:stCxn id="7" idx="2"/>
            <a:endCxn id="5" idx="6"/>
          </p:cNvCxnSpPr>
          <p:nvPr/>
        </p:nvCxnSpPr>
        <p:spPr>
          <a:xfrm flipH="1" flipV="1">
            <a:off x="1230313" y="3001011"/>
            <a:ext cx="2286000" cy="7112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36" name="直接箭头连接符 35"/>
          <p:cNvCxnSpPr>
            <a:stCxn id="4" idx="2"/>
            <a:endCxn id="5" idx="7"/>
          </p:cNvCxnSpPr>
          <p:nvPr/>
        </p:nvCxnSpPr>
        <p:spPr>
          <a:xfrm flipH="1">
            <a:off x="1146810" y="1714818"/>
            <a:ext cx="1726565" cy="1083945"/>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38" name="直接箭头连接符 37"/>
          <p:cNvCxnSpPr>
            <a:stCxn id="8" idx="1"/>
            <a:endCxn id="7" idx="4"/>
          </p:cNvCxnSpPr>
          <p:nvPr/>
        </p:nvCxnSpPr>
        <p:spPr>
          <a:xfrm flipH="1" flipV="1">
            <a:off x="3802380" y="3357880"/>
            <a:ext cx="369570" cy="115570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40" name="直接箭头连接符 39"/>
          <p:cNvCxnSpPr>
            <a:stCxn id="8" idx="2"/>
            <a:endCxn id="9" idx="6"/>
          </p:cNvCxnSpPr>
          <p:nvPr/>
        </p:nvCxnSpPr>
        <p:spPr>
          <a:xfrm flipH="1">
            <a:off x="2373313" y="4715511"/>
            <a:ext cx="1714500"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42" name="直接箭头连接符 41"/>
          <p:cNvCxnSpPr>
            <a:stCxn id="7" idx="3"/>
            <a:endCxn id="9" idx="7"/>
          </p:cNvCxnSpPr>
          <p:nvPr/>
        </p:nvCxnSpPr>
        <p:spPr>
          <a:xfrm flipH="1">
            <a:off x="2289811" y="3273743"/>
            <a:ext cx="1310640" cy="123952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44" name="直接箭头连接符 43"/>
          <p:cNvCxnSpPr>
            <a:stCxn id="9" idx="1"/>
            <a:endCxn id="5" idx="5"/>
          </p:cNvCxnSpPr>
          <p:nvPr/>
        </p:nvCxnSpPr>
        <p:spPr>
          <a:xfrm flipH="1" flipV="1">
            <a:off x="1146810" y="3202940"/>
            <a:ext cx="739140" cy="131064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pic>
        <p:nvPicPr>
          <p:cNvPr id="23572" name="Picture 3"/>
          <p:cNvPicPr>
            <a:picLocks noChangeAspect="1"/>
          </p:cNvPicPr>
          <p:nvPr/>
        </p:nvPicPr>
        <p:blipFill>
          <a:blip r:embed="rId1" cstate="print"/>
          <a:stretch>
            <a:fillRect/>
          </a:stretch>
        </p:blipFill>
        <p:spPr>
          <a:xfrm>
            <a:off x="6731000" y="2929573"/>
            <a:ext cx="190500" cy="561975"/>
          </a:xfrm>
          <a:prstGeom prst="rect">
            <a:avLst/>
          </a:prstGeom>
          <a:noFill/>
          <a:ln w="9525">
            <a:noFill/>
          </a:ln>
        </p:spPr>
      </p:pic>
      <p:sp>
        <p:nvSpPr>
          <p:cNvPr id="23573" name="TextBox 50"/>
          <p:cNvSpPr txBox="1"/>
          <p:nvPr/>
        </p:nvSpPr>
        <p:spPr>
          <a:xfrm>
            <a:off x="6373813" y="3501073"/>
            <a:ext cx="903287" cy="306705"/>
          </a:xfrm>
          <a:prstGeom prst="rect">
            <a:avLst/>
          </a:prstGeom>
          <a:noFill/>
          <a:ln w="9525">
            <a:noFill/>
          </a:ln>
        </p:spPr>
        <p:txBody>
          <a:bodyPr>
            <a:spAutoFit/>
          </a:bodyPr>
          <a:lstStyle/>
          <a:p>
            <a:r>
              <a:rPr lang="zh-CN" altLang="en-US" sz="1400" dirty="0">
                <a:latin typeface="Arial" panose="020B0604020202020204" pitchFamily="34" charset="0"/>
              </a:rPr>
              <a:t>汇聚节点</a:t>
            </a:r>
            <a:endParaRPr lang="zh-CN" altLang="en-US" sz="1400" dirty="0">
              <a:latin typeface="Arial" panose="020B0604020202020204" pitchFamily="34" charset="0"/>
            </a:endParaRPr>
          </a:p>
        </p:txBody>
      </p:sp>
      <p:sp>
        <p:nvSpPr>
          <p:cNvPr id="24599" name="TextBox 51"/>
          <p:cNvSpPr txBox="1"/>
          <p:nvPr/>
        </p:nvSpPr>
        <p:spPr>
          <a:xfrm>
            <a:off x="86995" y="5145405"/>
            <a:ext cx="8683625" cy="1630045"/>
          </a:xfrm>
          <a:prstGeom prst="rect">
            <a:avLst/>
          </a:prstGeom>
          <a:noFill/>
          <a:ln w="9525">
            <a:noFill/>
          </a:ln>
        </p:spPr>
        <p:txBody>
          <a:bodyPr wrap="square">
            <a:spAutoFit/>
          </a:bodyPr>
          <a:lstStyle/>
          <a:p>
            <a:pPr marL="342900" indent="-342900" algn="just">
              <a:buClr>
                <a:srgbClr val="E20000"/>
              </a:buClr>
              <a:buFont typeface="Wingdings" panose="05000000000000000000" charset="0"/>
              <a:buChar char=""/>
            </a:pPr>
            <a:r>
              <a:rPr lang="zh-CN" altLang="en-US" sz="2000" b="1" dirty="0">
                <a:latin typeface="华文楷体" panose="02010600040101010101" pitchFamily="2" charset="-122"/>
                <a:ea typeface="华文楷体" panose="02010600040101010101" pitchFamily="2" charset="-122"/>
              </a:rPr>
              <a:t>节点</a:t>
            </a:r>
            <a:r>
              <a:rPr lang="en-US" altLang="zh-CN" sz="2000" b="1" dirty="0">
                <a:latin typeface="华文楷体" panose="02010600040101010101" pitchFamily="2" charset="-122"/>
                <a:ea typeface="华文楷体" panose="02010600040101010101" pitchFamily="2" charset="-122"/>
              </a:rPr>
              <a:t>B</a:t>
            </a:r>
            <a:r>
              <a:rPr lang="zh-CN" altLang="en-US" sz="2000" b="1" dirty="0">
                <a:latin typeface="华文楷体" panose="02010600040101010101" pitchFamily="2" charset="-122"/>
                <a:ea typeface="华文楷体" panose="02010600040101010101" pitchFamily="2" charset="-122"/>
              </a:rPr>
              <a:t>收到节点</a:t>
            </a:r>
            <a:r>
              <a:rPr lang="en-US" altLang="zh-CN" sz="2000" b="1" dirty="0">
                <a:latin typeface="华文楷体" panose="02010600040101010101" pitchFamily="2" charset="-122"/>
                <a:ea typeface="华文楷体" panose="02010600040101010101" pitchFamily="2" charset="-122"/>
              </a:rPr>
              <a:t>A</a:t>
            </a:r>
            <a:r>
              <a:rPr lang="zh-CN" altLang="en-US" sz="2000" b="1" dirty="0">
                <a:latin typeface="华文楷体" panose="02010600040101010101" pitchFamily="2" charset="-122"/>
                <a:ea typeface="华文楷体" panose="02010600040101010101" pitchFamily="2" charset="-122"/>
              </a:rPr>
              <a:t>发送过来的消息，判断是否与刚才转发给</a:t>
            </a:r>
            <a:r>
              <a:rPr lang="en-US" altLang="zh-CN" sz="2000" b="1" dirty="0">
                <a:latin typeface="华文楷体" panose="02010600040101010101" pitchFamily="2" charset="-122"/>
                <a:ea typeface="华文楷体" panose="02010600040101010101" pitchFamily="2" charset="-122"/>
              </a:rPr>
              <a:t>D</a:t>
            </a:r>
            <a:r>
              <a:rPr lang="zh-CN" altLang="en-US" sz="2000" b="1" dirty="0">
                <a:latin typeface="华文楷体" panose="02010600040101010101" pitchFamily="2" charset="-122"/>
                <a:ea typeface="华文楷体" panose="02010600040101010101" pitchFamily="2" charset="-122"/>
              </a:rPr>
              <a:t>的消息相同，如果是则丢弃该</a:t>
            </a:r>
            <a:r>
              <a:rPr lang="zh-CN" altLang="en-US" sz="2000" b="1" dirty="0" smtClean="0">
                <a:latin typeface="华文楷体" panose="02010600040101010101" pitchFamily="2" charset="-122"/>
                <a:ea typeface="华文楷体" panose="02010600040101010101" pitchFamily="2" charset="-122"/>
              </a:rPr>
              <a:t>消息。否则</a:t>
            </a:r>
            <a:r>
              <a:rPr lang="zh-CN" altLang="en-US" sz="2000" b="1" dirty="0">
                <a:solidFill>
                  <a:srgbClr val="0000FF"/>
                </a:solidFill>
                <a:latin typeface="华文楷体" panose="02010600040101010101" pitchFamily="2" charset="-122"/>
                <a:ea typeface="华文楷体" panose="02010600040101010101" pitchFamily="2" charset="-122"/>
              </a:rPr>
              <a:t>检查本地</a:t>
            </a:r>
            <a:r>
              <a:rPr lang="zh-CN" altLang="en-US" sz="2000" b="1" dirty="0">
                <a:solidFill>
                  <a:srgbClr val="0000FF"/>
                </a:solidFill>
                <a:latin typeface="华文楷体" panose="02010600040101010101" pitchFamily="2" charset="-122"/>
                <a:ea typeface="华文楷体" panose="02010600040101010101" pitchFamily="2" charset="-122"/>
              </a:rPr>
              <a:t>兴趣列表，如果没有</a:t>
            </a:r>
            <a:r>
              <a:rPr lang="zh-CN" altLang="en-US" sz="2000" b="1" dirty="0" smtClean="0">
                <a:solidFill>
                  <a:srgbClr val="0000FF"/>
                </a:solidFill>
                <a:latin typeface="华文楷体" panose="02010600040101010101" pitchFamily="2" charset="-122"/>
                <a:ea typeface="华文楷体" panose="02010600040101010101" pitchFamily="2" charset="-122"/>
              </a:rPr>
              <a:t>相同“兴趣”</a:t>
            </a:r>
            <a:r>
              <a:rPr lang="zh-CN" altLang="en-US" sz="2000" b="1" dirty="0">
                <a:solidFill>
                  <a:srgbClr val="0000FF"/>
                </a:solidFill>
                <a:latin typeface="华文楷体" panose="02010600040101010101" pitchFamily="2" charset="-122"/>
                <a:ea typeface="华文楷体" panose="02010600040101010101" pitchFamily="2" charset="-122"/>
              </a:rPr>
              <a:t>，则增加新表项并转发“兴趣”，</a:t>
            </a:r>
            <a:r>
              <a:rPr lang="zh-CN" altLang="en-US" sz="2000" b="1" dirty="0">
                <a:solidFill>
                  <a:srgbClr val="FF0000"/>
                </a:solidFill>
                <a:latin typeface="华文楷体" panose="02010600040101010101" pitchFamily="2" charset="-122"/>
                <a:ea typeface="华文楷体" panose="02010600040101010101" pitchFamily="2" charset="-122"/>
              </a:rPr>
              <a:t>否则判断表项中是否有邻居节点等于兴趣消息数据包中的发送节点，如果是则更新最新时间戳，否则添加新邻居节点，转发“兴趣”</a:t>
            </a:r>
            <a:r>
              <a:rPr lang="zh-CN" altLang="en-US" sz="2000" b="1" dirty="0">
                <a:solidFill>
                  <a:srgbClr val="0000FF"/>
                </a:solidFill>
                <a:latin typeface="华文楷体" panose="02010600040101010101" pitchFamily="2" charset="-122"/>
                <a:ea typeface="华文楷体" panose="02010600040101010101" pitchFamily="2" charset="-122"/>
              </a:rPr>
              <a:t>。</a:t>
            </a:r>
            <a:endParaRPr lang="zh-CN" altLang="en-US" sz="2000" b="1" dirty="0">
              <a:solidFill>
                <a:srgbClr val="0000FF"/>
              </a:solidFill>
              <a:latin typeface="华文楷体" panose="02010600040101010101" pitchFamily="2" charset="-122"/>
              <a:ea typeface="华文楷体" panose="02010600040101010101" pitchFamily="2" charset="-122"/>
            </a:endParaRPr>
          </a:p>
        </p:txBody>
      </p:sp>
      <p:cxnSp>
        <p:nvCxnSpPr>
          <p:cNvPr id="24" name="直接箭头连接符 23"/>
          <p:cNvCxnSpPr/>
          <p:nvPr/>
        </p:nvCxnSpPr>
        <p:spPr>
          <a:xfrm rot="10800000">
            <a:off x="5302250" y="2202498"/>
            <a:ext cx="1441450" cy="1012825"/>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6" name="直接箭头连接符 25"/>
          <p:cNvCxnSpPr/>
          <p:nvPr/>
        </p:nvCxnSpPr>
        <p:spPr>
          <a:xfrm rot="10800000">
            <a:off x="4100513" y="3143885"/>
            <a:ext cx="2643188" cy="71438"/>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8" name="直接箭头连接符 27"/>
          <p:cNvCxnSpPr/>
          <p:nvPr/>
        </p:nvCxnSpPr>
        <p:spPr>
          <a:xfrm rot="10800000" flipV="1">
            <a:off x="4587875" y="3215323"/>
            <a:ext cx="2155825" cy="1370013"/>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32" name="矩形 31"/>
          <p:cNvSpPr/>
          <p:nvPr/>
        </p:nvSpPr>
        <p:spPr>
          <a:xfrm>
            <a:off x="86995" y="4072890"/>
            <a:ext cx="6420485" cy="398780"/>
          </a:xfrm>
          <a:prstGeom prst="rect">
            <a:avLst/>
          </a:prstGeom>
          <a:noFill/>
          <a:ln w="9525">
            <a:noFill/>
          </a:ln>
        </p:spPr>
        <p:txBody>
          <a:bodyPr wrap="square">
            <a:spAutoFit/>
          </a:bodyPr>
          <a:lstStyle/>
          <a:p>
            <a:pPr marL="342900" indent="-342900" algn="just">
              <a:buClr>
                <a:srgbClr val="E20000"/>
              </a:buClr>
              <a:buFont typeface="Wingdings" panose="05000000000000000000" charset="0"/>
              <a:buChar char=""/>
            </a:pPr>
            <a:r>
              <a:rPr lang="zh-CN" altLang="en-US" sz="2000" b="1" dirty="0">
                <a:latin typeface="华文楷体" panose="02010600040101010101" pitchFamily="2" charset="-122"/>
                <a:ea typeface="华文楷体" panose="02010600040101010101" pitchFamily="2" charset="-122"/>
              </a:rPr>
              <a:t>汇聚节点向传感器网络内节点</a:t>
            </a:r>
            <a:r>
              <a:rPr lang="en-US" altLang="zh-CN" sz="2000" b="1" dirty="0">
                <a:latin typeface="华文楷体" panose="02010600040101010101" pitchFamily="2" charset="-122"/>
                <a:ea typeface="华文楷体" panose="02010600040101010101" pitchFamily="2" charset="-122"/>
              </a:rPr>
              <a:t>A</a:t>
            </a:r>
            <a:r>
              <a:rPr lang="zh-CN" altLang="en-US" sz="2000" b="1" dirty="0">
                <a:latin typeface="华文楷体" panose="02010600040101010101" pitchFamily="2" charset="-122"/>
                <a:ea typeface="华文楷体" panose="02010600040101010101" pitchFamily="2" charset="-122"/>
              </a:rPr>
              <a:t>、</a:t>
            </a:r>
            <a:r>
              <a:rPr lang="en-US" altLang="zh-CN" sz="2000" b="1" dirty="0">
                <a:latin typeface="华文楷体" panose="02010600040101010101" pitchFamily="2" charset="-122"/>
                <a:ea typeface="华文楷体" panose="02010600040101010101" pitchFamily="2" charset="-122"/>
              </a:rPr>
              <a:t>B</a:t>
            </a:r>
            <a:r>
              <a:rPr lang="zh-CN" altLang="en-US" sz="2000" b="1" dirty="0">
                <a:latin typeface="华文楷体" panose="02010600040101010101" pitchFamily="2" charset="-122"/>
                <a:ea typeface="华文楷体" panose="02010600040101010101" pitchFamily="2" charset="-122"/>
              </a:rPr>
              <a:t>广播兴趣消息</a:t>
            </a:r>
            <a:endParaRPr lang="zh-CN" altLang="en-US" sz="2000" b="1" dirty="0">
              <a:latin typeface="华文楷体" panose="02010600040101010101" pitchFamily="2" charset="-122"/>
              <a:ea typeface="华文楷体" panose="02010600040101010101" pitchFamily="2" charset="-122"/>
            </a:endParaRPr>
          </a:p>
        </p:txBody>
      </p:sp>
      <p:sp>
        <p:nvSpPr>
          <p:cNvPr id="33" name="矩形 32"/>
          <p:cNvSpPr/>
          <p:nvPr/>
        </p:nvSpPr>
        <p:spPr>
          <a:xfrm>
            <a:off x="86995" y="4501515"/>
            <a:ext cx="8926195" cy="706755"/>
          </a:xfrm>
          <a:prstGeom prst="rect">
            <a:avLst/>
          </a:prstGeom>
          <a:noFill/>
          <a:ln w="9525">
            <a:noFill/>
          </a:ln>
        </p:spPr>
        <p:txBody>
          <a:bodyPr wrap="square">
            <a:spAutoFit/>
          </a:bodyPr>
          <a:lstStyle/>
          <a:p>
            <a:pPr marL="342900" indent="-342900" algn="just">
              <a:buClr>
                <a:srgbClr val="E20000"/>
              </a:buClr>
              <a:buFont typeface="Wingdings" panose="05000000000000000000" charset="0"/>
              <a:buChar char=""/>
            </a:pPr>
            <a:r>
              <a:rPr lang="zh-CN" altLang="en-US" sz="2000" b="1" dirty="0">
                <a:latin typeface="华文楷体" panose="02010600040101010101" pitchFamily="2" charset="-122"/>
                <a:ea typeface="华文楷体" panose="02010600040101010101" pitchFamily="2" charset="-122"/>
              </a:rPr>
              <a:t>节点</a:t>
            </a:r>
            <a:r>
              <a:rPr lang="en-US" altLang="zh-CN" sz="2000" b="1" dirty="0">
                <a:latin typeface="华文楷体" panose="02010600040101010101" pitchFamily="2" charset="-122"/>
                <a:ea typeface="华文楷体" panose="02010600040101010101" pitchFamily="2" charset="-122"/>
              </a:rPr>
              <a:t>A</a:t>
            </a:r>
            <a:r>
              <a:rPr lang="zh-CN" altLang="en-US" sz="2000" b="1" dirty="0">
                <a:latin typeface="华文楷体" panose="02010600040101010101" pitchFamily="2" charset="-122"/>
                <a:ea typeface="华文楷体" panose="02010600040101010101" pitchFamily="2" charset="-122"/>
              </a:rPr>
              <a:t>、</a:t>
            </a:r>
            <a:r>
              <a:rPr lang="en-US" altLang="zh-CN" sz="2000" b="1" dirty="0">
                <a:latin typeface="华文楷体" panose="02010600040101010101" pitchFamily="2" charset="-122"/>
                <a:ea typeface="华文楷体" panose="02010600040101010101" pitchFamily="2" charset="-122"/>
              </a:rPr>
              <a:t>B</a:t>
            </a:r>
            <a:r>
              <a:rPr lang="zh-CN" altLang="en-US" sz="2000" b="1" dirty="0">
                <a:latin typeface="华文楷体" panose="02010600040101010101" pitchFamily="2" charset="-122"/>
                <a:ea typeface="华文楷体" panose="02010600040101010101" pitchFamily="2" charset="-122"/>
              </a:rPr>
              <a:t>接收到兴趣消息，然后，节点</a:t>
            </a:r>
            <a:r>
              <a:rPr lang="en-US" altLang="zh-CN" sz="2000" b="1" dirty="0">
                <a:latin typeface="华文楷体" panose="02010600040101010101" pitchFamily="2" charset="-122"/>
                <a:ea typeface="华文楷体" panose="02010600040101010101" pitchFamily="2" charset="-122"/>
              </a:rPr>
              <a:t>A</a:t>
            </a:r>
            <a:r>
              <a:rPr lang="zh-CN" altLang="en-US" sz="2000" b="1" dirty="0">
                <a:latin typeface="华文楷体" panose="02010600040101010101" pitchFamily="2" charset="-122"/>
                <a:ea typeface="华文楷体" panose="02010600040101010101" pitchFamily="2" charset="-122"/>
              </a:rPr>
              <a:t>向节点</a:t>
            </a:r>
            <a:r>
              <a:rPr lang="en-US" altLang="zh-CN" sz="2000" b="1" dirty="0">
                <a:latin typeface="华文楷体" panose="02010600040101010101" pitchFamily="2" charset="-122"/>
                <a:ea typeface="华文楷体" panose="02010600040101010101" pitchFamily="2" charset="-122"/>
              </a:rPr>
              <a:t>B</a:t>
            </a:r>
            <a:r>
              <a:rPr lang="zh-CN" altLang="en-US" sz="2000" b="1" dirty="0">
                <a:latin typeface="华文楷体" panose="02010600040101010101" pitchFamily="2" charset="-122"/>
                <a:ea typeface="华文楷体" panose="02010600040101010101" pitchFamily="2" charset="-122"/>
              </a:rPr>
              <a:t>、</a:t>
            </a:r>
            <a:r>
              <a:rPr lang="en-US" altLang="zh-CN" sz="2000" b="1" dirty="0">
                <a:latin typeface="华文楷体" panose="02010600040101010101" pitchFamily="2" charset="-122"/>
                <a:ea typeface="华文楷体" panose="02010600040101010101" pitchFamily="2" charset="-122"/>
              </a:rPr>
              <a:t>D</a:t>
            </a:r>
            <a:r>
              <a:rPr lang="zh-CN" altLang="en-US" sz="2000" b="1" dirty="0">
                <a:latin typeface="华文楷体" panose="02010600040101010101" pitchFamily="2" charset="-122"/>
                <a:ea typeface="华文楷体" panose="02010600040101010101" pitchFamily="2" charset="-122"/>
              </a:rPr>
              <a:t>广播接收到的消息，同时节点</a:t>
            </a:r>
            <a:r>
              <a:rPr lang="en-US" altLang="zh-CN" sz="2000" b="1" dirty="0">
                <a:latin typeface="华文楷体" panose="02010600040101010101" pitchFamily="2" charset="-122"/>
                <a:ea typeface="华文楷体" panose="02010600040101010101" pitchFamily="2" charset="-122"/>
              </a:rPr>
              <a:t>B</a:t>
            </a:r>
            <a:r>
              <a:rPr lang="zh-CN" altLang="en-US" sz="2000" b="1" dirty="0">
                <a:latin typeface="华文楷体" panose="02010600040101010101" pitchFamily="2" charset="-122"/>
                <a:ea typeface="华文楷体" panose="02010600040101010101" pitchFamily="2" charset="-122"/>
              </a:rPr>
              <a:t>向节点</a:t>
            </a:r>
            <a:r>
              <a:rPr lang="en-US" altLang="zh-CN" sz="2000" b="1" dirty="0">
                <a:latin typeface="华文楷体" panose="02010600040101010101" pitchFamily="2" charset="-122"/>
                <a:ea typeface="华文楷体" panose="02010600040101010101" pitchFamily="2" charset="-122"/>
              </a:rPr>
              <a:t>D</a:t>
            </a:r>
            <a:r>
              <a:rPr lang="zh-CN" altLang="en-US" sz="2000" b="1" dirty="0">
                <a:latin typeface="华文楷体" panose="02010600040101010101" pitchFamily="2" charset="-122"/>
                <a:ea typeface="华文楷体" panose="02010600040101010101" pitchFamily="2" charset="-122"/>
              </a:rPr>
              <a:t>广播接收到的消息。</a:t>
            </a:r>
            <a:endParaRPr lang="zh-CN" altLang="en-US" sz="2000" b="1" dirty="0">
              <a:latin typeface="华文楷体" panose="02010600040101010101" pitchFamily="2" charset="-122"/>
              <a:ea typeface="华文楷体" panose="02010600040101010101" pitchFamily="2" charset="-122"/>
            </a:endParaRPr>
          </a:p>
        </p:txBody>
      </p:sp>
      <p:cxnSp>
        <p:nvCxnSpPr>
          <p:cNvPr id="34" name="直接箭头连接符 33"/>
          <p:cNvCxnSpPr/>
          <p:nvPr/>
        </p:nvCxnSpPr>
        <p:spPr>
          <a:xfrm rot="5400000" flipH="1" flipV="1">
            <a:off x="4087813" y="2072323"/>
            <a:ext cx="739775" cy="882650"/>
          </a:xfrm>
          <a:prstGeom prst="straightConnector1">
            <a:avLst/>
          </a:prstGeom>
          <a:ln>
            <a:solidFill>
              <a:srgbClr val="0000FF"/>
            </a:solidFill>
            <a:tailEnd type="arrow"/>
          </a:ln>
        </p:spPr>
        <p:style>
          <a:lnRef idx="3">
            <a:schemeClr val="accent2"/>
          </a:lnRef>
          <a:fillRef idx="0">
            <a:schemeClr val="accent2"/>
          </a:fillRef>
          <a:effectRef idx="2">
            <a:schemeClr val="accent2"/>
          </a:effectRef>
          <a:fontRef idx="minor">
            <a:schemeClr val="tx1"/>
          </a:fontRef>
        </p:style>
      </p:cxnSp>
      <p:cxnSp>
        <p:nvCxnSpPr>
          <p:cNvPr id="35" name="直接箭头连接符 34"/>
          <p:cNvCxnSpPr/>
          <p:nvPr/>
        </p:nvCxnSpPr>
        <p:spPr>
          <a:xfrm rot="16200000" flipV="1">
            <a:off x="2944813" y="2286635"/>
            <a:ext cx="869950" cy="441325"/>
          </a:xfrm>
          <a:prstGeom prst="straightConnector1">
            <a:avLst/>
          </a:prstGeom>
          <a:ln>
            <a:solidFill>
              <a:srgbClr val="0000FF"/>
            </a:solidFill>
            <a:tailEnd type="arrow"/>
          </a:ln>
        </p:spPr>
        <p:style>
          <a:lnRef idx="3">
            <a:schemeClr val="accent2"/>
          </a:lnRef>
          <a:fillRef idx="0">
            <a:schemeClr val="accent2"/>
          </a:fillRef>
          <a:effectRef idx="2">
            <a:schemeClr val="accent2"/>
          </a:effectRef>
          <a:fontRef idx="minor">
            <a:schemeClr val="tx1"/>
          </a:fontRef>
        </p:style>
      </p:cxnSp>
      <p:cxnSp>
        <p:nvCxnSpPr>
          <p:cNvPr id="37" name="直接箭头连接符 36"/>
          <p:cNvCxnSpPr/>
          <p:nvPr/>
        </p:nvCxnSpPr>
        <p:spPr>
          <a:xfrm rot="10800000">
            <a:off x="3444875" y="1786573"/>
            <a:ext cx="1357313" cy="214313"/>
          </a:xfrm>
          <a:prstGeom prst="straightConnector1">
            <a:avLst/>
          </a:prstGeom>
          <a:ln>
            <a:solidFill>
              <a:srgbClr val="00B050"/>
            </a:solidFill>
            <a:tailEnd type="arrow"/>
          </a:ln>
        </p:spPr>
        <p:style>
          <a:lnRef idx="3">
            <a:schemeClr val="accent2"/>
          </a:lnRef>
          <a:fillRef idx="0">
            <a:schemeClr val="accent2"/>
          </a:fillRef>
          <a:effectRef idx="2">
            <a:schemeClr val="accent2"/>
          </a:effectRef>
          <a:fontRef idx="minor">
            <a:schemeClr val="tx1"/>
          </a:fontRef>
        </p:style>
      </p:cxnSp>
      <p:sp>
        <p:nvSpPr>
          <p:cNvPr id="11" name="文本框 10"/>
          <p:cNvSpPr txBox="1"/>
          <p:nvPr/>
        </p:nvSpPr>
        <p:spPr>
          <a:xfrm>
            <a:off x="942658" y="1008380"/>
            <a:ext cx="5128895" cy="460375"/>
          </a:xfrm>
          <a:prstGeom prst="rect">
            <a:avLst/>
          </a:prstGeom>
          <a:noFill/>
        </p:spPr>
        <p:txBody>
          <a:bodyPr wrap="none" rtlCol="0" anchor="t">
            <a:spAutoFit/>
          </a:bodyPr>
          <a:lstStyle/>
          <a:p>
            <a:pPr indent="0" algn="just">
              <a:buClr>
                <a:srgbClr val="E20000"/>
              </a:buClr>
              <a:buFont typeface="Wingdings" panose="05000000000000000000" charset="0"/>
              <a:buNone/>
            </a:pPr>
            <a:r>
              <a:rPr lang="zh-CN" altLang="en-US" sz="2400" b="1" dirty="0">
                <a:solidFill>
                  <a:schemeClr val="tx2">
                    <a:lumMod val="50000"/>
                  </a:schemeClr>
                </a:solidFill>
                <a:latin typeface="Arial" panose="020B0604020202020204" pitchFamily="34" charset="0"/>
                <a:sym typeface="+mn-ea"/>
              </a:rPr>
              <a:t>以</a:t>
            </a:r>
            <a:r>
              <a:rPr lang="en-US" altLang="zh-CN" sz="2400" b="1" dirty="0">
                <a:solidFill>
                  <a:schemeClr val="tx2">
                    <a:lumMod val="50000"/>
                  </a:schemeClr>
                </a:solidFill>
                <a:latin typeface="Arial" panose="020B0604020202020204" pitchFamily="34" charset="0"/>
                <a:sym typeface="+mn-ea"/>
              </a:rPr>
              <a:t>A</a:t>
            </a:r>
            <a:r>
              <a:rPr lang="zh-CN" altLang="en-US" sz="2400" b="1" dirty="0">
                <a:solidFill>
                  <a:schemeClr val="tx2">
                    <a:lumMod val="50000"/>
                  </a:schemeClr>
                </a:solidFill>
                <a:latin typeface="Arial" panose="020B0604020202020204" pitchFamily="34" charset="0"/>
                <a:sym typeface="+mn-ea"/>
              </a:rPr>
              <a:t>、</a:t>
            </a:r>
            <a:r>
              <a:rPr lang="en-US" altLang="zh-CN" sz="2400" b="1" dirty="0">
                <a:solidFill>
                  <a:schemeClr val="tx2">
                    <a:lumMod val="50000"/>
                  </a:schemeClr>
                </a:solidFill>
                <a:latin typeface="Arial" panose="020B0604020202020204" pitchFamily="34" charset="0"/>
                <a:sym typeface="+mn-ea"/>
              </a:rPr>
              <a:t>B</a:t>
            </a:r>
            <a:r>
              <a:rPr lang="zh-CN" altLang="en-US" sz="2400" b="1" dirty="0">
                <a:solidFill>
                  <a:schemeClr val="tx2">
                    <a:lumMod val="50000"/>
                  </a:schemeClr>
                </a:solidFill>
                <a:latin typeface="Arial" panose="020B0604020202020204" pitchFamily="34" charset="0"/>
                <a:sym typeface="+mn-ea"/>
              </a:rPr>
              <a:t>、</a:t>
            </a:r>
            <a:r>
              <a:rPr lang="en-US" altLang="zh-CN" sz="2400" b="1" dirty="0">
                <a:solidFill>
                  <a:schemeClr val="tx2">
                    <a:lumMod val="50000"/>
                  </a:schemeClr>
                </a:solidFill>
                <a:latin typeface="Arial" panose="020B0604020202020204" pitchFamily="34" charset="0"/>
                <a:sym typeface="+mn-ea"/>
              </a:rPr>
              <a:t>D</a:t>
            </a:r>
            <a:r>
              <a:rPr lang="zh-CN" altLang="en-US" sz="2400" b="1" dirty="0">
                <a:solidFill>
                  <a:schemeClr val="tx2">
                    <a:lumMod val="50000"/>
                  </a:schemeClr>
                </a:solidFill>
                <a:latin typeface="Arial" panose="020B0604020202020204" pitchFamily="34" charset="0"/>
                <a:sym typeface="+mn-ea"/>
              </a:rPr>
              <a:t>演示兴趣消息的扩散过程</a:t>
            </a:r>
            <a:endParaRPr lang="zh-CN" altLang="en-US" sz="2400" b="1" dirty="0">
              <a:solidFill>
                <a:schemeClr val="tx2">
                  <a:lumMod val="50000"/>
                </a:schemeClr>
              </a:solidFill>
              <a:latin typeface="Arial" panose="020B0604020202020204" pitchFamily="34" charset="0"/>
              <a:sym typeface="+mn-ea"/>
            </a:endParaRPr>
          </a:p>
        </p:txBody>
      </p:sp>
      <p:pic>
        <p:nvPicPr>
          <p:cNvPr id="18" name="图片 17" descr="DD兴趣"/>
          <p:cNvPicPr>
            <a:picLocks noChangeAspect="1"/>
          </p:cNvPicPr>
          <p:nvPr/>
        </p:nvPicPr>
        <p:blipFill>
          <a:blip r:embed="rId2"/>
          <a:stretch>
            <a:fillRect/>
          </a:stretch>
        </p:blipFill>
        <p:spPr>
          <a:xfrm>
            <a:off x="8472170" y="861060"/>
            <a:ext cx="3959860" cy="59969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5"/>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27"/>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9"/>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31"/>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36"/>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38"/>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40"/>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42"/>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44"/>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4"/>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2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2000"/>
                                        <p:tgtEl>
                                          <p:spTgt spid="32"/>
                                        </p:tgtEl>
                                      </p:cBhvr>
                                    </p:animEffect>
                                  </p:childTnLst>
                                </p:cTn>
                              </p:par>
                              <p:par>
                                <p:cTn id="40" presetID="18" presetClass="entr" presetSubtype="12"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strips(downLeft)">
                                      <p:cBhvr>
                                        <p:cTn id="42" dur="500"/>
                                        <p:tgtEl>
                                          <p:spTgt spid="12"/>
                                        </p:tgtEl>
                                      </p:cBhvr>
                                    </p:animEffect>
                                  </p:childTnLst>
                                </p:cTn>
                              </p:par>
                              <p:par>
                                <p:cTn id="43" presetID="18" presetClass="entr" presetSubtype="12"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strips(downLeft)">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2000"/>
                                        <p:tgtEl>
                                          <p:spTgt spid="33"/>
                                        </p:tgtEl>
                                      </p:cBhvr>
                                    </p:animEffect>
                                  </p:childTnLst>
                                </p:cTn>
                              </p:par>
                              <p:par>
                                <p:cTn id="51" presetID="18" presetClass="entr" presetSubtype="12"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strips(downLeft)">
                                      <p:cBhvr>
                                        <p:cTn id="53" dur="500"/>
                                        <p:tgtEl>
                                          <p:spTgt spid="35"/>
                                        </p:tgtEl>
                                      </p:cBhvr>
                                    </p:animEffect>
                                  </p:childTnLst>
                                </p:cTn>
                              </p:par>
                              <p:par>
                                <p:cTn id="54" presetID="18" presetClass="entr" presetSubtype="12" fill="hold" nodeType="with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strips(downLeft)">
                                      <p:cBhvr>
                                        <p:cTn id="56" dur="500"/>
                                        <p:tgtEl>
                                          <p:spTgt spid="37"/>
                                        </p:tgtEl>
                                      </p:cBhvr>
                                    </p:animEffect>
                                  </p:childTnLst>
                                </p:cTn>
                              </p:par>
                              <p:par>
                                <p:cTn id="57" presetID="18" presetClass="entr" presetSubtype="3"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strips(upRight)">
                                      <p:cBhvr>
                                        <p:cTn id="59" dur="500"/>
                                        <p:tgtEl>
                                          <p:spTgt spid="3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4599"/>
                                        </p:tgtEl>
                                        <p:attrNameLst>
                                          <p:attrName>style.visibility</p:attrName>
                                        </p:attrNameLst>
                                      </p:cBhvr>
                                      <p:to>
                                        <p:strVal val="visible"/>
                                      </p:to>
                                    </p:set>
                                    <p:animEffect transition="in" filter="fade">
                                      <p:cBhvr>
                                        <p:cTn id="64" dur="2000"/>
                                        <p:tgtEl>
                                          <p:spTgt spid="24599"/>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8" grpId="0" bldLvl="0" animBg="1"/>
      <p:bldP spid="9" grpId="0" bldLvl="0" animBg="1"/>
      <p:bldP spid="24599" grpId="0"/>
      <p:bldP spid="32" grpId="0"/>
      <p:bldP spid="3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smtClean="0"/>
              <a:t>梯度建立及路径加强：</a:t>
            </a:r>
            <a:endParaRPr lang="zh-CN" altLang="en-US" dirty="0"/>
          </a:p>
        </p:txBody>
      </p:sp>
      <p:sp>
        <p:nvSpPr>
          <p:cNvPr id="4" name="椭圆 3"/>
          <p:cNvSpPr/>
          <p:nvPr/>
        </p:nvSpPr>
        <p:spPr>
          <a:xfrm>
            <a:off x="3342010" y="1081261"/>
            <a:ext cx="571500" cy="571500"/>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FF0000"/>
                </a:solidFill>
                <a:effectLst/>
                <a:uLnTx/>
                <a:uFillTx/>
                <a:latin typeface="+mn-lt"/>
                <a:ea typeface="+mn-ea"/>
                <a:cs typeface="+mn-cs"/>
              </a:rPr>
              <a:t>D</a:t>
            </a:r>
            <a:endParaRPr kumimoji="0" lang="zh-CN" altLang="en-US" sz="3200" b="0" i="0" u="none" strike="noStrike" kern="1200" cap="none" spc="0" normalizeH="0" baseline="0" noProof="0" dirty="0">
              <a:ln>
                <a:noFill/>
              </a:ln>
              <a:solidFill>
                <a:srgbClr val="FF0000"/>
              </a:solidFill>
              <a:effectLst/>
              <a:uLnTx/>
              <a:uFillTx/>
              <a:latin typeface="+mn-lt"/>
              <a:ea typeface="+mn-ea"/>
              <a:cs typeface="+mn-cs"/>
            </a:endParaRPr>
          </a:p>
        </p:txBody>
      </p:sp>
      <p:sp>
        <p:nvSpPr>
          <p:cNvPr id="5" name="椭圆 4"/>
          <p:cNvSpPr/>
          <p:nvPr/>
        </p:nvSpPr>
        <p:spPr>
          <a:xfrm>
            <a:off x="1127448" y="2367136"/>
            <a:ext cx="571500" cy="5715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FF0000"/>
                </a:solidFill>
                <a:effectLst/>
                <a:uLnTx/>
                <a:uFillTx/>
                <a:latin typeface="+mn-lt"/>
                <a:ea typeface="+mn-ea"/>
                <a:cs typeface="+mn-cs"/>
              </a:rPr>
              <a:t>F</a:t>
            </a:r>
            <a:endParaRPr kumimoji="0" lang="zh-CN" altLang="en-US" sz="3200" b="0" i="0" u="none" strike="noStrike" kern="1200" cap="none" spc="0" normalizeH="0" baseline="0" noProof="0" dirty="0">
              <a:ln>
                <a:noFill/>
              </a:ln>
              <a:solidFill>
                <a:srgbClr val="FF0000"/>
              </a:solidFill>
              <a:effectLst/>
              <a:uLnTx/>
              <a:uFillTx/>
              <a:latin typeface="+mn-lt"/>
              <a:ea typeface="+mn-ea"/>
              <a:cs typeface="+mn-cs"/>
            </a:endParaRPr>
          </a:p>
        </p:txBody>
      </p:sp>
      <p:sp>
        <p:nvSpPr>
          <p:cNvPr id="6" name="椭圆 5"/>
          <p:cNvSpPr/>
          <p:nvPr/>
        </p:nvSpPr>
        <p:spPr>
          <a:xfrm>
            <a:off x="5270823" y="1295573"/>
            <a:ext cx="571500" cy="571500"/>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FF0000"/>
                </a:solidFill>
                <a:effectLst/>
                <a:uLnTx/>
                <a:uFillTx/>
                <a:latin typeface="+mn-lt"/>
                <a:ea typeface="+mn-ea"/>
                <a:cs typeface="+mn-cs"/>
              </a:rPr>
              <a:t>B</a:t>
            </a:r>
            <a:endParaRPr kumimoji="0" lang="zh-CN" altLang="en-US" sz="3200" b="0" i="0" u="none" strike="noStrike" kern="1200" cap="none" spc="0" normalizeH="0" baseline="0" noProof="0" dirty="0">
              <a:ln>
                <a:noFill/>
              </a:ln>
              <a:solidFill>
                <a:srgbClr val="FF0000"/>
              </a:solidFill>
              <a:effectLst/>
              <a:uLnTx/>
              <a:uFillTx/>
              <a:latin typeface="+mn-lt"/>
              <a:ea typeface="+mn-ea"/>
              <a:cs typeface="+mn-cs"/>
            </a:endParaRPr>
          </a:p>
        </p:txBody>
      </p:sp>
      <p:sp>
        <p:nvSpPr>
          <p:cNvPr id="7" name="椭圆 6"/>
          <p:cNvSpPr/>
          <p:nvPr/>
        </p:nvSpPr>
        <p:spPr>
          <a:xfrm>
            <a:off x="3984948" y="2438573"/>
            <a:ext cx="571500" cy="571500"/>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FF0000"/>
                </a:solidFill>
                <a:effectLst/>
                <a:uLnTx/>
                <a:uFillTx/>
                <a:latin typeface="+mn-lt"/>
                <a:ea typeface="+mn-ea"/>
                <a:cs typeface="+mn-cs"/>
              </a:rPr>
              <a:t>A</a:t>
            </a:r>
            <a:endParaRPr kumimoji="0" lang="zh-CN" altLang="en-US" sz="3200" b="0" i="0" u="none" strike="noStrike" kern="1200" cap="none" spc="0" normalizeH="0" baseline="0" noProof="0" dirty="0">
              <a:ln>
                <a:noFill/>
              </a:ln>
              <a:solidFill>
                <a:srgbClr val="FF0000"/>
              </a:solidFill>
              <a:effectLst/>
              <a:uLnTx/>
              <a:uFillTx/>
              <a:latin typeface="+mn-lt"/>
              <a:ea typeface="+mn-ea"/>
              <a:cs typeface="+mn-cs"/>
            </a:endParaRPr>
          </a:p>
        </p:txBody>
      </p:sp>
      <p:sp>
        <p:nvSpPr>
          <p:cNvPr id="8" name="椭圆 7"/>
          <p:cNvSpPr/>
          <p:nvPr/>
        </p:nvSpPr>
        <p:spPr>
          <a:xfrm>
            <a:off x="4556448" y="4081636"/>
            <a:ext cx="571500" cy="571500"/>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FF0000"/>
                </a:solidFill>
                <a:effectLst/>
                <a:uLnTx/>
                <a:uFillTx/>
                <a:latin typeface="+mn-lt"/>
                <a:ea typeface="+mn-ea"/>
                <a:cs typeface="+mn-cs"/>
              </a:rPr>
              <a:t>C</a:t>
            </a:r>
            <a:endParaRPr kumimoji="0" lang="zh-CN" altLang="en-US" sz="3200" b="0" i="0" u="none" strike="noStrike" kern="1200" cap="none" spc="0" normalizeH="0" baseline="0" noProof="0" dirty="0">
              <a:ln>
                <a:noFill/>
              </a:ln>
              <a:solidFill>
                <a:srgbClr val="FF0000"/>
              </a:solidFill>
              <a:effectLst/>
              <a:uLnTx/>
              <a:uFillTx/>
              <a:latin typeface="+mn-lt"/>
              <a:ea typeface="+mn-ea"/>
              <a:cs typeface="+mn-cs"/>
            </a:endParaRPr>
          </a:p>
        </p:txBody>
      </p:sp>
      <p:sp>
        <p:nvSpPr>
          <p:cNvPr id="9" name="椭圆 8"/>
          <p:cNvSpPr/>
          <p:nvPr/>
        </p:nvSpPr>
        <p:spPr>
          <a:xfrm>
            <a:off x="2270448" y="4081636"/>
            <a:ext cx="571500" cy="571500"/>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FF0000"/>
                </a:solidFill>
                <a:effectLst/>
                <a:uLnTx/>
                <a:uFillTx/>
                <a:latin typeface="+mn-lt"/>
                <a:ea typeface="+mn-ea"/>
                <a:cs typeface="+mn-cs"/>
              </a:rPr>
              <a:t>E</a:t>
            </a:r>
            <a:endParaRPr kumimoji="0" lang="zh-CN" altLang="en-US" sz="3200" b="0" i="0" u="none" strike="noStrike" kern="1200" cap="none" spc="0" normalizeH="0" baseline="0" noProof="0" dirty="0">
              <a:ln>
                <a:noFill/>
              </a:ln>
              <a:solidFill>
                <a:srgbClr val="FF0000"/>
              </a:solidFill>
              <a:effectLst/>
              <a:uLnTx/>
              <a:uFillTx/>
              <a:latin typeface="+mn-lt"/>
              <a:ea typeface="+mn-ea"/>
              <a:cs typeface="+mn-cs"/>
            </a:endParaRPr>
          </a:p>
        </p:txBody>
      </p:sp>
      <p:cxnSp>
        <p:nvCxnSpPr>
          <p:cNvPr id="12" name="直接箭头连接符 11"/>
          <p:cNvCxnSpPr/>
          <p:nvPr/>
        </p:nvCxnSpPr>
        <p:spPr>
          <a:xfrm>
            <a:off x="4360983" y="3022331"/>
            <a:ext cx="362010" cy="1042163"/>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15" name="直接箭头连接符 14"/>
          <p:cNvCxnSpPr/>
          <p:nvPr/>
        </p:nvCxnSpPr>
        <p:spPr>
          <a:xfrm flipV="1">
            <a:off x="5077681" y="2949069"/>
            <a:ext cx="1997335" cy="1259540"/>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25" name="直接箭头连接符 24"/>
          <p:cNvCxnSpPr/>
          <p:nvPr/>
        </p:nvCxnSpPr>
        <p:spPr>
          <a:xfrm rot="10800000" flipH="1">
            <a:off x="4472947" y="1780590"/>
            <a:ext cx="881380" cy="669731"/>
          </a:xfrm>
          <a:prstGeom prst="straightConnector1">
            <a:avLst/>
          </a:prstGeom>
          <a:ln>
            <a:headEnd type="triangle"/>
            <a:tailEnd type="none"/>
          </a:ln>
        </p:spPr>
        <p:style>
          <a:lnRef idx="2">
            <a:schemeClr val="accent3"/>
          </a:lnRef>
          <a:fillRef idx="0">
            <a:schemeClr val="accent3"/>
          </a:fillRef>
          <a:effectRef idx="1">
            <a:schemeClr val="accent3"/>
          </a:effectRef>
          <a:fontRef idx="minor">
            <a:schemeClr val="tx1"/>
          </a:fontRef>
        </p:style>
      </p:cxnSp>
      <p:cxnSp>
        <p:nvCxnSpPr>
          <p:cNvPr id="27" name="直接箭头连接符 26"/>
          <p:cNvCxnSpPr/>
          <p:nvPr/>
        </p:nvCxnSpPr>
        <p:spPr>
          <a:xfrm rot="10800000" flipH="1" flipV="1">
            <a:off x="3913193" y="1295574"/>
            <a:ext cx="1357630" cy="213995"/>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9" name="直接箭头连接符 28"/>
          <p:cNvCxnSpPr/>
          <p:nvPr/>
        </p:nvCxnSpPr>
        <p:spPr>
          <a:xfrm rot="10800000" flipH="1" flipV="1">
            <a:off x="3627761" y="1581006"/>
            <a:ext cx="441325" cy="869315"/>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31" name="直接箭头连接符 30"/>
          <p:cNvCxnSpPr/>
          <p:nvPr/>
        </p:nvCxnSpPr>
        <p:spPr>
          <a:xfrm rot="10800000" flipH="1" flipV="1">
            <a:off x="1698948" y="2581449"/>
            <a:ext cx="2286000" cy="7112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36" name="直接箭头连接符 35"/>
          <p:cNvCxnSpPr/>
          <p:nvPr/>
        </p:nvCxnSpPr>
        <p:spPr>
          <a:xfrm rot="10800000" flipH="1">
            <a:off x="1615445" y="1295256"/>
            <a:ext cx="1726565" cy="1083945"/>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38" name="直接箭头连接符 37"/>
          <p:cNvCxnSpPr/>
          <p:nvPr/>
        </p:nvCxnSpPr>
        <p:spPr>
          <a:xfrm rot="10800000" flipH="1" flipV="1">
            <a:off x="4332253" y="2999795"/>
            <a:ext cx="369570" cy="115570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40" name="直接箭头连接符 39"/>
          <p:cNvCxnSpPr/>
          <p:nvPr/>
        </p:nvCxnSpPr>
        <p:spPr>
          <a:xfrm rot="10800000" flipH="1">
            <a:off x="2841948" y="4295949"/>
            <a:ext cx="1714500"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42" name="直接箭头连接符 41"/>
          <p:cNvCxnSpPr/>
          <p:nvPr/>
        </p:nvCxnSpPr>
        <p:spPr>
          <a:xfrm rot="10800000" flipH="1">
            <a:off x="2758446" y="2854816"/>
            <a:ext cx="1310640" cy="123952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44" name="直接箭头连接符 43"/>
          <p:cNvCxnSpPr/>
          <p:nvPr/>
        </p:nvCxnSpPr>
        <p:spPr>
          <a:xfrm rot="10800000" flipH="1" flipV="1">
            <a:off x="1615445" y="2783378"/>
            <a:ext cx="739140" cy="131064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pic>
        <p:nvPicPr>
          <p:cNvPr id="23572" name="Picture 3"/>
          <p:cNvPicPr>
            <a:picLocks noChangeAspect="1"/>
          </p:cNvPicPr>
          <p:nvPr/>
        </p:nvPicPr>
        <p:blipFill>
          <a:blip r:embed="rId1" cstate="print"/>
          <a:stretch>
            <a:fillRect/>
          </a:stretch>
        </p:blipFill>
        <p:spPr>
          <a:xfrm>
            <a:off x="7199635" y="2510011"/>
            <a:ext cx="190500" cy="561975"/>
          </a:xfrm>
          <a:prstGeom prst="rect">
            <a:avLst/>
          </a:prstGeom>
          <a:noFill/>
          <a:ln w="9525">
            <a:noFill/>
          </a:ln>
        </p:spPr>
      </p:pic>
      <p:sp>
        <p:nvSpPr>
          <p:cNvPr id="23573" name="TextBox 50"/>
          <p:cNvSpPr txBox="1"/>
          <p:nvPr/>
        </p:nvSpPr>
        <p:spPr>
          <a:xfrm>
            <a:off x="6843083" y="3068811"/>
            <a:ext cx="903287" cy="306705"/>
          </a:xfrm>
          <a:prstGeom prst="rect">
            <a:avLst/>
          </a:prstGeom>
          <a:noFill/>
          <a:ln w="9525">
            <a:noFill/>
          </a:ln>
        </p:spPr>
        <p:txBody>
          <a:bodyPr>
            <a:spAutoFit/>
          </a:bodyPr>
          <a:lstStyle/>
          <a:p>
            <a:r>
              <a:rPr lang="zh-CN" altLang="en-US" sz="1400" dirty="0">
                <a:latin typeface="Arial" panose="020B0604020202020204" pitchFamily="34" charset="0"/>
              </a:rPr>
              <a:t>汇聚节点</a:t>
            </a:r>
            <a:endParaRPr lang="zh-CN" altLang="en-US" sz="1400" dirty="0">
              <a:latin typeface="Arial" panose="020B0604020202020204" pitchFamily="34" charset="0"/>
            </a:endParaRPr>
          </a:p>
        </p:txBody>
      </p:sp>
      <p:cxnSp>
        <p:nvCxnSpPr>
          <p:cNvPr id="24" name="直接箭头连接符 23"/>
          <p:cNvCxnSpPr/>
          <p:nvPr/>
        </p:nvCxnSpPr>
        <p:spPr>
          <a:xfrm flipH="1" flipV="1">
            <a:off x="5770885" y="1780590"/>
            <a:ext cx="1304131" cy="941386"/>
          </a:xfrm>
          <a:prstGeom prst="straightConnector1">
            <a:avLst/>
          </a:prstGeom>
          <a:ln>
            <a:headEnd type="triangle"/>
            <a:tailEnd type="none"/>
          </a:ln>
        </p:spPr>
        <p:style>
          <a:lnRef idx="2">
            <a:schemeClr val="accent3"/>
          </a:lnRef>
          <a:fillRef idx="0">
            <a:schemeClr val="accent3"/>
          </a:fillRef>
          <a:effectRef idx="1">
            <a:schemeClr val="accent3"/>
          </a:effectRef>
          <a:fontRef idx="minor">
            <a:schemeClr val="tx1"/>
          </a:fontRef>
        </p:style>
      </p:cxnSp>
      <p:cxnSp>
        <p:nvCxnSpPr>
          <p:cNvPr id="26" name="直接箭头连接符 25"/>
          <p:cNvCxnSpPr/>
          <p:nvPr/>
        </p:nvCxnSpPr>
        <p:spPr>
          <a:xfrm flipH="1" flipV="1">
            <a:off x="4569148" y="2721976"/>
            <a:ext cx="2505868" cy="73785"/>
          </a:xfrm>
          <a:prstGeom prst="straightConnector1">
            <a:avLst/>
          </a:prstGeom>
          <a:ln>
            <a:headEnd type="triangle"/>
            <a:tailEnd type="none"/>
          </a:ln>
        </p:spPr>
        <p:style>
          <a:lnRef idx="2">
            <a:schemeClr val="accent3"/>
          </a:lnRef>
          <a:fillRef idx="0">
            <a:schemeClr val="accent3"/>
          </a:fillRef>
          <a:effectRef idx="1">
            <a:schemeClr val="accent3"/>
          </a:effectRef>
          <a:fontRef idx="minor">
            <a:schemeClr val="tx1"/>
          </a:fontRef>
        </p:style>
      </p:cxnSp>
      <p:cxnSp>
        <p:nvCxnSpPr>
          <p:cNvPr id="28" name="直接箭头连接符 27"/>
          <p:cNvCxnSpPr/>
          <p:nvPr/>
        </p:nvCxnSpPr>
        <p:spPr>
          <a:xfrm flipH="1">
            <a:off x="5056511" y="2928203"/>
            <a:ext cx="2018505" cy="1237571"/>
          </a:xfrm>
          <a:prstGeom prst="straightConnector1">
            <a:avLst/>
          </a:prstGeom>
          <a:ln>
            <a:headEnd type="triangle"/>
            <a:tailEnd type="none"/>
          </a:ln>
        </p:spPr>
        <p:style>
          <a:lnRef idx="2">
            <a:schemeClr val="accent3"/>
          </a:lnRef>
          <a:fillRef idx="0">
            <a:schemeClr val="accent3"/>
          </a:fillRef>
          <a:effectRef idx="1">
            <a:schemeClr val="accent3"/>
          </a:effectRef>
          <a:fontRef idx="minor">
            <a:schemeClr val="tx1"/>
          </a:fontRef>
        </p:style>
      </p:cxnSp>
      <p:sp>
        <p:nvSpPr>
          <p:cNvPr id="33" name="矩形 32"/>
          <p:cNvSpPr/>
          <p:nvPr/>
        </p:nvSpPr>
        <p:spPr>
          <a:xfrm>
            <a:off x="7596249" y="1449224"/>
            <a:ext cx="4044367" cy="3108543"/>
          </a:xfrm>
          <a:prstGeom prst="rect">
            <a:avLst/>
          </a:prstGeom>
          <a:noFill/>
          <a:ln w="9525">
            <a:noFill/>
          </a:ln>
        </p:spPr>
        <p:txBody>
          <a:bodyPr wrap="square">
            <a:spAutoFit/>
          </a:bodyPr>
          <a:lstStyle/>
          <a:p>
            <a:pPr marL="342900" indent="-342900" algn="just">
              <a:buClr>
                <a:srgbClr val="E20000"/>
              </a:buClr>
              <a:buFont typeface="Wingdings" panose="05000000000000000000" charset="0"/>
              <a:buChar char=""/>
            </a:pPr>
            <a:r>
              <a:rPr lang="zh-CN" altLang="en-US" sz="2800" b="1" dirty="0">
                <a:solidFill>
                  <a:srgbClr val="0000FF"/>
                </a:solidFill>
                <a:latin typeface="华文楷体" panose="02010600040101010101" pitchFamily="2" charset="-122"/>
                <a:ea typeface="华文楷体" panose="02010600040101010101" pitchFamily="2" charset="-122"/>
              </a:rPr>
              <a:t>初始梯度场</a:t>
            </a:r>
            <a:r>
              <a:rPr lang="zh-CN" altLang="en-US" sz="2800" b="1" dirty="0" smtClean="0">
                <a:solidFill>
                  <a:srgbClr val="0000FF"/>
                </a:solidFill>
                <a:latin typeface="华文楷体" panose="02010600040101010101" pitchFamily="2" charset="-122"/>
                <a:ea typeface="华文楷体" panose="02010600040101010101" pitchFamily="2" charset="-122"/>
              </a:rPr>
              <a:t>建立：</a:t>
            </a:r>
            <a:r>
              <a:rPr lang="zh-CN" altLang="en-US" sz="2800" b="1" dirty="0" smtClean="0">
                <a:latin typeface="华文楷体" panose="02010600040101010101" pitchFamily="2" charset="-122"/>
                <a:ea typeface="华文楷体" panose="02010600040101010101" pitchFamily="2" charset="-122"/>
              </a:rPr>
              <a:t>随着</a:t>
            </a:r>
            <a:r>
              <a:rPr lang="zh-CN" altLang="en-US" sz="2800" b="1" dirty="0">
                <a:latin typeface="华文楷体" panose="02010600040101010101" pitchFamily="2" charset="-122"/>
                <a:ea typeface="华文楷体" panose="02010600040101010101" pitchFamily="2" charset="-122"/>
              </a:rPr>
              <a:t>兴趣查询消息遍布全网，梯度场就在传感器节点和汇聚节点间建立起来，于是多条通往汇聚节点的路径也相应的形成</a:t>
            </a:r>
            <a:r>
              <a:rPr lang="en-US" altLang="zh-CN" sz="2800" b="1" dirty="0">
                <a:latin typeface="华文楷体" panose="02010600040101010101" pitchFamily="2" charset="-122"/>
                <a:ea typeface="华文楷体" panose="02010600040101010101" pitchFamily="2" charset="-122"/>
              </a:rPr>
              <a:t>; </a:t>
            </a:r>
            <a:endParaRPr lang="zh-CN" altLang="en-US" sz="2800" b="1" dirty="0">
              <a:latin typeface="华文楷体" panose="02010600040101010101" pitchFamily="2" charset="-122"/>
              <a:ea typeface="华文楷体" panose="02010600040101010101" pitchFamily="2" charset="-122"/>
            </a:endParaRPr>
          </a:p>
        </p:txBody>
      </p:sp>
      <p:cxnSp>
        <p:nvCxnSpPr>
          <p:cNvPr id="37" name="直接箭头连接符 36"/>
          <p:cNvCxnSpPr>
            <a:stCxn id="5" idx="6"/>
            <a:endCxn id="7" idx="2"/>
          </p:cNvCxnSpPr>
          <p:nvPr/>
        </p:nvCxnSpPr>
        <p:spPr>
          <a:xfrm>
            <a:off x="1698948" y="2652886"/>
            <a:ext cx="2286000" cy="71437"/>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sp>
        <p:nvSpPr>
          <p:cNvPr id="2" name="文本框 1"/>
          <p:cNvSpPr txBox="1"/>
          <p:nvPr/>
        </p:nvSpPr>
        <p:spPr>
          <a:xfrm>
            <a:off x="1707146" y="1670795"/>
            <a:ext cx="884064" cy="369332"/>
          </a:xfrm>
          <a:prstGeom prst="rect">
            <a:avLst/>
          </a:prstGeom>
          <a:noFill/>
        </p:spPr>
        <p:txBody>
          <a:bodyPr wrap="square" rtlCol="0">
            <a:spAutoFit/>
          </a:bodyPr>
          <a:lstStyle/>
          <a:p>
            <a:r>
              <a:rPr lang="en-US" altLang="zh-CN" b="1" dirty="0" smtClean="0">
                <a:solidFill>
                  <a:srgbClr val="0000FF"/>
                </a:solidFill>
                <a:latin typeface="微软雅黑" panose="020B0503020204020204" pitchFamily="34" charset="-122"/>
                <a:ea typeface="微软雅黑" panose="020B0503020204020204" pitchFamily="34" charset="-122"/>
              </a:rPr>
              <a:t>0.5</a:t>
            </a:r>
            <a:endParaRPr lang="zh-CN" altLang="en-US" b="1" dirty="0">
              <a:solidFill>
                <a:srgbClr val="0000FF"/>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2015914" y="2218867"/>
            <a:ext cx="884064" cy="369332"/>
          </a:xfrm>
          <a:prstGeom prst="rect">
            <a:avLst/>
          </a:prstGeom>
          <a:noFill/>
        </p:spPr>
        <p:txBody>
          <a:bodyPr wrap="square" rtlCol="0">
            <a:spAutoFit/>
          </a:bodyPr>
          <a:lstStyle/>
          <a:p>
            <a:r>
              <a:rPr lang="en-US" altLang="zh-CN" b="1" dirty="0" smtClean="0">
                <a:solidFill>
                  <a:srgbClr val="0000FF"/>
                </a:solidFill>
                <a:latin typeface="微软雅黑" panose="020B0503020204020204" pitchFamily="34" charset="-122"/>
                <a:ea typeface="微软雅黑" panose="020B0503020204020204" pitchFamily="34" charset="-122"/>
              </a:rPr>
              <a:t>1.0</a:t>
            </a:r>
            <a:endParaRPr lang="zh-CN" altLang="en-US" b="1" dirty="0">
              <a:solidFill>
                <a:srgbClr val="0000FF"/>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1423445" y="3384271"/>
            <a:ext cx="884064" cy="369332"/>
          </a:xfrm>
          <a:prstGeom prst="rect">
            <a:avLst/>
          </a:prstGeom>
          <a:noFill/>
        </p:spPr>
        <p:txBody>
          <a:bodyPr wrap="square" rtlCol="0">
            <a:spAutoFit/>
          </a:bodyPr>
          <a:lstStyle/>
          <a:p>
            <a:r>
              <a:rPr lang="en-US" altLang="zh-CN" b="1" dirty="0" smtClean="0">
                <a:solidFill>
                  <a:srgbClr val="0000FF"/>
                </a:solidFill>
                <a:latin typeface="微软雅黑" panose="020B0503020204020204" pitchFamily="34" charset="-122"/>
                <a:ea typeface="微软雅黑" panose="020B0503020204020204" pitchFamily="34" charset="-122"/>
              </a:rPr>
              <a:t>0.8</a:t>
            </a:r>
            <a:endParaRPr lang="zh-CN" altLang="en-US" b="1" dirty="0">
              <a:solidFill>
                <a:srgbClr val="0000FF"/>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3029129" y="3194343"/>
            <a:ext cx="884064" cy="369332"/>
          </a:xfrm>
          <a:prstGeom prst="rect">
            <a:avLst/>
          </a:prstGeom>
          <a:noFill/>
        </p:spPr>
        <p:txBody>
          <a:bodyPr wrap="square" rtlCol="0">
            <a:spAutoFit/>
          </a:bodyPr>
          <a:lstStyle/>
          <a:p>
            <a:r>
              <a:rPr lang="en-US" altLang="zh-CN" b="1" dirty="0" smtClean="0">
                <a:solidFill>
                  <a:srgbClr val="0000FF"/>
                </a:solidFill>
                <a:latin typeface="微软雅黑" panose="020B0503020204020204" pitchFamily="34" charset="-122"/>
                <a:ea typeface="微软雅黑" panose="020B0503020204020204" pitchFamily="34" charset="-122"/>
              </a:rPr>
              <a:t>0.5</a:t>
            </a:r>
            <a:endParaRPr lang="zh-CN" altLang="en-US" b="1" dirty="0">
              <a:solidFill>
                <a:srgbClr val="0000FF"/>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3522452" y="3974358"/>
            <a:ext cx="884064" cy="369332"/>
          </a:xfrm>
          <a:prstGeom prst="rect">
            <a:avLst/>
          </a:prstGeom>
          <a:noFill/>
        </p:spPr>
        <p:txBody>
          <a:bodyPr wrap="square" rtlCol="0">
            <a:spAutoFit/>
          </a:bodyPr>
          <a:lstStyle/>
          <a:p>
            <a:r>
              <a:rPr lang="en-US" altLang="zh-CN" b="1" dirty="0" smtClean="0">
                <a:solidFill>
                  <a:srgbClr val="0000FF"/>
                </a:solidFill>
                <a:latin typeface="微软雅黑" panose="020B0503020204020204" pitchFamily="34" charset="-122"/>
                <a:ea typeface="微软雅黑" panose="020B0503020204020204" pitchFamily="34" charset="-122"/>
              </a:rPr>
              <a:t>0.8</a:t>
            </a:r>
            <a:endParaRPr lang="zh-CN" altLang="en-US" b="1" dirty="0">
              <a:solidFill>
                <a:srgbClr val="0000FF"/>
              </a:solidFill>
              <a:latin typeface="微软雅黑" panose="020B0503020204020204" pitchFamily="34" charset="-122"/>
              <a:ea typeface="微软雅黑" panose="020B0503020204020204" pitchFamily="34" charset="-122"/>
            </a:endParaRPr>
          </a:p>
        </p:txBody>
      </p:sp>
      <p:sp>
        <p:nvSpPr>
          <p:cNvPr id="46" name="文本框 45"/>
          <p:cNvSpPr txBox="1"/>
          <p:nvPr/>
        </p:nvSpPr>
        <p:spPr>
          <a:xfrm>
            <a:off x="5956018" y="3624536"/>
            <a:ext cx="884064" cy="369332"/>
          </a:xfrm>
          <a:prstGeom prst="rect">
            <a:avLst/>
          </a:prstGeom>
          <a:noFill/>
        </p:spPr>
        <p:txBody>
          <a:bodyPr wrap="square" rtlCol="0">
            <a:spAutoFit/>
          </a:bodyPr>
          <a:lstStyle/>
          <a:p>
            <a:r>
              <a:rPr lang="en-US" altLang="zh-CN" b="1" dirty="0" smtClean="0">
                <a:solidFill>
                  <a:srgbClr val="0000FF"/>
                </a:solidFill>
                <a:latin typeface="微软雅黑" panose="020B0503020204020204" pitchFamily="34" charset="-122"/>
                <a:ea typeface="微软雅黑" panose="020B0503020204020204" pitchFamily="34" charset="-122"/>
              </a:rPr>
              <a:t>0.8</a:t>
            </a:r>
            <a:endParaRPr lang="zh-CN" altLang="en-US" b="1" dirty="0">
              <a:solidFill>
                <a:srgbClr val="0000FF"/>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5436010" y="2398390"/>
            <a:ext cx="884064" cy="369332"/>
          </a:xfrm>
          <a:prstGeom prst="rect">
            <a:avLst/>
          </a:prstGeom>
          <a:noFill/>
        </p:spPr>
        <p:txBody>
          <a:bodyPr wrap="square" rtlCol="0">
            <a:spAutoFit/>
          </a:bodyPr>
          <a:lstStyle/>
          <a:p>
            <a:r>
              <a:rPr lang="en-US" altLang="zh-CN" b="1" dirty="0" smtClean="0">
                <a:solidFill>
                  <a:srgbClr val="0000FF"/>
                </a:solidFill>
                <a:latin typeface="微软雅黑" panose="020B0503020204020204" pitchFamily="34" charset="-122"/>
                <a:ea typeface="微软雅黑" panose="020B0503020204020204" pitchFamily="34" charset="-122"/>
              </a:rPr>
              <a:t>0.5</a:t>
            </a:r>
            <a:endParaRPr lang="zh-CN" altLang="en-US" b="1" dirty="0">
              <a:solidFill>
                <a:srgbClr val="0000FF"/>
              </a:solidFill>
              <a:latin typeface="微软雅黑" panose="020B0503020204020204" pitchFamily="34" charset="-122"/>
              <a:ea typeface="微软雅黑" panose="020B0503020204020204" pitchFamily="34" charset="-122"/>
            </a:endParaRPr>
          </a:p>
        </p:txBody>
      </p:sp>
      <p:sp>
        <p:nvSpPr>
          <p:cNvPr id="48" name="文本框 47"/>
          <p:cNvSpPr txBox="1"/>
          <p:nvPr/>
        </p:nvSpPr>
        <p:spPr>
          <a:xfrm>
            <a:off x="4472946" y="1090785"/>
            <a:ext cx="884064" cy="369332"/>
          </a:xfrm>
          <a:prstGeom prst="rect">
            <a:avLst/>
          </a:prstGeom>
          <a:noFill/>
        </p:spPr>
        <p:txBody>
          <a:bodyPr wrap="square" rtlCol="0">
            <a:spAutoFit/>
          </a:bodyPr>
          <a:lstStyle/>
          <a:p>
            <a:r>
              <a:rPr lang="en-US" altLang="zh-CN" b="1" dirty="0" smtClean="0">
                <a:solidFill>
                  <a:srgbClr val="0000FF"/>
                </a:solidFill>
                <a:latin typeface="微软雅黑" panose="020B0503020204020204" pitchFamily="34" charset="-122"/>
                <a:ea typeface="微软雅黑" panose="020B0503020204020204" pitchFamily="34" charset="-122"/>
              </a:rPr>
              <a:t>1.0</a:t>
            </a:r>
            <a:endParaRPr lang="zh-CN" altLang="en-US" b="1" dirty="0">
              <a:solidFill>
                <a:srgbClr val="0000FF"/>
              </a:solidFill>
              <a:latin typeface="微软雅黑" panose="020B0503020204020204" pitchFamily="34" charset="-122"/>
              <a:ea typeface="微软雅黑" panose="020B0503020204020204" pitchFamily="34" charset="-122"/>
            </a:endParaRPr>
          </a:p>
        </p:txBody>
      </p:sp>
      <p:sp>
        <p:nvSpPr>
          <p:cNvPr id="49" name="文本框 48"/>
          <p:cNvSpPr txBox="1"/>
          <p:nvPr/>
        </p:nvSpPr>
        <p:spPr>
          <a:xfrm>
            <a:off x="6340971" y="1920694"/>
            <a:ext cx="884064" cy="369332"/>
          </a:xfrm>
          <a:prstGeom prst="rect">
            <a:avLst/>
          </a:prstGeom>
          <a:noFill/>
        </p:spPr>
        <p:txBody>
          <a:bodyPr wrap="square" rtlCol="0">
            <a:spAutoFit/>
          </a:bodyPr>
          <a:lstStyle/>
          <a:p>
            <a:r>
              <a:rPr lang="en-US" altLang="zh-CN" b="1" dirty="0" smtClean="0">
                <a:solidFill>
                  <a:srgbClr val="0000FF"/>
                </a:solidFill>
                <a:latin typeface="微软雅黑" panose="020B0503020204020204" pitchFamily="34" charset="-122"/>
                <a:ea typeface="微软雅黑" panose="020B0503020204020204" pitchFamily="34" charset="-122"/>
              </a:rPr>
              <a:t>0.5</a:t>
            </a:r>
            <a:endParaRPr lang="zh-CN" altLang="en-US" b="1" dirty="0">
              <a:solidFill>
                <a:srgbClr val="0000FF"/>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3376698" y="1920694"/>
            <a:ext cx="884064" cy="369332"/>
          </a:xfrm>
          <a:prstGeom prst="rect">
            <a:avLst/>
          </a:prstGeom>
          <a:noFill/>
        </p:spPr>
        <p:txBody>
          <a:bodyPr wrap="square" rtlCol="0">
            <a:spAutoFit/>
          </a:bodyPr>
          <a:lstStyle/>
          <a:p>
            <a:r>
              <a:rPr lang="en-US" altLang="zh-CN" b="1" dirty="0" smtClean="0">
                <a:solidFill>
                  <a:srgbClr val="0000FF"/>
                </a:solidFill>
                <a:latin typeface="微软雅黑" panose="020B0503020204020204" pitchFamily="34" charset="-122"/>
                <a:ea typeface="微软雅黑" panose="020B0503020204020204" pitchFamily="34" charset="-122"/>
              </a:rPr>
              <a:t>0.5</a:t>
            </a:r>
            <a:endParaRPr lang="zh-CN" altLang="en-US" b="1" dirty="0">
              <a:solidFill>
                <a:srgbClr val="0000FF"/>
              </a:solidFill>
              <a:latin typeface="微软雅黑" panose="020B0503020204020204" pitchFamily="34" charset="-122"/>
              <a:ea typeface="微软雅黑" panose="020B0503020204020204" pitchFamily="34" charset="-122"/>
            </a:endParaRPr>
          </a:p>
        </p:txBody>
      </p:sp>
      <p:sp>
        <p:nvSpPr>
          <p:cNvPr id="51" name="文本框 50"/>
          <p:cNvSpPr txBox="1"/>
          <p:nvPr/>
        </p:nvSpPr>
        <p:spPr>
          <a:xfrm>
            <a:off x="4470263" y="1783174"/>
            <a:ext cx="884064" cy="369332"/>
          </a:xfrm>
          <a:prstGeom prst="rect">
            <a:avLst/>
          </a:prstGeom>
          <a:noFill/>
        </p:spPr>
        <p:txBody>
          <a:bodyPr wrap="square" rtlCol="0">
            <a:spAutoFit/>
          </a:bodyPr>
          <a:lstStyle/>
          <a:p>
            <a:r>
              <a:rPr lang="en-US" altLang="zh-CN" b="1" dirty="0" smtClean="0">
                <a:solidFill>
                  <a:srgbClr val="0000FF"/>
                </a:solidFill>
                <a:latin typeface="微软雅黑" panose="020B0503020204020204" pitchFamily="34" charset="-122"/>
                <a:ea typeface="微软雅黑" panose="020B0503020204020204" pitchFamily="34" charset="-122"/>
              </a:rPr>
              <a:t>1.0</a:t>
            </a:r>
            <a:endParaRPr lang="zh-CN" altLang="en-US" b="1" dirty="0">
              <a:solidFill>
                <a:srgbClr val="0000FF"/>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4574171" y="3384271"/>
            <a:ext cx="884064" cy="369332"/>
          </a:xfrm>
          <a:prstGeom prst="rect">
            <a:avLst/>
          </a:prstGeom>
          <a:noFill/>
        </p:spPr>
        <p:txBody>
          <a:bodyPr wrap="square" rtlCol="0">
            <a:spAutoFit/>
          </a:bodyPr>
          <a:lstStyle/>
          <a:p>
            <a:r>
              <a:rPr lang="en-US" altLang="zh-CN" b="1" dirty="0" smtClean="0">
                <a:solidFill>
                  <a:srgbClr val="0000FF"/>
                </a:solidFill>
                <a:latin typeface="微软雅黑" panose="020B0503020204020204" pitchFamily="34" charset="-122"/>
                <a:ea typeface="微软雅黑" panose="020B0503020204020204" pitchFamily="34" charset="-122"/>
              </a:rPr>
              <a:t>1.0</a:t>
            </a:r>
            <a:endParaRPr lang="zh-CN" altLang="en-US" b="1" dirty="0">
              <a:solidFill>
                <a:srgbClr val="0000FF"/>
              </a:solidFill>
              <a:latin typeface="微软雅黑" panose="020B0503020204020204" pitchFamily="34" charset="-122"/>
              <a:ea typeface="微软雅黑" panose="020B0503020204020204" pitchFamily="34" charset="-122"/>
            </a:endParaRPr>
          </a:p>
        </p:txBody>
      </p:sp>
      <p:sp>
        <p:nvSpPr>
          <p:cNvPr id="59" name="对角圆角矩形 5"/>
          <p:cNvSpPr>
            <a:spLocks noChangeArrowheads="1"/>
          </p:cNvSpPr>
          <p:nvPr/>
        </p:nvSpPr>
        <p:spPr bwMode="auto">
          <a:xfrm>
            <a:off x="767408" y="4854446"/>
            <a:ext cx="10831497" cy="1886922"/>
          </a:xfrm>
          <a:custGeom>
            <a:avLst/>
            <a:gdLst>
              <a:gd name="T0" fmla="*/ 6954838 w 6954838"/>
              <a:gd name="T1" fmla="*/ 1939925 h 3879850"/>
              <a:gd name="T2" fmla="*/ 3477419 w 6954838"/>
              <a:gd name="T3" fmla="*/ 3879850 h 3879850"/>
              <a:gd name="T4" fmla="*/ 0 w 6954838"/>
              <a:gd name="T5" fmla="*/ 1939925 h 3879850"/>
              <a:gd name="T6" fmla="*/ 3477419 w 6954838"/>
              <a:gd name="T7" fmla="*/ 0 h 3879850"/>
              <a:gd name="T8" fmla="*/ 0 60000 65536"/>
              <a:gd name="T9" fmla="*/ 5898240 60000 65536"/>
              <a:gd name="T10" fmla="*/ 11796480 60000 65536"/>
              <a:gd name="T11" fmla="*/ 17694720 60000 65536"/>
              <a:gd name="T12" fmla="*/ 144114 w 6954838"/>
              <a:gd name="T13" fmla="*/ 144114 h 3879850"/>
              <a:gd name="T14" fmla="*/ 6810724 w 6954838"/>
              <a:gd name="T15" fmla="*/ 3735736 h 3879850"/>
            </a:gdLst>
            <a:ahLst/>
            <a:cxnLst>
              <a:cxn ang="T8">
                <a:pos x="T0" y="T1"/>
              </a:cxn>
              <a:cxn ang="T9">
                <a:pos x="T2" y="T3"/>
              </a:cxn>
              <a:cxn ang="T10">
                <a:pos x="T4" y="T5"/>
              </a:cxn>
              <a:cxn ang="T11">
                <a:pos x="T6" y="T7"/>
              </a:cxn>
            </a:cxnLst>
            <a:rect l="T12" t="T13" r="T14" b="T15"/>
            <a:pathLst>
              <a:path w="6954838" h="3879850">
                <a:moveTo>
                  <a:pt x="492043" y="0"/>
                </a:moveTo>
                <a:lnTo>
                  <a:pt x="6954838" y="0"/>
                </a:lnTo>
                <a:lnTo>
                  <a:pt x="6954838" y="3387807"/>
                </a:lnTo>
                <a:cubicBezTo>
                  <a:pt x="6954838" y="3659554"/>
                  <a:pt x="6734542" y="3879849"/>
                  <a:pt x="6462795" y="3879850"/>
                </a:cubicBezTo>
                <a:lnTo>
                  <a:pt x="0" y="3879850"/>
                </a:lnTo>
                <a:lnTo>
                  <a:pt x="0" y="492043"/>
                </a:lnTo>
                <a:cubicBezTo>
                  <a:pt x="0" y="220295"/>
                  <a:pt x="220295" y="0"/>
                  <a:pt x="492043" y="1"/>
                </a:cubicBezTo>
                <a:cubicBezTo>
                  <a:pt x="492043" y="1"/>
                  <a:pt x="492043" y="1"/>
                  <a:pt x="492043" y="1"/>
                </a:cubicBezTo>
                <a:close/>
              </a:path>
            </a:pathLst>
          </a:custGeom>
          <a:solidFill>
            <a:schemeClr val="bg2">
              <a:lumMod val="90000"/>
            </a:schemeClr>
          </a:solidFill>
          <a:ln w="19050" algn="ctr">
            <a:noFill/>
            <a:miter lim="800000"/>
          </a:ln>
          <a:effectLst>
            <a:outerShdw dist="23000" dir="5400000" rotWithShape="0">
              <a:srgbClr val="000000">
                <a:alpha val="34999"/>
              </a:srgbClr>
            </a:outerShdw>
          </a:effectLst>
        </p:spPr>
        <p:txBody>
          <a:bodyPr anchor="ctr"/>
          <a:lstStyle/>
          <a:p>
            <a:pPr marL="342900" lvl="0" indent="-342900" algn="just" fontAlgn="base">
              <a:spcBef>
                <a:spcPct val="0"/>
              </a:spcBef>
              <a:spcAft>
                <a:spcPct val="0"/>
              </a:spcAft>
              <a:buClr>
                <a:srgbClr val="FF3300"/>
              </a:buClr>
              <a:buFont typeface="Wingdings" panose="05000000000000000000" charset="0"/>
              <a:buChar char=""/>
              <a:defRPr/>
            </a:pPr>
            <a:r>
              <a:rPr lang="zh-CN" altLang="en-US" sz="2800" b="1" dirty="0">
                <a:solidFill>
                  <a:srgbClr val="FF0000"/>
                </a:solidFill>
                <a:latin typeface="华文楷体" panose="02010600040101010101" pitchFamily="2" charset="-122"/>
                <a:ea typeface="华文楷体" panose="02010600040101010101" pitchFamily="2" charset="-122"/>
              </a:rPr>
              <a:t>路径加强：</a:t>
            </a:r>
            <a:r>
              <a:rPr lang="zh-CN" altLang="en-US" sz="2800" b="1" dirty="0">
                <a:latin typeface="华文楷体" panose="02010600040101010101" pitchFamily="2" charset="-122"/>
                <a:ea typeface="华文楷体" panose="02010600040101010101" pitchFamily="2" charset="-122"/>
              </a:rPr>
              <a:t>通过加强机制，发送路径加强消息给最新发来数据的邻居节点，并且给这条加强信息赋予一个值，最终梯度值最高的路径就为数据传输最佳路径。即数据沿这条值最高的最路径以规定速率传输数据，其它梯度值较低的路径视为备份路径。</a:t>
            </a:r>
            <a:endParaRPr lang="zh-CN" altLang="en-US" sz="2800" b="1" dirty="0">
              <a:latin typeface="华文楷体" panose="02010600040101010101" pitchFamily="2" charset="-122"/>
              <a:ea typeface="华文楷体"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0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500"/>
                                        <p:tgtEl>
                                          <p:spTgt spid="4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500"/>
                                        <p:tgtEl>
                                          <p:spTgt spid="4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fade">
                                      <p:cBhvr>
                                        <p:cTn id="38" dur="500"/>
                                        <p:tgtEl>
                                          <p:spTgt spid="4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fade">
                                      <p:cBhvr>
                                        <p:cTn id="41" dur="500"/>
                                        <p:tgtEl>
                                          <p:spTgt spid="5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500"/>
                                        <p:tgtEl>
                                          <p:spTgt spid="4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fade">
                                      <p:cBhvr>
                                        <p:cTn id="50" dur="500"/>
                                        <p:tgtEl>
                                          <p:spTgt spid="49"/>
                                        </p:tgtEl>
                                      </p:cBhvr>
                                    </p:animEffect>
                                  </p:childTnLst>
                                </p:cTn>
                              </p:par>
                            </p:childTnLst>
                          </p:cTn>
                        </p:par>
                      </p:childTnLst>
                    </p:cTn>
                  </p:par>
                  <p:par>
                    <p:cTn id="51" fill="hold">
                      <p:stCondLst>
                        <p:cond delay="indefinite"/>
                      </p:stCondLst>
                      <p:childTnLst>
                        <p:par>
                          <p:cTn id="52" fill="hold">
                            <p:stCondLst>
                              <p:cond delay="0"/>
                            </p:stCondLst>
                            <p:childTnLst>
                              <p:par>
                                <p:cTn id="53" presetID="18" presetClass="entr" presetSubtype="12" fill="hold" nodeType="click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strips(downLeft)">
                                      <p:cBhvr>
                                        <p:cTn id="55" dur="500"/>
                                        <p:tgtEl>
                                          <p:spTgt spid="37"/>
                                        </p:tgtEl>
                                      </p:cBhvr>
                                    </p:animEffect>
                                  </p:childTnLst>
                                </p:cTn>
                              </p:par>
                            </p:childTnLst>
                          </p:cTn>
                        </p:par>
                        <p:par>
                          <p:cTn id="56" fill="hold">
                            <p:stCondLst>
                              <p:cond delay="500"/>
                            </p:stCondLst>
                            <p:childTnLst>
                              <p:par>
                                <p:cTn id="57" presetID="18" presetClass="entr" presetSubtype="12" fill="hold" nodeType="after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strips(downLeft)">
                                      <p:cBhvr>
                                        <p:cTn id="59" dur="500"/>
                                        <p:tgtEl>
                                          <p:spTgt spid="12"/>
                                        </p:tgtEl>
                                      </p:cBhvr>
                                    </p:animEffect>
                                  </p:childTnLst>
                                </p:cTn>
                              </p:par>
                            </p:childTnLst>
                          </p:cTn>
                        </p:par>
                        <p:par>
                          <p:cTn id="60" fill="hold">
                            <p:stCondLst>
                              <p:cond delay="1000"/>
                            </p:stCondLst>
                            <p:childTnLst>
                              <p:par>
                                <p:cTn id="61" presetID="18" presetClass="entr" presetSubtype="12" fill="hold" nodeType="after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strips(downLeft)">
                                      <p:cBhvr>
                                        <p:cTn id="6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2" grpId="0"/>
      <p:bldP spid="39" grpId="0"/>
      <p:bldP spid="41" grpId="0"/>
      <p:bldP spid="43" grpId="0"/>
      <p:bldP spid="45" grpId="0"/>
      <p:bldP spid="46" grpId="0"/>
      <p:bldP spid="47" grpId="0"/>
      <p:bldP spid="48" grpId="0"/>
      <p:bldP spid="49" grpId="0"/>
      <p:bldP spid="50" grpId="0"/>
      <p:bldP spid="51" grpId="0"/>
      <p:bldP spid="54" grpId="0"/>
      <p:bldP spid="5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p:cNvSpPr>
            <a:spLocks noGrp="1" noChangeArrowheads="1"/>
          </p:cNvSpPr>
          <p:nvPr>
            <p:ph type="body" idx="4294967295"/>
          </p:nvPr>
        </p:nvSpPr>
        <p:spPr>
          <a:xfrm>
            <a:off x="983432" y="980728"/>
            <a:ext cx="10657184" cy="5360035"/>
          </a:xfrm>
          <a:prstGeom prst="rect">
            <a:avLst/>
          </a:prstGeom>
          <a:noFill/>
        </p:spPr>
        <p:txBody>
          <a:bodyPr wrap="square" lIns="109115" tIns="54558" rIns="109115" bIns="54558">
            <a:spAutoFit/>
          </a:bodyPr>
          <a:lstStyle/>
          <a:p>
            <a:pPr>
              <a:lnSpc>
                <a:spcPct val="140000"/>
              </a:lnSpc>
              <a:buFontTx/>
              <a:buNone/>
            </a:pPr>
            <a:r>
              <a:rPr lang="en-US" altLang="zh-CN" b="1" dirty="0" smtClean="0">
                <a:latin typeface="微软雅黑" panose="020B0503020204020204" pitchFamily="34" charset="-122"/>
                <a:ea typeface="微软雅黑" panose="020B0503020204020204" pitchFamily="34" charset="-122"/>
              </a:rPr>
              <a:t>DD</a:t>
            </a:r>
            <a:r>
              <a:rPr lang="zh-CN" altLang="en-US" b="1" dirty="0" smtClean="0">
                <a:latin typeface="微软雅黑" panose="020B0503020204020204" pitchFamily="34" charset="-122"/>
                <a:ea typeface="微软雅黑" panose="020B0503020204020204" pitchFamily="34" charset="-122"/>
              </a:rPr>
              <a:t>协议</a:t>
            </a:r>
            <a:r>
              <a:rPr lang="zh-CN" altLang="en-US" b="1" dirty="0">
                <a:latin typeface="微软雅黑" panose="020B0503020204020204" pitchFamily="34" charset="-122"/>
                <a:ea typeface="微软雅黑" panose="020B0503020204020204" pitchFamily="34" charset="-122"/>
              </a:rPr>
              <a:t>的优点：</a:t>
            </a:r>
            <a:endParaRPr lang="zh-CN" altLang="en-US" b="1" dirty="0">
              <a:latin typeface="微软雅黑" panose="020B0503020204020204" pitchFamily="34" charset="-122"/>
              <a:ea typeface="微软雅黑" panose="020B0503020204020204" pitchFamily="34" charset="-122"/>
            </a:endParaRPr>
          </a:p>
          <a:p>
            <a:pPr>
              <a:lnSpc>
                <a:spcPct val="140000"/>
              </a:lnSpc>
              <a:buClr>
                <a:srgbClr val="FF3300"/>
              </a:buClr>
              <a:buSzPct val="85000"/>
              <a:buFont typeface="Wingdings" panose="05000000000000000000" pitchFamily="2" charset="2"/>
              <a:buChar char="p"/>
            </a:pPr>
            <a:r>
              <a:rPr lang="zh-CN" altLang="en-US" sz="2800" b="1" dirty="0" smtClean="0">
                <a:solidFill>
                  <a:srgbClr val="0000FF"/>
                </a:solidFill>
                <a:latin typeface="华文楷体" panose="02010600040101010101" pitchFamily="2" charset="-122"/>
                <a:ea typeface="华文楷体" panose="02010600040101010101" pitchFamily="2" charset="-122"/>
              </a:rPr>
              <a:t>以数据为中心的路由算法</a:t>
            </a:r>
            <a:r>
              <a:rPr lang="zh-CN" altLang="en-US" sz="2800" b="1" dirty="0" smtClean="0">
                <a:latin typeface="华文楷体" panose="02010600040101010101" pitchFamily="2" charset="-122"/>
                <a:ea typeface="华文楷体" panose="02010600040101010101" pitchFamily="2" charset="-122"/>
              </a:rPr>
              <a:t>，使得无线传感器网络的通信不再依赖特定的节点，而依赖于网络中的数据。</a:t>
            </a:r>
            <a:endParaRPr lang="zh-CN" altLang="en-US" sz="2800" b="1" dirty="0" smtClean="0">
              <a:latin typeface="华文楷体" panose="02010600040101010101" pitchFamily="2" charset="-122"/>
              <a:ea typeface="华文楷体" panose="02010600040101010101" pitchFamily="2" charset="-122"/>
            </a:endParaRPr>
          </a:p>
          <a:p>
            <a:pPr>
              <a:lnSpc>
                <a:spcPct val="140000"/>
              </a:lnSpc>
              <a:buClr>
                <a:srgbClr val="FF3300"/>
              </a:buClr>
              <a:buSzPct val="85000"/>
              <a:buFont typeface="Wingdings" panose="05000000000000000000" pitchFamily="2" charset="2"/>
              <a:buChar char="p"/>
            </a:pPr>
            <a:r>
              <a:rPr lang="zh-CN" altLang="en-US" sz="2800" b="1" dirty="0" smtClean="0">
                <a:solidFill>
                  <a:srgbClr val="0000FF"/>
                </a:solidFill>
                <a:latin typeface="华文楷体" panose="02010600040101010101" pitchFamily="2" charset="-122"/>
                <a:ea typeface="华文楷体" panose="02010600040101010101" pitchFamily="2" charset="-122"/>
              </a:rPr>
              <a:t>采用多路径</a:t>
            </a:r>
            <a:r>
              <a:rPr lang="zh-CN" altLang="en-US" sz="2800" b="1" dirty="0" smtClean="0">
                <a:latin typeface="华文楷体" panose="02010600040101010101" pitchFamily="2" charset="-122"/>
                <a:ea typeface="华文楷体" panose="02010600040101010101" pitchFamily="2" charset="-122"/>
              </a:rPr>
              <a:t>，健壮性好；</a:t>
            </a:r>
            <a:endParaRPr lang="zh-CN" altLang="en-US" sz="2800" b="1" dirty="0" smtClean="0">
              <a:latin typeface="华文楷体" panose="02010600040101010101" pitchFamily="2" charset="-122"/>
              <a:ea typeface="华文楷体" panose="02010600040101010101" pitchFamily="2" charset="-122"/>
            </a:endParaRPr>
          </a:p>
          <a:p>
            <a:pPr>
              <a:lnSpc>
                <a:spcPct val="140000"/>
              </a:lnSpc>
              <a:buClr>
                <a:srgbClr val="FF3300"/>
              </a:buClr>
              <a:buSzPct val="85000"/>
              <a:buFont typeface="Wingdings" panose="05000000000000000000" pitchFamily="2" charset="2"/>
              <a:buChar char="p"/>
            </a:pPr>
            <a:r>
              <a:rPr lang="zh-CN" altLang="en-US" sz="2800" b="1" dirty="0" smtClean="0">
                <a:latin typeface="华文楷体" panose="02010600040101010101" pitchFamily="2" charset="-122"/>
                <a:ea typeface="华文楷体" panose="02010600040101010101" pitchFamily="2" charset="-122"/>
              </a:rPr>
              <a:t>使用数据融合能减少数据通信量；</a:t>
            </a:r>
            <a:endParaRPr lang="zh-CN" altLang="en-US" sz="2800" b="1" dirty="0" smtClean="0">
              <a:latin typeface="华文楷体" panose="02010600040101010101" pitchFamily="2" charset="-122"/>
              <a:ea typeface="华文楷体" panose="02010600040101010101" pitchFamily="2" charset="-122"/>
            </a:endParaRPr>
          </a:p>
          <a:p>
            <a:pPr>
              <a:lnSpc>
                <a:spcPct val="140000"/>
              </a:lnSpc>
              <a:buClr>
                <a:srgbClr val="FF3300"/>
              </a:buClr>
              <a:buSzPct val="85000"/>
              <a:buFont typeface="Wingdings" panose="05000000000000000000" pitchFamily="2" charset="2"/>
              <a:buChar char="p"/>
            </a:pPr>
            <a:r>
              <a:rPr lang="zh-CN" altLang="en-US" sz="2800" b="1" dirty="0" smtClean="0">
                <a:solidFill>
                  <a:srgbClr val="0000FF"/>
                </a:solidFill>
                <a:latin typeface="华文楷体" panose="02010600040101010101" pitchFamily="2" charset="-122"/>
                <a:ea typeface="华文楷体" panose="02010600040101010101" pitchFamily="2" charset="-122"/>
              </a:rPr>
              <a:t>节点遵循本地交互的原则</a:t>
            </a:r>
            <a:r>
              <a:rPr lang="zh-CN" altLang="en-US" sz="2800" b="1" dirty="0" smtClean="0">
                <a:latin typeface="华文楷体" panose="02010600040101010101" pitchFamily="2" charset="-122"/>
                <a:ea typeface="华文楷体" panose="02010600040101010101" pitchFamily="2" charset="-122"/>
              </a:rPr>
              <a:t>。节点只需要知道局部</a:t>
            </a:r>
            <a:r>
              <a:rPr lang="en-US" altLang="zh-CN" sz="2800" b="1" dirty="0" smtClean="0">
                <a:latin typeface="华文楷体" panose="02010600040101010101" pitchFamily="2" charset="-122"/>
                <a:ea typeface="华文楷体" panose="02010600040101010101" pitchFamily="2" charset="-122"/>
              </a:rPr>
              <a:t>(</a:t>
            </a:r>
            <a:r>
              <a:rPr lang="zh-CN" altLang="en-US" sz="2800" b="1" dirty="0" smtClean="0">
                <a:latin typeface="华文楷体" panose="02010600040101010101" pitchFamily="2" charset="-122"/>
                <a:ea typeface="华文楷体" panose="02010600040101010101" pitchFamily="2" charset="-122"/>
              </a:rPr>
              <a:t>邻居</a:t>
            </a:r>
            <a:r>
              <a:rPr lang="en-US" altLang="zh-CN" sz="2800" b="1" dirty="0" smtClean="0">
                <a:latin typeface="华文楷体" panose="02010600040101010101" pitchFamily="2" charset="-122"/>
                <a:ea typeface="华文楷体" panose="02010600040101010101" pitchFamily="2" charset="-122"/>
              </a:rPr>
              <a:t>)</a:t>
            </a:r>
            <a:r>
              <a:rPr lang="zh-CN" altLang="en-US" sz="2800" b="1" dirty="0" smtClean="0">
                <a:latin typeface="华文楷体" panose="02010600040101010101" pitchFamily="2" charset="-122"/>
                <a:ea typeface="华文楷体" panose="02010600040101010101" pitchFamily="2" charset="-122"/>
              </a:rPr>
              <a:t>节点的情况，无需了解整个网络的拓扑结构，也不需要特定的节点来计算路由。可以说，定向扩散的寻路是自适应的；</a:t>
            </a:r>
            <a:endParaRPr lang="zh-CN" altLang="en-US" b="1" dirty="0">
              <a:latin typeface="华文楷体" panose="02010600040101010101" pitchFamily="2" charset="-122"/>
              <a:ea typeface="华文楷体" panose="02010600040101010101" pitchFamily="2" charset="-122"/>
            </a:endParaRPr>
          </a:p>
        </p:txBody>
      </p:sp>
      <p:sp>
        <p:nvSpPr>
          <p:cNvPr id="7" name="标题 10"/>
          <p:cNvSpPr>
            <a:spLocks noGrp="1"/>
          </p:cNvSpPr>
          <p:nvPr>
            <p:ph type="title"/>
          </p:nvPr>
        </p:nvSpPr>
        <p:spPr/>
        <p:txBody>
          <a:bodyPr/>
          <a:lstStyle/>
          <a:p>
            <a:r>
              <a:rPr lang="en-US" altLang="zh-CN" dirty="0" smtClean="0"/>
              <a:t>DD</a:t>
            </a:r>
            <a:r>
              <a:rPr lang="zh-CN" altLang="en-US" dirty="0" smtClean="0"/>
              <a:t>路由协议优缺点</a:t>
            </a:r>
            <a:endParaRPr lang="zh-CN" altLang="en-US" dirty="0"/>
          </a:p>
        </p:txBody>
      </p:sp>
    </p:spTree>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p:cNvSpPr>
            <a:spLocks noGrp="1" noChangeArrowheads="1"/>
          </p:cNvSpPr>
          <p:nvPr>
            <p:ph type="body" idx="4294967295"/>
          </p:nvPr>
        </p:nvSpPr>
        <p:spPr>
          <a:xfrm>
            <a:off x="983432" y="980728"/>
            <a:ext cx="10657184" cy="4098966"/>
          </a:xfrm>
          <a:prstGeom prst="rect">
            <a:avLst/>
          </a:prstGeom>
          <a:noFill/>
        </p:spPr>
        <p:txBody>
          <a:bodyPr wrap="square" lIns="109115" tIns="54558" rIns="109115" bIns="54558">
            <a:spAutoFit/>
          </a:bodyPr>
          <a:lstStyle/>
          <a:p>
            <a:pPr>
              <a:lnSpc>
                <a:spcPct val="150000"/>
              </a:lnSpc>
              <a:buNone/>
            </a:pPr>
            <a:r>
              <a:rPr lang="en-US" altLang="zh-CN" b="1" dirty="0" smtClean="0">
                <a:latin typeface="微软雅黑" panose="020B0503020204020204" pitchFamily="34" charset="-122"/>
                <a:ea typeface="微软雅黑" panose="020B0503020204020204" pitchFamily="34" charset="-122"/>
              </a:rPr>
              <a:t>DD</a:t>
            </a:r>
            <a:r>
              <a:rPr lang="zh-CN" altLang="en-US" b="1" dirty="0" smtClean="0">
                <a:latin typeface="微软雅黑" panose="020B0503020204020204" pitchFamily="34" charset="-122"/>
                <a:ea typeface="微软雅黑" panose="020B0503020204020204" pitchFamily="34" charset="-122"/>
              </a:rPr>
              <a:t>协议的缺点：</a:t>
            </a:r>
            <a:endParaRPr lang="zh-CN" altLang="en-US" b="1" dirty="0" smtClean="0">
              <a:latin typeface="微软雅黑" panose="020B0503020204020204" pitchFamily="34" charset="-122"/>
              <a:ea typeface="微软雅黑" panose="020B0503020204020204" pitchFamily="34" charset="-122"/>
            </a:endParaRPr>
          </a:p>
          <a:p>
            <a:pPr>
              <a:lnSpc>
                <a:spcPct val="150000"/>
              </a:lnSpc>
              <a:buClr>
                <a:srgbClr val="FF3300"/>
              </a:buClr>
              <a:buSzPct val="85000"/>
              <a:buFont typeface="Wingdings" panose="05000000000000000000" pitchFamily="2" charset="2"/>
              <a:buChar char="p"/>
            </a:pPr>
            <a:r>
              <a:rPr lang="zh-CN" altLang="en-US" b="1" dirty="0" smtClean="0">
                <a:solidFill>
                  <a:srgbClr val="FF0000"/>
                </a:solidFill>
                <a:latin typeface="华文楷体" panose="02010600040101010101" pitchFamily="2" charset="-122"/>
                <a:ea typeface="华文楷体" panose="02010600040101010101" pitchFamily="2" charset="-122"/>
              </a:rPr>
              <a:t>兴趣传播及梯度的建立开销很大</a:t>
            </a:r>
            <a:r>
              <a:rPr lang="zh-CN" altLang="en-US" b="1" dirty="0" smtClean="0">
                <a:latin typeface="华文楷体" panose="02010600040101010101" pitchFamily="2" charset="-122"/>
                <a:ea typeface="华文楷体" panose="02010600040101010101" pitchFamily="2" charset="-122"/>
              </a:rPr>
              <a:t>；</a:t>
            </a:r>
            <a:endParaRPr lang="zh-CN" altLang="en-US" b="1" dirty="0" smtClean="0">
              <a:latin typeface="华文楷体" panose="02010600040101010101" pitchFamily="2" charset="-122"/>
              <a:ea typeface="华文楷体" panose="02010600040101010101" pitchFamily="2" charset="-122"/>
            </a:endParaRPr>
          </a:p>
          <a:p>
            <a:pPr>
              <a:lnSpc>
                <a:spcPct val="150000"/>
              </a:lnSpc>
              <a:buClr>
                <a:srgbClr val="FF3300"/>
              </a:buClr>
              <a:buSzPct val="85000"/>
              <a:buFont typeface="Wingdings" panose="05000000000000000000" pitchFamily="2" charset="2"/>
              <a:buChar char="p"/>
            </a:pPr>
            <a:r>
              <a:rPr lang="zh-CN" altLang="en-US" b="1" dirty="0" smtClean="0">
                <a:latin typeface="华文楷体" panose="02010600040101010101" pitchFamily="2" charset="-122"/>
                <a:ea typeface="华文楷体" panose="02010600040101010101" pitchFamily="2" charset="-122"/>
              </a:rPr>
              <a:t>对于大规模网络，会带来较大开销和</a:t>
            </a:r>
            <a:r>
              <a:rPr lang="zh-CN" altLang="en-US" b="1" dirty="0" smtClean="0">
                <a:solidFill>
                  <a:srgbClr val="FF0000"/>
                </a:solidFill>
                <a:latin typeface="华文楷体" panose="02010600040101010101" pitchFamily="2" charset="-122"/>
                <a:ea typeface="华文楷体" panose="02010600040101010101" pitchFamily="2" charset="-122"/>
              </a:rPr>
              <a:t>时延</a:t>
            </a:r>
            <a:r>
              <a:rPr lang="zh-CN" altLang="en-US" b="1" dirty="0" smtClean="0">
                <a:latin typeface="华文楷体" panose="02010600040101010101" pitchFamily="2" charset="-122"/>
                <a:ea typeface="华文楷体" panose="02010600040101010101" pitchFamily="2" charset="-122"/>
              </a:rPr>
              <a:t>；</a:t>
            </a:r>
            <a:endParaRPr lang="zh-CN" altLang="en-US" b="1" dirty="0" smtClean="0">
              <a:latin typeface="华文楷体" panose="02010600040101010101" pitchFamily="2" charset="-122"/>
              <a:ea typeface="华文楷体" panose="02010600040101010101" pitchFamily="2" charset="-122"/>
            </a:endParaRPr>
          </a:p>
          <a:p>
            <a:pPr>
              <a:lnSpc>
                <a:spcPct val="150000"/>
              </a:lnSpc>
              <a:buClr>
                <a:srgbClr val="FF3300"/>
              </a:buClr>
              <a:buSzPct val="85000"/>
              <a:buFont typeface="Wingdings" panose="05000000000000000000" pitchFamily="2" charset="2"/>
              <a:buChar char="p"/>
            </a:pPr>
            <a:r>
              <a:rPr lang="zh-CN" altLang="en-US" b="1" dirty="0" smtClean="0">
                <a:latin typeface="华文楷体" panose="02010600040101010101" pitchFamily="2" charset="-122"/>
                <a:ea typeface="华文楷体" panose="02010600040101010101" pitchFamily="2" charset="-122"/>
              </a:rPr>
              <a:t>资源盲目使用导致能耗不均匀，可能导致某些节点的过早死亡。</a:t>
            </a:r>
            <a:endParaRPr lang="zh-CN" altLang="en-US" b="1" dirty="0" smtClean="0">
              <a:latin typeface="华文楷体" panose="02010600040101010101" pitchFamily="2" charset="-122"/>
              <a:ea typeface="华文楷体" panose="02010600040101010101" pitchFamily="2" charset="-122"/>
            </a:endParaRPr>
          </a:p>
        </p:txBody>
      </p:sp>
      <p:sp>
        <p:nvSpPr>
          <p:cNvPr id="7" name="标题 10"/>
          <p:cNvSpPr>
            <a:spLocks noGrp="1"/>
          </p:cNvSpPr>
          <p:nvPr>
            <p:ph type="title"/>
          </p:nvPr>
        </p:nvSpPr>
        <p:spPr/>
        <p:txBody>
          <a:bodyPr/>
          <a:lstStyle/>
          <a:p>
            <a:r>
              <a:rPr lang="en-US" altLang="zh-CN" dirty="0" smtClean="0"/>
              <a:t>DD</a:t>
            </a:r>
            <a:r>
              <a:rPr lang="zh-CN" altLang="en-US" dirty="0" smtClean="0"/>
              <a:t>路由协议优缺点</a:t>
            </a:r>
            <a:endParaRPr lang="zh-CN" altLang="en-US" dirty="0"/>
          </a:p>
        </p:txBody>
      </p:sp>
    </p:spTree>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a:r>
              <a:rPr>
                <a:sym typeface="+mn-ea"/>
              </a:rPr>
              <a:t>（</a:t>
            </a:r>
            <a:r>
              <a:rPr lang="en-US" altLang="zh-CN">
                <a:sym typeface="+mn-ea"/>
              </a:rPr>
              <a:t>5</a:t>
            </a:r>
            <a:r>
              <a:rPr>
                <a:sym typeface="+mn-ea"/>
              </a:rPr>
              <a:t>）</a:t>
            </a:r>
            <a:r>
              <a:rPr lang="zh-CN" altLang="en-US"/>
              <a:t>谣传路由协议</a:t>
            </a:r>
            <a:endParaRPr lang="zh-CN" altLang="en-US"/>
          </a:p>
        </p:txBody>
      </p:sp>
      <p:sp>
        <p:nvSpPr>
          <p:cNvPr id="4" name="对角圆角矩形 5"/>
          <p:cNvSpPr>
            <a:spLocks noChangeArrowheads="1"/>
          </p:cNvSpPr>
          <p:nvPr/>
        </p:nvSpPr>
        <p:spPr bwMode="auto">
          <a:xfrm>
            <a:off x="953135" y="1108075"/>
            <a:ext cx="10687685" cy="5096510"/>
          </a:xfrm>
          <a:custGeom>
            <a:avLst/>
            <a:gdLst>
              <a:gd name="T0" fmla="*/ 6954838 w 6954838"/>
              <a:gd name="T1" fmla="*/ 1939925 h 3879850"/>
              <a:gd name="T2" fmla="*/ 3477419 w 6954838"/>
              <a:gd name="T3" fmla="*/ 3879850 h 3879850"/>
              <a:gd name="T4" fmla="*/ 0 w 6954838"/>
              <a:gd name="T5" fmla="*/ 1939925 h 3879850"/>
              <a:gd name="T6" fmla="*/ 3477419 w 6954838"/>
              <a:gd name="T7" fmla="*/ 0 h 3879850"/>
              <a:gd name="T8" fmla="*/ 0 60000 65536"/>
              <a:gd name="T9" fmla="*/ 5898240 60000 65536"/>
              <a:gd name="T10" fmla="*/ 11796480 60000 65536"/>
              <a:gd name="T11" fmla="*/ 17694720 60000 65536"/>
              <a:gd name="T12" fmla="*/ 144114 w 6954838"/>
              <a:gd name="T13" fmla="*/ 144114 h 3879850"/>
              <a:gd name="T14" fmla="*/ 6810724 w 6954838"/>
              <a:gd name="T15" fmla="*/ 3735736 h 3879850"/>
            </a:gdLst>
            <a:ahLst/>
            <a:cxnLst>
              <a:cxn ang="T8">
                <a:pos x="T0" y="T1"/>
              </a:cxn>
              <a:cxn ang="T9">
                <a:pos x="T2" y="T3"/>
              </a:cxn>
              <a:cxn ang="T10">
                <a:pos x="T4" y="T5"/>
              </a:cxn>
              <a:cxn ang="T11">
                <a:pos x="T6" y="T7"/>
              </a:cxn>
            </a:cxnLst>
            <a:rect l="T12" t="T13" r="T14" b="T15"/>
            <a:pathLst>
              <a:path w="6954838" h="3879850">
                <a:moveTo>
                  <a:pt x="492043" y="0"/>
                </a:moveTo>
                <a:lnTo>
                  <a:pt x="6954838" y="0"/>
                </a:lnTo>
                <a:lnTo>
                  <a:pt x="6954838" y="3387807"/>
                </a:lnTo>
                <a:cubicBezTo>
                  <a:pt x="6954838" y="3659554"/>
                  <a:pt x="6734542" y="3879849"/>
                  <a:pt x="6462795" y="3879850"/>
                </a:cubicBezTo>
                <a:lnTo>
                  <a:pt x="0" y="3879850"/>
                </a:lnTo>
                <a:lnTo>
                  <a:pt x="0" y="492043"/>
                </a:lnTo>
                <a:cubicBezTo>
                  <a:pt x="0" y="220295"/>
                  <a:pt x="220295" y="0"/>
                  <a:pt x="492043" y="1"/>
                </a:cubicBezTo>
                <a:cubicBezTo>
                  <a:pt x="492043" y="1"/>
                  <a:pt x="492043" y="1"/>
                  <a:pt x="492043" y="1"/>
                </a:cubicBezTo>
                <a:close/>
              </a:path>
            </a:pathLst>
          </a:custGeom>
          <a:solidFill>
            <a:schemeClr val="bg2">
              <a:lumMod val="90000"/>
            </a:schemeClr>
          </a:solidFill>
          <a:ln w="19050" algn="ctr">
            <a:noFill/>
            <a:miter lim="800000"/>
          </a:ln>
          <a:effectLst>
            <a:outerShdw dist="23000" dir="5400000" rotWithShape="0">
              <a:srgbClr val="000000">
                <a:alpha val="34999"/>
              </a:srgbClr>
            </a:outerShdw>
          </a:effectLst>
        </p:spPr>
        <p:txBody>
          <a:bodyPr anchor="ctr"/>
          <a:lstStyle/>
          <a:p>
            <a:pPr marL="342900" marR="0" lvl="0" indent="-342900" algn="just" defTabSz="914400" rtl="0" eaLnBrk="1" fontAlgn="base" latinLnBrk="0" hangingPunct="1">
              <a:lnSpc>
                <a:spcPct val="150000"/>
              </a:lnSpc>
              <a:spcBef>
                <a:spcPct val="0"/>
              </a:spcBef>
              <a:spcAft>
                <a:spcPct val="0"/>
              </a:spcAft>
              <a:buClr>
                <a:srgbClr val="FF3300"/>
              </a:buClr>
              <a:buSzTx/>
              <a:buFont typeface="Wingdings" panose="05000000000000000000" charset="0"/>
              <a:buChar char=""/>
              <a:defRPr/>
            </a:pPr>
            <a:r>
              <a:rPr kumimoji="0" sz="2400" b="1" i="0" u="none" strike="noStrike" kern="1200" cap="none" spc="0" normalizeH="0" baseline="0" noProof="0" dirty="0" err="1">
                <a:ln>
                  <a:noFill/>
                </a:ln>
                <a:solidFill>
                  <a:srgbClr val="FF0000"/>
                </a:solidFill>
                <a:effectLst/>
                <a:uLnTx/>
                <a:uFillTx/>
                <a:latin typeface="华文楷体" panose="02010600040101010101" pitchFamily="2" charset="-122"/>
                <a:ea typeface="华文楷体" panose="02010600040101010101" pitchFamily="2" charset="-122"/>
                <a:cs typeface="+mn-cs"/>
              </a:rPr>
              <a:t>谣传路由协议</a:t>
            </a:r>
            <a:r>
              <a:rPr kumimoji="0" sz="2400" b="1" i="0" u="none" strike="noStrike" kern="1200" cap="none" spc="0" normalizeH="0" baseline="0" noProof="0" dirty="0" err="1">
                <a:ln>
                  <a:noFill/>
                </a:ln>
                <a:effectLst/>
                <a:uLnTx/>
                <a:uFillTx/>
                <a:latin typeface="华文楷体" panose="02010600040101010101" pitchFamily="2" charset="-122"/>
                <a:ea typeface="华文楷体" panose="02010600040101010101" pitchFamily="2" charset="-122"/>
                <a:cs typeface="+mn-cs"/>
              </a:rPr>
              <a:t>（Rumor</a:t>
            </a:r>
            <a:r>
              <a:rPr kumimoji="0"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 Routing </a:t>
            </a:r>
            <a:r>
              <a:rPr kumimoji="0" sz="2400" b="1" i="0" u="none" strike="noStrike" kern="1200" cap="none" spc="0" normalizeH="0" baseline="0" noProof="0" dirty="0" err="1">
                <a:ln>
                  <a:noFill/>
                </a:ln>
                <a:effectLst/>
                <a:uLnTx/>
                <a:uFillTx/>
                <a:latin typeface="华文楷体" panose="02010600040101010101" pitchFamily="2" charset="-122"/>
                <a:ea typeface="华文楷体" panose="02010600040101010101" pitchFamily="2" charset="-122"/>
                <a:cs typeface="+mn-cs"/>
              </a:rPr>
              <a:t>Protocol）是在定向扩散路由协议的基础上建立起来的</a:t>
            </a:r>
            <a:r>
              <a:rPr kumimoji="0" lang="zh-CN"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a:t>
            </a:r>
            <a:r>
              <a:rPr kumimoji="0" sz="2400" b="1" i="0" u="none" strike="noStrike" kern="1200" cap="none" spc="0" normalizeH="0" baseline="0" noProof="0" dirty="0" err="1">
                <a:ln>
                  <a:noFill/>
                </a:ln>
                <a:solidFill>
                  <a:srgbClr val="0000FF"/>
                </a:solidFill>
                <a:effectLst/>
                <a:uLnTx/>
                <a:uFillTx/>
                <a:latin typeface="华文楷体" panose="02010600040101010101" pitchFamily="2" charset="-122"/>
                <a:ea typeface="华文楷体" panose="02010600040101010101" pitchFamily="2" charset="-122"/>
                <a:cs typeface="+mn-cs"/>
              </a:rPr>
              <a:t>适用于数据传输量较小的传感器网络</a:t>
            </a:r>
            <a:r>
              <a:rPr kumimoji="0" lang="zh-CN"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a:t>
            </a:r>
            <a:endParaRPr kumimoji="0" lang="zh-CN"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endParaRPr>
          </a:p>
          <a:p>
            <a:pPr marL="342900" indent="-342900" algn="just" fontAlgn="base">
              <a:lnSpc>
                <a:spcPct val="150000"/>
              </a:lnSpc>
              <a:spcBef>
                <a:spcPct val="0"/>
              </a:spcBef>
              <a:spcAft>
                <a:spcPct val="0"/>
              </a:spcAft>
              <a:buClr>
                <a:srgbClr val="FF3300"/>
              </a:buClr>
              <a:buFont typeface="Wingdings" panose="05000000000000000000" charset="0"/>
              <a:buChar char=""/>
              <a:defRPr/>
            </a:pPr>
            <a:r>
              <a:rPr kumimoji="0" sz="2400" b="1" i="0" u="none" strike="noStrike" kern="1200" cap="none" spc="0" normalizeH="0" baseline="0" noProof="0" dirty="0" smtClean="0">
                <a:ln>
                  <a:noFill/>
                </a:ln>
                <a:effectLst/>
                <a:uLnTx/>
                <a:uFillTx/>
                <a:latin typeface="华文楷体" panose="02010600040101010101" pitchFamily="2" charset="-122"/>
                <a:ea typeface="华文楷体" panose="02010600040101010101" pitchFamily="2" charset="-122"/>
                <a:cs typeface="+mn-cs"/>
              </a:rPr>
              <a:t>该路由协议借鉴了</a:t>
            </a:r>
            <a:r>
              <a:rPr kumimoji="0" sz="2400" b="1" i="0" u="none" strike="noStrike" kern="1200" cap="none" spc="0" normalizeH="0" baseline="0" noProof="0" dirty="0" smtClean="0">
                <a:ln>
                  <a:noFill/>
                </a:ln>
                <a:solidFill>
                  <a:srgbClr val="FF0000"/>
                </a:solidFill>
                <a:effectLst/>
                <a:uLnTx/>
                <a:uFillTx/>
                <a:latin typeface="华文楷体" panose="02010600040101010101" pitchFamily="2" charset="-122"/>
                <a:ea typeface="华文楷体" panose="02010600040101010101" pitchFamily="2" charset="-122"/>
                <a:cs typeface="+mn-cs"/>
              </a:rPr>
              <a:t>欧式平面几何中的任意两条曲线相交的概率较大</a:t>
            </a:r>
            <a:r>
              <a:rPr kumimoji="0" sz="2400" b="1" i="0" u="none" strike="noStrike" kern="1200" cap="none" spc="0" normalizeH="0" baseline="0" noProof="0" dirty="0" smtClean="0">
                <a:ln>
                  <a:noFill/>
                </a:ln>
                <a:effectLst/>
                <a:uLnTx/>
                <a:uFillTx/>
                <a:latin typeface="华文楷体" panose="02010600040101010101" pitchFamily="2" charset="-122"/>
                <a:ea typeface="华文楷体" panose="02010600040101010101" pitchFamily="2" charset="-122"/>
                <a:cs typeface="+mn-cs"/>
              </a:rPr>
              <a:t>的思想</a:t>
            </a:r>
            <a:r>
              <a:rPr kumimoji="0" lang="zh-CN"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a:t>
            </a:r>
            <a:r>
              <a:rPr kumimoji="0" sz="24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cs typeface="+mn-cs"/>
              </a:rPr>
              <a:t>从源节点产生代理数据包（Agent）并发送，汇聚节点发送请求探测数据包，两者都随机进行下一跳节点的选择，直到两个数据包在某一节点上相交，则构成了一条可行路由</a:t>
            </a:r>
            <a:r>
              <a:rPr kumimoji="0" sz="2400" b="1" i="0" u="none" strike="noStrike" kern="1200" cap="none" spc="0" normalizeH="0" baseline="0" noProof="0" dirty="0" smtClean="0">
                <a:ln>
                  <a:noFill/>
                </a:ln>
                <a:effectLst/>
                <a:uLnTx/>
                <a:uFillTx/>
                <a:latin typeface="华文楷体" panose="02010600040101010101" pitchFamily="2" charset="-122"/>
                <a:ea typeface="华文楷体" panose="02010600040101010101" pitchFamily="2" charset="-122"/>
                <a:cs typeface="+mn-cs"/>
              </a:rPr>
              <a:t>。</a:t>
            </a:r>
            <a:endParaRPr kumimoji="0" lang="en-US" sz="2400" b="1" i="0" u="none" strike="noStrike" kern="1200" cap="none" spc="0" normalizeH="0" baseline="0" noProof="0" dirty="0" smtClean="0">
              <a:ln>
                <a:noFill/>
              </a:ln>
              <a:effectLst/>
              <a:uLnTx/>
              <a:uFillTx/>
              <a:latin typeface="华文楷体" panose="02010600040101010101" pitchFamily="2" charset="-122"/>
              <a:ea typeface="华文楷体" panose="02010600040101010101" pitchFamily="2" charset="-122"/>
              <a:cs typeface="+mn-cs"/>
            </a:endParaRPr>
          </a:p>
          <a:p>
            <a:pPr marL="342900" indent="-342900" algn="just" fontAlgn="base">
              <a:lnSpc>
                <a:spcPct val="150000"/>
              </a:lnSpc>
              <a:spcBef>
                <a:spcPct val="0"/>
              </a:spcBef>
              <a:spcAft>
                <a:spcPct val="0"/>
              </a:spcAft>
              <a:buClr>
                <a:srgbClr val="FF3300"/>
              </a:buClr>
              <a:buFont typeface="Wingdings" panose="05000000000000000000" charset="0"/>
              <a:buChar char=""/>
              <a:defRPr/>
            </a:pPr>
            <a:r>
              <a:rPr lang="zh-CN" altLang="en-US" sz="2400" b="1" dirty="0" smtClean="0">
                <a:latin typeface="华文楷体" panose="02010600040101010101" pitchFamily="2" charset="-122"/>
                <a:ea typeface="华文楷体" panose="02010600040101010101" pitchFamily="2" charset="-122"/>
              </a:rPr>
              <a:t>其</a:t>
            </a:r>
            <a:r>
              <a:rPr lang="zh-CN" altLang="en-US" sz="2400" b="1" dirty="0">
                <a:latin typeface="华文楷体" panose="02010600040101010101" pitchFamily="2" charset="-122"/>
                <a:ea typeface="华文楷体" panose="02010600040101010101" pitchFamily="2" charset="-122"/>
              </a:rPr>
              <a:t>被认为是</a:t>
            </a:r>
            <a:r>
              <a:rPr lang="en-US" altLang="zh-CN" sz="2400" b="1" dirty="0">
                <a:latin typeface="华文楷体" panose="02010600040101010101" pitchFamily="2" charset="-122"/>
                <a:ea typeface="华文楷体" panose="02010600040101010101" pitchFamily="2" charset="-122"/>
              </a:rPr>
              <a:t>SPIN</a:t>
            </a:r>
            <a:r>
              <a:rPr lang="zh-CN" altLang="en-US" sz="2400" b="1" dirty="0">
                <a:latin typeface="华文楷体" panose="02010600040101010101" pitchFamily="2" charset="-122"/>
                <a:ea typeface="华文楷体" panose="02010600040101010101" pitchFamily="2" charset="-122"/>
              </a:rPr>
              <a:t>路由协议与定向扩散路由协议的折中，并且加入了</a:t>
            </a:r>
            <a:r>
              <a:rPr lang="en-US" altLang="zh-CN" sz="2400" b="1" dirty="0">
                <a:latin typeface="华文楷体" panose="02010600040101010101" pitchFamily="2" charset="-122"/>
                <a:ea typeface="华文楷体" panose="02010600040101010101" pitchFamily="2" charset="-122"/>
              </a:rPr>
              <a:t>Gossiping</a:t>
            </a:r>
            <a:r>
              <a:rPr lang="zh-CN" altLang="en-US" sz="2400" b="1" dirty="0">
                <a:latin typeface="华文楷体" panose="02010600040101010101" pitchFamily="2" charset="-122"/>
                <a:ea typeface="华文楷体" panose="02010600040101010101" pitchFamily="2" charset="-122"/>
              </a:rPr>
              <a:t>随机转发给其某一邻居节点的转发机制，解决了定向扩散路由中一次传输开销较大的问题</a:t>
            </a:r>
            <a:r>
              <a:rPr lang="zh-CN" altLang="en-US" sz="2400" b="1" dirty="0" smtClean="0">
                <a:latin typeface="华文楷体" panose="02010600040101010101" pitchFamily="2" charset="-122"/>
                <a:ea typeface="华文楷体" panose="02010600040101010101" pitchFamily="2" charset="-122"/>
              </a:rPr>
              <a:t>。</a:t>
            </a:r>
            <a:endParaRPr kumimoji="0"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8" name="TextBox 22"/>
          <p:cNvSpPr>
            <a:spLocks noChangeArrowheads="1"/>
          </p:cNvSpPr>
          <p:nvPr/>
        </p:nvSpPr>
        <p:spPr bwMode="auto">
          <a:xfrm>
            <a:off x="3645973" y="792288"/>
            <a:ext cx="4593167" cy="707886"/>
          </a:xfrm>
          <a:prstGeom prst="rect">
            <a:avLst/>
          </a:prstGeom>
          <a:noFill/>
          <a:ln w="9525">
            <a:noFill/>
            <a:miter lim="800000"/>
          </a:ln>
        </p:spPr>
        <p:txBody>
          <a:bodyPr>
            <a:spAutoFit/>
          </a:bodyPr>
          <a:lstStyle/>
          <a:p>
            <a:r>
              <a:rPr lang="zh-CN" altLang="en-US" sz="4000" b="1" dirty="0" smtClean="0">
                <a:solidFill>
                  <a:srgbClr val="4A2914"/>
                </a:solidFill>
                <a:latin typeface="微软雅黑" panose="020B0503020204020204" pitchFamily="34" charset="-122"/>
                <a:ea typeface="微软雅黑" panose="020B0503020204020204" pitchFamily="34" charset="-122"/>
                <a:sym typeface="微软雅黑" panose="020B0503020204020204" pitchFamily="34" charset="-122"/>
              </a:rPr>
              <a:t>主要内容</a:t>
            </a:r>
            <a:endParaRPr lang="zh-CN" altLang="en-US" dirty="0"/>
          </a:p>
        </p:txBody>
      </p:sp>
      <p:cxnSp>
        <p:nvCxnSpPr>
          <p:cNvPr id="47" name="直接连接符 46"/>
          <p:cNvCxnSpPr/>
          <p:nvPr/>
        </p:nvCxnSpPr>
        <p:spPr>
          <a:xfrm rot="5400000">
            <a:off x="738944" y="3356768"/>
            <a:ext cx="5143536" cy="1588"/>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sp>
        <p:nvSpPr>
          <p:cNvPr id="73" name="对角圆角矩形 72"/>
          <p:cNvSpPr/>
          <p:nvPr/>
        </p:nvSpPr>
        <p:spPr>
          <a:xfrm>
            <a:off x="3667125" y="2143125"/>
            <a:ext cx="7334885" cy="871220"/>
          </a:xfrm>
          <a:prstGeom prst="round2DiagRect">
            <a:avLst>
              <a:gd name="adj1" fmla="val 20943"/>
              <a:gd name="adj2" fmla="val 0"/>
            </a:avLst>
          </a:prstGeom>
          <a:solidFill>
            <a:srgbClr val="CD1F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3381356" y="1689436"/>
            <a:ext cx="6963116" cy="11372"/>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pic>
        <p:nvPicPr>
          <p:cNvPr id="11" name="Picture 2" descr="E:\教学\无线网络\图\235090-1305230J03449.jpg"/>
          <p:cNvPicPr>
            <a:picLocks noChangeAspect="1" noChangeArrowheads="1"/>
          </p:cNvPicPr>
          <p:nvPr/>
        </p:nvPicPr>
        <p:blipFill>
          <a:blip r:embed="rId1" cstate="print"/>
          <a:srcRect/>
          <a:stretch>
            <a:fillRect/>
          </a:stretch>
        </p:blipFill>
        <p:spPr bwMode="auto">
          <a:xfrm>
            <a:off x="767408" y="1124744"/>
            <a:ext cx="2088232" cy="2088232"/>
          </a:xfrm>
          <a:prstGeom prst="rect">
            <a:avLst/>
          </a:prstGeom>
          <a:noFill/>
        </p:spPr>
      </p:pic>
      <p:pic>
        <p:nvPicPr>
          <p:cNvPr id="12" name="Picture 3" descr="E:\教学\无线网络\图\235090-1305230Q35477.jpg"/>
          <p:cNvPicPr>
            <a:picLocks noChangeAspect="1" noChangeArrowheads="1"/>
          </p:cNvPicPr>
          <p:nvPr/>
        </p:nvPicPr>
        <p:blipFill>
          <a:blip r:embed="rId2" cstate="print"/>
          <a:srcRect/>
          <a:stretch>
            <a:fillRect/>
          </a:stretch>
        </p:blipFill>
        <p:spPr bwMode="auto">
          <a:xfrm>
            <a:off x="695400" y="3501008"/>
            <a:ext cx="2304256" cy="2304256"/>
          </a:xfrm>
          <a:prstGeom prst="rect">
            <a:avLst/>
          </a:prstGeom>
          <a:noFill/>
        </p:spPr>
      </p:pic>
      <p:sp>
        <p:nvSpPr>
          <p:cNvPr id="77" name="TextBox 10"/>
          <p:cNvSpPr txBox="1"/>
          <p:nvPr/>
        </p:nvSpPr>
        <p:spPr>
          <a:xfrm>
            <a:off x="4007768" y="2298065"/>
            <a:ext cx="6561390" cy="553720"/>
          </a:xfrm>
          <a:prstGeom prst="rect">
            <a:avLst/>
          </a:prstGeom>
          <a:noFill/>
        </p:spPr>
        <p:txBody>
          <a:bodyPr vert="horz" wrap="square" lIns="0" tIns="0" rIns="0" bIns="0" rtlCol="0" anchor="ctr">
            <a:spAutoFit/>
          </a:bodyPr>
          <a:lstStyle/>
          <a:p>
            <a:r>
              <a:rPr lang="zh-CN" altLang="en-US" sz="3600" b="1" dirty="0" smtClean="0">
                <a:solidFill>
                  <a:schemeClr val="bg1"/>
                </a:solidFill>
                <a:latin typeface="Impact" panose="020B0806030902050204" pitchFamily="34" charset="0"/>
                <a:ea typeface="微软雅黑" panose="020B0503020204020204" pitchFamily="34" charset="-122"/>
              </a:rPr>
              <a:t>一、无线传感器网络路由</a:t>
            </a:r>
            <a:endParaRPr lang="zh-CN" altLang="en-US" sz="3600" b="1" dirty="0" smtClean="0">
              <a:solidFill>
                <a:schemeClr val="bg1"/>
              </a:solidFill>
              <a:latin typeface="Impact" panose="020B0806030902050204" pitchFamily="34" charset="0"/>
              <a:ea typeface="微软雅黑" panose="020B0503020204020204" pitchFamily="34" charset="-122"/>
            </a:endParaRPr>
          </a:p>
        </p:txBody>
      </p:sp>
      <p:sp>
        <p:nvSpPr>
          <p:cNvPr id="2" name="TextBox 10"/>
          <p:cNvSpPr txBox="1"/>
          <p:nvPr/>
        </p:nvSpPr>
        <p:spPr>
          <a:xfrm>
            <a:off x="4017645" y="3500755"/>
            <a:ext cx="6985000" cy="553720"/>
          </a:xfrm>
          <a:prstGeom prst="rect">
            <a:avLst/>
          </a:prstGeom>
          <a:noFill/>
        </p:spPr>
        <p:txBody>
          <a:bodyPr vert="horz" wrap="square" lIns="0" tIns="0" rIns="0" bIns="0" rtlCol="0" anchor="ctr">
            <a:spAutoFit/>
          </a:bodyPr>
          <a:lstStyle/>
          <a:p>
            <a:r>
              <a:rPr lang="zh-CN" altLang="en-US" sz="3600" b="1" dirty="0" smtClean="0">
                <a:latin typeface="Impact" panose="020B0806030902050204" pitchFamily="34" charset="0"/>
                <a:ea typeface="微软雅黑" panose="020B0503020204020204" pitchFamily="34" charset="-122"/>
              </a:rPr>
              <a:t>二、</a:t>
            </a:r>
            <a:r>
              <a:rPr lang="zh-CN" altLang="en-US" sz="3600" b="1" dirty="0" smtClean="0">
                <a:latin typeface="Impact" panose="020B0806030902050204" pitchFamily="34" charset="0"/>
                <a:ea typeface="微软雅黑" panose="020B0503020204020204" pitchFamily="34" charset="-122"/>
                <a:sym typeface="+mn-ea"/>
              </a:rPr>
              <a:t>无线传感器</a:t>
            </a:r>
            <a:r>
              <a:rPr lang="zh-CN" altLang="en-US" sz="3600" b="1" dirty="0" smtClean="0">
                <a:latin typeface="Impact" panose="020B0806030902050204" pitchFamily="34" charset="0"/>
                <a:ea typeface="微软雅黑" panose="020B0503020204020204" pitchFamily="34" charset="-122"/>
              </a:rPr>
              <a:t>网络拓扑控制技术</a:t>
            </a:r>
            <a:endParaRPr lang="zh-CN" altLang="en-US" sz="3600" b="1" dirty="0" smtClean="0">
              <a:latin typeface="Impact" panose="020B0806030902050204" pitchFamily="34" charset="0"/>
              <a:ea typeface="微软雅黑" panose="020B0503020204020204" pitchFamily="34" charset="-122"/>
            </a:endParaRPr>
          </a:p>
        </p:txBody>
      </p:sp>
      <p:sp>
        <p:nvSpPr>
          <p:cNvPr id="13" name="TextBox 11"/>
          <p:cNvSpPr txBox="1"/>
          <p:nvPr/>
        </p:nvSpPr>
        <p:spPr>
          <a:xfrm>
            <a:off x="4017645" y="4747260"/>
            <a:ext cx="6108700" cy="553720"/>
          </a:xfrm>
          <a:prstGeom prst="rect">
            <a:avLst/>
          </a:prstGeom>
          <a:noFill/>
        </p:spPr>
        <p:txBody>
          <a:bodyPr vert="horz" wrap="square" lIns="0" tIns="0" rIns="0" bIns="0" rtlCol="0" anchor="ctr">
            <a:spAutoFit/>
          </a:bodyPr>
          <a:lstStyle/>
          <a:p>
            <a:r>
              <a:rPr lang="zh-CN" altLang="en-US" sz="3600" b="1" dirty="0" smtClean="0">
                <a:latin typeface="Impact" panose="020B0806030902050204" pitchFamily="34" charset="0"/>
                <a:ea typeface="微软雅黑" panose="020B0503020204020204" pitchFamily="34" charset="-122"/>
              </a:rPr>
              <a:t>三、无线传感器网络覆盖技术</a:t>
            </a:r>
            <a:endParaRPr lang="zh-CN" altLang="en-US" sz="3600" b="1" dirty="0" smtClean="0">
              <a:latin typeface="Impact" panose="020B0806030902050204" pitchFamily="34" charset="0"/>
              <a:ea typeface="微软雅黑" panose="020B0503020204020204" pitchFamily="34" charset="-122"/>
            </a:endParaRPr>
          </a:p>
        </p:txBody>
      </p:sp>
    </p:spTree>
    <p:custDataLst>
      <p:tags r:id="rId3"/>
    </p:custDataLst>
  </p:cSld>
  <p:clrMapOvr>
    <a:masterClrMapping/>
  </p:clrMapOvr>
  <p:transition spd="slow">
    <p:split orient="ver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p:cNvSpPr>
            <a:spLocks noGrp="1"/>
          </p:cNvSpPr>
          <p:nvPr>
            <p:ph type="title"/>
          </p:nvPr>
        </p:nvSpPr>
        <p:spPr/>
        <p:txBody>
          <a:bodyPr/>
          <a:lstStyle/>
          <a:p>
            <a:r>
              <a:rPr lang="zh-CN" altLang="en-US"/>
              <a:t>谣传路由协议示例</a:t>
            </a:r>
            <a:endParaRPr lang="zh-CN" altLang="en-US"/>
          </a:p>
        </p:txBody>
      </p:sp>
      <p:sp>
        <p:nvSpPr>
          <p:cNvPr id="22" name="云形 21"/>
          <p:cNvSpPr/>
          <p:nvPr/>
        </p:nvSpPr>
        <p:spPr>
          <a:xfrm>
            <a:off x="1880553" y="2787650"/>
            <a:ext cx="5929313" cy="3786188"/>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椭圆 4"/>
          <p:cNvSpPr/>
          <p:nvPr/>
        </p:nvSpPr>
        <p:spPr>
          <a:xfrm>
            <a:off x="6023928" y="2359025"/>
            <a:ext cx="357188" cy="35718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椭圆 6"/>
          <p:cNvSpPr/>
          <p:nvPr/>
        </p:nvSpPr>
        <p:spPr>
          <a:xfrm>
            <a:off x="4809490" y="2501900"/>
            <a:ext cx="357188" cy="35718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椭圆 7"/>
          <p:cNvSpPr/>
          <p:nvPr/>
        </p:nvSpPr>
        <p:spPr>
          <a:xfrm>
            <a:off x="7166928" y="2144713"/>
            <a:ext cx="357188" cy="35718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椭圆 8"/>
          <p:cNvSpPr/>
          <p:nvPr/>
        </p:nvSpPr>
        <p:spPr>
          <a:xfrm>
            <a:off x="7666990" y="1287463"/>
            <a:ext cx="357188" cy="35718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椭圆 9"/>
          <p:cNvSpPr/>
          <p:nvPr/>
        </p:nvSpPr>
        <p:spPr>
          <a:xfrm>
            <a:off x="8667115" y="930275"/>
            <a:ext cx="357188" cy="35718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椭圆 1"/>
          <p:cNvSpPr/>
          <p:nvPr/>
        </p:nvSpPr>
        <p:spPr>
          <a:xfrm>
            <a:off x="3023553" y="5788025"/>
            <a:ext cx="357188" cy="35718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椭圆 3"/>
          <p:cNvSpPr/>
          <p:nvPr/>
        </p:nvSpPr>
        <p:spPr>
          <a:xfrm>
            <a:off x="6238240" y="3287713"/>
            <a:ext cx="357188" cy="35718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椭圆 5"/>
          <p:cNvSpPr/>
          <p:nvPr/>
        </p:nvSpPr>
        <p:spPr>
          <a:xfrm>
            <a:off x="4952365" y="3573463"/>
            <a:ext cx="357188" cy="35718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椭圆 10"/>
          <p:cNvSpPr/>
          <p:nvPr/>
        </p:nvSpPr>
        <p:spPr>
          <a:xfrm>
            <a:off x="2594928" y="4430713"/>
            <a:ext cx="357188" cy="35718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椭圆 11"/>
          <p:cNvSpPr/>
          <p:nvPr/>
        </p:nvSpPr>
        <p:spPr>
          <a:xfrm>
            <a:off x="4095115" y="5645150"/>
            <a:ext cx="357188" cy="35718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椭圆 12"/>
          <p:cNvSpPr/>
          <p:nvPr/>
        </p:nvSpPr>
        <p:spPr>
          <a:xfrm>
            <a:off x="3666490" y="4573588"/>
            <a:ext cx="357188" cy="35718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椭圆 13"/>
          <p:cNvSpPr/>
          <p:nvPr/>
        </p:nvSpPr>
        <p:spPr>
          <a:xfrm>
            <a:off x="5380990" y="5430838"/>
            <a:ext cx="357188" cy="35718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椭圆 14"/>
          <p:cNvSpPr/>
          <p:nvPr/>
        </p:nvSpPr>
        <p:spPr>
          <a:xfrm>
            <a:off x="5095240" y="4502150"/>
            <a:ext cx="357188" cy="35718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 name="椭圆 15"/>
          <p:cNvSpPr/>
          <p:nvPr/>
        </p:nvSpPr>
        <p:spPr>
          <a:xfrm>
            <a:off x="3523615" y="3430588"/>
            <a:ext cx="357188" cy="35718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7" name="椭圆 16"/>
          <p:cNvSpPr/>
          <p:nvPr/>
        </p:nvSpPr>
        <p:spPr>
          <a:xfrm>
            <a:off x="6523990" y="5002213"/>
            <a:ext cx="357188" cy="35718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 name="椭圆 17"/>
          <p:cNvSpPr/>
          <p:nvPr/>
        </p:nvSpPr>
        <p:spPr>
          <a:xfrm>
            <a:off x="6309678" y="4144963"/>
            <a:ext cx="357188" cy="35718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24" name="直接箭头连接符 23"/>
          <p:cNvCxnSpPr>
            <a:stCxn id="12" idx="7"/>
            <a:endCxn id="15" idx="3"/>
          </p:cNvCxnSpPr>
          <p:nvPr/>
        </p:nvCxnSpPr>
        <p:spPr>
          <a:xfrm flipV="1">
            <a:off x="4400550" y="4879024"/>
            <a:ext cx="746760" cy="889635"/>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直接箭头连接符 25"/>
          <p:cNvCxnSpPr>
            <a:stCxn id="15" idx="7"/>
            <a:endCxn id="18" idx="2"/>
          </p:cNvCxnSpPr>
          <p:nvPr/>
        </p:nvCxnSpPr>
        <p:spPr>
          <a:xfrm flipV="1">
            <a:off x="5400675" y="4395788"/>
            <a:ext cx="909320" cy="22987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8" name="直接箭头连接符 27"/>
          <p:cNvCxnSpPr>
            <a:stCxn id="18" idx="0"/>
            <a:endCxn id="4" idx="4"/>
          </p:cNvCxnSpPr>
          <p:nvPr/>
        </p:nvCxnSpPr>
        <p:spPr>
          <a:xfrm flipH="1" flipV="1">
            <a:off x="6417311" y="3716974"/>
            <a:ext cx="71755" cy="499745"/>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2" name="直接箭头连接符 31"/>
          <p:cNvCxnSpPr>
            <a:stCxn id="4" idx="0"/>
            <a:endCxn id="5" idx="4"/>
          </p:cNvCxnSpPr>
          <p:nvPr/>
        </p:nvCxnSpPr>
        <p:spPr>
          <a:xfrm flipH="1" flipV="1">
            <a:off x="6202998" y="2787968"/>
            <a:ext cx="213995" cy="57150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4" name="直接箭头连接符 33"/>
          <p:cNvCxnSpPr>
            <a:stCxn id="10" idx="2"/>
            <a:endCxn id="9" idx="7"/>
          </p:cNvCxnSpPr>
          <p:nvPr/>
        </p:nvCxnSpPr>
        <p:spPr>
          <a:xfrm flipH="1">
            <a:off x="7972425" y="1181100"/>
            <a:ext cx="694690" cy="230505"/>
          </a:xfrm>
          <a:prstGeom prst="straightConnector1">
            <a:avLst/>
          </a:prstGeom>
          <a:ln>
            <a:prstDash val="sysDash"/>
            <a:tailEnd type="arrow"/>
          </a:ln>
        </p:spPr>
        <p:style>
          <a:lnRef idx="2">
            <a:schemeClr val="accent4"/>
          </a:lnRef>
          <a:fillRef idx="0">
            <a:schemeClr val="accent4"/>
          </a:fillRef>
          <a:effectRef idx="1">
            <a:schemeClr val="accent4"/>
          </a:effectRef>
          <a:fontRef idx="minor">
            <a:schemeClr val="tx1"/>
          </a:fontRef>
        </p:style>
      </p:cxnSp>
      <p:cxnSp>
        <p:nvCxnSpPr>
          <p:cNvPr id="37" name="直接箭头连接符 36"/>
          <p:cNvCxnSpPr>
            <a:stCxn id="9" idx="3"/>
            <a:endCxn id="8" idx="7"/>
          </p:cNvCxnSpPr>
          <p:nvPr/>
        </p:nvCxnSpPr>
        <p:spPr>
          <a:xfrm flipH="1">
            <a:off x="7472363" y="1665287"/>
            <a:ext cx="246380" cy="603885"/>
          </a:xfrm>
          <a:prstGeom prst="straightConnector1">
            <a:avLst/>
          </a:prstGeom>
          <a:ln>
            <a:prstDash val="sysDash"/>
            <a:tailEnd type="arrow"/>
          </a:ln>
        </p:spPr>
        <p:style>
          <a:lnRef idx="2">
            <a:schemeClr val="accent4"/>
          </a:lnRef>
          <a:fillRef idx="0">
            <a:schemeClr val="accent4"/>
          </a:fillRef>
          <a:effectRef idx="1">
            <a:schemeClr val="accent4"/>
          </a:effectRef>
          <a:fontRef idx="minor">
            <a:schemeClr val="tx1"/>
          </a:fontRef>
        </p:style>
      </p:cxnSp>
      <p:cxnSp>
        <p:nvCxnSpPr>
          <p:cNvPr id="39" name="直接箭头连接符 38"/>
          <p:cNvCxnSpPr>
            <a:stCxn id="8" idx="2"/>
            <a:endCxn id="5" idx="6"/>
          </p:cNvCxnSpPr>
          <p:nvPr/>
        </p:nvCxnSpPr>
        <p:spPr>
          <a:xfrm flipH="1">
            <a:off x="6381433" y="2395538"/>
            <a:ext cx="785495" cy="213995"/>
          </a:xfrm>
          <a:prstGeom prst="straightConnector1">
            <a:avLst/>
          </a:prstGeom>
          <a:ln>
            <a:prstDash val="sysDash"/>
            <a:tailEnd type="arrow"/>
          </a:ln>
        </p:spPr>
        <p:style>
          <a:lnRef idx="2">
            <a:schemeClr val="accent4"/>
          </a:lnRef>
          <a:fillRef idx="0">
            <a:schemeClr val="accent4"/>
          </a:fillRef>
          <a:effectRef idx="1">
            <a:schemeClr val="accent4"/>
          </a:effectRef>
          <a:fontRef idx="minor">
            <a:schemeClr val="tx1"/>
          </a:fontRef>
        </p:style>
      </p:cxnSp>
      <p:sp>
        <p:nvSpPr>
          <p:cNvPr id="43" name="等腰三角形 42"/>
          <p:cNvSpPr/>
          <p:nvPr/>
        </p:nvSpPr>
        <p:spPr>
          <a:xfrm>
            <a:off x="9310053" y="1858963"/>
            <a:ext cx="357188" cy="357188"/>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4" name="椭圆 43"/>
          <p:cNvSpPr/>
          <p:nvPr/>
        </p:nvSpPr>
        <p:spPr>
          <a:xfrm>
            <a:off x="3595053" y="2359025"/>
            <a:ext cx="357188" cy="35718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46" name="直接箭头连接符 45"/>
          <p:cNvCxnSpPr>
            <a:stCxn id="43" idx="1"/>
            <a:endCxn id="10" idx="5"/>
          </p:cNvCxnSpPr>
          <p:nvPr/>
        </p:nvCxnSpPr>
        <p:spPr>
          <a:xfrm flipH="1" flipV="1">
            <a:off x="8972550" y="1235710"/>
            <a:ext cx="427355" cy="802640"/>
          </a:xfrm>
          <a:prstGeom prst="straightConnector1">
            <a:avLst/>
          </a:prstGeom>
          <a:ln>
            <a:prstDash val="sysDash"/>
            <a:tailEnd type="arrow"/>
          </a:ln>
        </p:spPr>
        <p:style>
          <a:lnRef idx="2">
            <a:schemeClr val="accent4"/>
          </a:lnRef>
          <a:fillRef idx="0">
            <a:schemeClr val="accent4"/>
          </a:fillRef>
          <a:effectRef idx="1">
            <a:schemeClr val="accent4"/>
          </a:effectRef>
          <a:fontRef idx="minor">
            <a:schemeClr val="tx1"/>
          </a:fontRef>
        </p:style>
      </p:cxnSp>
      <p:cxnSp>
        <p:nvCxnSpPr>
          <p:cNvPr id="30" name="直接箭头连接符 29"/>
          <p:cNvCxnSpPr>
            <a:endCxn id="43" idx="3"/>
          </p:cNvCxnSpPr>
          <p:nvPr/>
        </p:nvCxnSpPr>
        <p:spPr>
          <a:xfrm rot="5400000" flipH="1" flipV="1">
            <a:off x="9043035" y="2627948"/>
            <a:ext cx="857250" cy="349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8881428" y="3073400"/>
            <a:ext cx="1114408" cy="369332"/>
          </a:xfrm>
          <a:prstGeom prst="rect">
            <a:avLst/>
          </a:prstGeom>
          <a:noFill/>
          <a:ln w="9525">
            <a:noFill/>
          </a:ln>
        </p:spPr>
        <p:txBody>
          <a:bodyPr wrap="none">
            <a:spAutoFit/>
          </a:bodyPr>
          <a:lstStyle/>
          <a:p>
            <a:r>
              <a:rPr lang="zh-CN" altLang="en-US" b="1" dirty="0">
                <a:latin typeface="Arial" panose="020B0604020202020204" pitchFamily="34" charset="0"/>
              </a:rPr>
              <a:t>汇聚节点</a:t>
            </a:r>
            <a:endParaRPr lang="zh-CN" altLang="en-US" b="1" dirty="0">
              <a:latin typeface="Arial" panose="020B0604020202020204" pitchFamily="34" charset="0"/>
            </a:endParaRPr>
          </a:p>
        </p:txBody>
      </p:sp>
      <p:cxnSp>
        <p:nvCxnSpPr>
          <p:cNvPr id="35" name="直接箭头连接符 34"/>
          <p:cNvCxnSpPr>
            <a:endCxn id="5" idx="5"/>
          </p:cNvCxnSpPr>
          <p:nvPr/>
        </p:nvCxnSpPr>
        <p:spPr>
          <a:xfrm rot="10800000">
            <a:off x="6329363" y="2736215"/>
            <a:ext cx="1338263" cy="1952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7595553" y="2787650"/>
            <a:ext cx="1114408" cy="369332"/>
          </a:xfrm>
          <a:prstGeom prst="rect">
            <a:avLst/>
          </a:prstGeom>
          <a:noFill/>
          <a:ln w="9525">
            <a:noFill/>
          </a:ln>
        </p:spPr>
        <p:txBody>
          <a:bodyPr wrap="none">
            <a:spAutoFit/>
          </a:bodyPr>
          <a:lstStyle/>
          <a:p>
            <a:r>
              <a:rPr lang="zh-CN" altLang="en-US" b="1" dirty="0">
                <a:solidFill>
                  <a:srgbClr val="FF0000"/>
                </a:solidFill>
                <a:latin typeface="Arial" panose="020B0604020202020204" pitchFamily="34" charset="0"/>
              </a:rPr>
              <a:t>相交节点</a:t>
            </a:r>
            <a:endParaRPr lang="zh-CN" altLang="en-US" b="1" dirty="0">
              <a:solidFill>
                <a:srgbClr val="FF0000"/>
              </a:solidFill>
              <a:latin typeface="Arial" panose="020B0604020202020204" pitchFamily="34" charset="0"/>
            </a:endParaRPr>
          </a:p>
        </p:txBody>
      </p:sp>
      <p:cxnSp>
        <p:nvCxnSpPr>
          <p:cNvPr id="40" name="直接箭头连接符 39"/>
          <p:cNvCxnSpPr>
            <a:endCxn id="16" idx="1"/>
          </p:cNvCxnSpPr>
          <p:nvPr/>
        </p:nvCxnSpPr>
        <p:spPr>
          <a:xfrm>
            <a:off x="2737168" y="2787968"/>
            <a:ext cx="838200" cy="7667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endCxn id="12" idx="3"/>
          </p:cNvCxnSpPr>
          <p:nvPr/>
        </p:nvCxnSpPr>
        <p:spPr>
          <a:xfrm flipV="1">
            <a:off x="3094355" y="6022340"/>
            <a:ext cx="1052513" cy="5524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951990" y="2430463"/>
            <a:ext cx="1346844" cy="369332"/>
          </a:xfrm>
          <a:prstGeom prst="rect">
            <a:avLst/>
          </a:prstGeom>
          <a:noFill/>
          <a:ln w="9525">
            <a:noFill/>
          </a:ln>
        </p:spPr>
        <p:txBody>
          <a:bodyPr wrap="none">
            <a:spAutoFit/>
          </a:bodyPr>
          <a:lstStyle/>
          <a:p>
            <a:r>
              <a:rPr lang="zh-CN" altLang="en-US" b="1" dirty="0">
                <a:latin typeface="Arial" panose="020B0604020202020204" pitchFamily="34" charset="0"/>
              </a:rPr>
              <a:t>传感器节点</a:t>
            </a:r>
            <a:endParaRPr lang="zh-CN" altLang="en-US" b="1" dirty="0">
              <a:latin typeface="Arial" panose="020B0604020202020204" pitchFamily="34" charset="0"/>
            </a:endParaRPr>
          </a:p>
        </p:txBody>
      </p:sp>
      <p:sp>
        <p:nvSpPr>
          <p:cNvPr id="49" name="TextBox 48"/>
          <p:cNvSpPr txBox="1"/>
          <p:nvPr/>
        </p:nvSpPr>
        <p:spPr>
          <a:xfrm>
            <a:off x="1809115" y="6359525"/>
            <a:ext cx="1346844" cy="369332"/>
          </a:xfrm>
          <a:prstGeom prst="rect">
            <a:avLst/>
          </a:prstGeom>
          <a:noFill/>
          <a:ln w="9525">
            <a:noFill/>
          </a:ln>
        </p:spPr>
        <p:txBody>
          <a:bodyPr wrap="none">
            <a:spAutoFit/>
          </a:bodyPr>
          <a:lstStyle/>
          <a:p>
            <a:r>
              <a:rPr lang="zh-CN" altLang="en-US" b="1" dirty="0">
                <a:latin typeface="Arial" panose="020B0604020202020204" pitchFamily="34" charset="0"/>
              </a:rPr>
              <a:t>传感器节点</a:t>
            </a:r>
            <a:endParaRPr lang="zh-CN" altLang="en-US" b="1" dirty="0">
              <a:latin typeface="Arial" panose="020B0604020202020204" pitchFamily="34" charset="0"/>
            </a:endParaRPr>
          </a:p>
        </p:txBody>
      </p:sp>
      <p:cxnSp>
        <p:nvCxnSpPr>
          <p:cNvPr id="51" name="直接箭头连接符 50"/>
          <p:cNvCxnSpPr/>
          <p:nvPr/>
        </p:nvCxnSpPr>
        <p:spPr>
          <a:xfrm rot="10800000">
            <a:off x="7309803" y="4716463"/>
            <a:ext cx="1285875" cy="6429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8381365" y="5573713"/>
            <a:ext cx="1114408" cy="369332"/>
          </a:xfrm>
          <a:prstGeom prst="rect">
            <a:avLst/>
          </a:prstGeom>
          <a:noFill/>
          <a:ln w="9525">
            <a:noFill/>
          </a:ln>
        </p:spPr>
        <p:txBody>
          <a:bodyPr wrap="none">
            <a:spAutoFit/>
          </a:bodyPr>
          <a:lstStyle/>
          <a:p>
            <a:r>
              <a:rPr lang="zh-CN" altLang="en-US" b="1" dirty="0">
                <a:latin typeface="Arial" panose="020B0604020202020204" pitchFamily="34" charset="0"/>
              </a:rPr>
              <a:t>检测区域</a:t>
            </a:r>
            <a:endParaRPr lang="zh-CN" altLang="en-US" b="1" dirty="0">
              <a:latin typeface="Arial" panose="020B0604020202020204" pitchFamily="34" charset="0"/>
            </a:endParaRPr>
          </a:p>
        </p:txBody>
      </p:sp>
      <p:sp>
        <p:nvSpPr>
          <p:cNvPr id="54" name="椭圆 53"/>
          <p:cNvSpPr/>
          <p:nvPr/>
        </p:nvSpPr>
        <p:spPr>
          <a:xfrm>
            <a:off x="6023928" y="2359025"/>
            <a:ext cx="357188" cy="35718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5" name="椭圆 54"/>
          <p:cNvSpPr/>
          <p:nvPr/>
        </p:nvSpPr>
        <p:spPr>
          <a:xfrm>
            <a:off x="5881053" y="1430338"/>
            <a:ext cx="357188" cy="35718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6" name="椭圆 55"/>
          <p:cNvSpPr/>
          <p:nvPr/>
        </p:nvSpPr>
        <p:spPr>
          <a:xfrm>
            <a:off x="4380865" y="1644650"/>
            <a:ext cx="357188" cy="35718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p:cTn id="12" dur="500" fill="hold"/>
                                        <p:tgtEl>
                                          <p:spTgt spid="31"/>
                                        </p:tgtEl>
                                        <p:attrNameLst>
                                          <p:attrName>ppt_w</p:attrName>
                                        </p:attrNameLst>
                                      </p:cBhvr>
                                      <p:tavLst>
                                        <p:tav tm="0">
                                          <p:val>
                                            <p:fltVal val="0"/>
                                          </p:val>
                                        </p:tav>
                                        <p:tav tm="100000">
                                          <p:val>
                                            <p:strVal val="#ppt_w"/>
                                          </p:val>
                                        </p:tav>
                                      </p:tavLst>
                                    </p:anim>
                                    <p:anim calcmode="lin" valueType="num">
                                      <p:cBhvr>
                                        <p:cTn id="13" dur="500" fill="hold"/>
                                        <p:tgtEl>
                                          <p:spTgt spid="31"/>
                                        </p:tgtEl>
                                        <p:attrNameLst>
                                          <p:attrName>ppt_h</p:attrName>
                                        </p:attrNameLst>
                                      </p:cBhvr>
                                      <p:tavLst>
                                        <p:tav tm="0">
                                          <p:val>
                                            <p:fltVal val="0"/>
                                          </p:val>
                                        </p:tav>
                                        <p:tav tm="100000">
                                          <p:val>
                                            <p:strVal val="#ppt_h"/>
                                          </p:val>
                                        </p:tav>
                                      </p:tavLst>
                                    </p:anim>
                                    <p:animEffect transition="in" filter="fade">
                                      <p:cBhvr>
                                        <p:cTn id="14" dur="500"/>
                                        <p:tgtEl>
                                          <p:spTgt spid="31"/>
                                        </p:tgtEl>
                                      </p:cBhvr>
                                    </p:animEffect>
                                  </p:childTnLst>
                                </p:cTn>
                              </p:par>
                              <p:par>
                                <p:cTn id="15" presetID="53" presetClass="entr" presetSubtype="16" fill="hold" nodeType="withEffect">
                                  <p:stCondLst>
                                    <p:cond delay="0"/>
                                  </p:stCondLst>
                                  <p:childTnLst>
                                    <p:set>
                                      <p:cBhvr>
                                        <p:cTn id="16" dur="1" fill="hold">
                                          <p:stCondLst>
                                            <p:cond delay="0"/>
                                          </p:stCondLst>
                                        </p:cTn>
                                        <p:tgtEl>
                                          <p:spTgt spid="51"/>
                                        </p:tgtEl>
                                        <p:attrNameLst>
                                          <p:attrName>style.visibility</p:attrName>
                                        </p:attrNameLst>
                                      </p:cBhvr>
                                      <p:to>
                                        <p:strVal val="visible"/>
                                      </p:to>
                                    </p:set>
                                    <p:anim calcmode="lin" valueType="num">
                                      <p:cBhvr>
                                        <p:cTn id="17" dur="500" fill="hold"/>
                                        <p:tgtEl>
                                          <p:spTgt spid="51"/>
                                        </p:tgtEl>
                                        <p:attrNameLst>
                                          <p:attrName>ppt_w</p:attrName>
                                        </p:attrNameLst>
                                      </p:cBhvr>
                                      <p:tavLst>
                                        <p:tav tm="0">
                                          <p:val>
                                            <p:fltVal val="0"/>
                                          </p:val>
                                        </p:tav>
                                        <p:tav tm="100000">
                                          <p:val>
                                            <p:strVal val="#ppt_w"/>
                                          </p:val>
                                        </p:tav>
                                      </p:tavLst>
                                    </p:anim>
                                    <p:anim calcmode="lin" valueType="num">
                                      <p:cBhvr>
                                        <p:cTn id="18" dur="500" fill="hold"/>
                                        <p:tgtEl>
                                          <p:spTgt spid="51"/>
                                        </p:tgtEl>
                                        <p:attrNameLst>
                                          <p:attrName>ppt_h</p:attrName>
                                        </p:attrNameLst>
                                      </p:cBhvr>
                                      <p:tavLst>
                                        <p:tav tm="0">
                                          <p:val>
                                            <p:fltVal val="0"/>
                                          </p:val>
                                        </p:tav>
                                        <p:tav tm="100000">
                                          <p:val>
                                            <p:strVal val="#ppt_h"/>
                                          </p:val>
                                        </p:tav>
                                      </p:tavLst>
                                    </p:anim>
                                    <p:animEffect transition="in" filter="fade">
                                      <p:cBhvr>
                                        <p:cTn id="19" dur="500"/>
                                        <p:tgtEl>
                                          <p:spTgt spid="5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3"/>
                                        </p:tgtEl>
                                        <p:attrNameLst>
                                          <p:attrName>style.visibility</p:attrName>
                                        </p:attrNameLst>
                                      </p:cBhvr>
                                      <p:to>
                                        <p:strVal val="visible"/>
                                      </p:to>
                                    </p:set>
                                    <p:anim calcmode="lin" valueType="num">
                                      <p:cBhvr>
                                        <p:cTn id="22" dur="500" fill="hold"/>
                                        <p:tgtEl>
                                          <p:spTgt spid="53"/>
                                        </p:tgtEl>
                                        <p:attrNameLst>
                                          <p:attrName>ppt_w</p:attrName>
                                        </p:attrNameLst>
                                      </p:cBhvr>
                                      <p:tavLst>
                                        <p:tav tm="0">
                                          <p:val>
                                            <p:fltVal val="0"/>
                                          </p:val>
                                        </p:tav>
                                        <p:tav tm="100000">
                                          <p:val>
                                            <p:strVal val="#ppt_w"/>
                                          </p:val>
                                        </p:tav>
                                      </p:tavLst>
                                    </p:anim>
                                    <p:anim calcmode="lin" valueType="num">
                                      <p:cBhvr>
                                        <p:cTn id="23" dur="500" fill="hold"/>
                                        <p:tgtEl>
                                          <p:spTgt spid="53"/>
                                        </p:tgtEl>
                                        <p:attrNameLst>
                                          <p:attrName>ppt_h</p:attrName>
                                        </p:attrNameLst>
                                      </p:cBhvr>
                                      <p:tavLst>
                                        <p:tav tm="0">
                                          <p:val>
                                            <p:fltVal val="0"/>
                                          </p:val>
                                        </p:tav>
                                        <p:tav tm="100000">
                                          <p:val>
                                            <p:strVal val="#ppt_h"/>
                                          </p:val>
                                        </p:tav>
                                      </p:tavLst>
                                    </p:anim>
                                    <p:animEffect transition="in" filter="fade">
                                      <p:cBhvr>
                                        <p:cTn id="24" dur="500"/>
                                        <p:tgtEl>
                                          <p:spTgt spid="53"/>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anim calcmode="lin" valueType="num">
                                      <p:cBhvr>
                                        <p:cTn id="27" dur="500" fill="hold"/>
                                        <p:tgtEl>
                                          <p:spTgt spid="49"/>
                                        </p:tgtEl>
                                        <p:attrNameLst>
                                          <p:attrName>ppt_w</p:attrName>
                                        </p:attrNameLst>
                                      </p:cBhvr>
                                      <p:tavLst>
                                        <p:tav tm="0">
                                          <p:val>
                                            <p:fltVal val="0"/>
                                          </p:val>
                                        </p:tav>
                                        <p:tav tm="100000">
                                          <p:val>
                                            <p:strVal val="#ppt_w"/>
                                          </p:val>
                                        </p:tav>
                                      </p:tavLst>
                                    </p:anim>
                                    <p:anim calcmode="lin" valueType="num">
                                      <p:cBhvr>
                                        <p:cTn id="28" dur="500" fill="hold"/>
                                        <p:tgtEl>
                                          <p:spTgt spid="49"/>
                                        </p:tgtEl>
                                        <p:attrNameLst>
                                          <p:attrName>ppt_h</p:attrName>
                                        </p:attrNameLst>
                                      </p:cBhvr>
                                      <p:tavLst>
                                        <p:tav tm="0">
                                          <p:val>
                                            <p:fltVal val="0"/>
                                          </p:val>
                                        </p:tav>
                                        <p:tav tm="100000">
                                          <p:val>
                                            <p:strVal val="#ppt_h"/>
                                          </p:val>
                                        </p:tav>
                                      </p:tavLst>
                                    </p:anim>
                                    <p:animEffect transition="in" filter="fade">
                                      <p:cBhvr>
                                        <p:cTn id="29" dur="500"/>
                                        <p:tgtEl>
                                          <p:spTgt spid="49"/>
                                        </p:tgtEl>
                                      </p:cBhvr>
                                    </p:animEffect>
                                  </p:childTnLst>
                                </p:cTn>
                              </p:par>
                              <p:par>
                                <p:cTn id="30" presetID="53" presetClass="entr" presetSubtype="16" fill="hold" nodeType="withEffect">
                                  <p:stCondLst>
                                    <p:cond delay="0"/>
                                  </p:stCondLst>
                                  <p:childTnLst>
                                    <p:set>
                                      <p:cBhvr>
                                        <p:cTn id="31" dur="1" fill="hold">
                                          <p:stCondLst>
                                            <p:cond delay="0"/>
                                          </p:stCondLst>
                                        </p:cTn>
                                        <p:tgtEl>
                                          <p:spTgt spid="45"/>
                                        </p:tgtEl>
                                        <p:attrNameLst>
                                          <p:attrName>style.visibility</p:attrName>
                                        </p:attrNameLst>
                                      </p:cBhvr>
                                      <p:to>
                                        <p:strVal val="visible"/>
                                      </p:to>
                                    </p:set>
                                    <p:anim calcmode="lin" valueType="num">
                                      <p:cBhvr>
                                        <p:cTn id="32" dur="500" fill="hold"/>
                                        <p:tgtEl>
                                          <p:spTgt spid="45"/>
                                        </p:tgtEl>
                                        <p:attrNameLst>
                                          <p:attrName>ppt_w</p:attrName>
                                        </p:attrNameLst>
                                      </p:cBhvr>
                                      <p:tavLst>
                                        <p:tav tm="0">
                                          <p:val>
                                            <p:fltVal val="0"/>
                                          </p:val>
                                        </p:tav>
                                        <p:tav tm="100000">
                                          <p:val>
                                            <p:strVal val="#ppt_w"/>
                                          </p:val>
                                        </p:tav>
                                      </p:tavLst>
                                    </p:anim>
                                    <p:anim calcmode="lin" valueType="num">
                                      <p:cBhvr>
                                        <p:cTn id="33" dur="500" fill="hold"/>
                                        <p:tgtEl>
                                          <p:spTgt spid="45"/>
                                        </p:tgtEl>
                                        <p:attrNameLst>
                                          <p:attrName>ppt_h</p:attrName>
                                        </p:attrNameLst>
                                      </p:cBhvr>
                                      <p:tavLst>
                                        <p:tav tm="0">
                                          <p:val>
                                            <p:fltVal val="0"/>
                                          </p:val>
                                        </p:tav>
                                        <p:tav tm="100000">
                                          <p:val>
                                            <p:strVal val="#ppt_h"/>
                                          </p:val>
                                        </p:tav>
                                      </p:tavLst>
                                    </p:anim>
                                    <p:animEffect transition="in" filter="fade">
                                      <p:cBhvr>
                                        <p:cTn id="34" dur="500"/>
                                        <p:tgtEl>
                                          <p:spTgt spid="45"/>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p:cTn id="37" dur="500" fill="hold"/>
                                        <p:tgtEl>
                                          <p:spTgt spid="48"/>
                                        </p:tgtEl>
                                        <p:attrNameLst>
                                          <p:attrName>ppt_w</p:attrName>
                                        </p:attrNameLst>
                                      </p:cBhvr>
                                      <p:tavLst>
                                        <p:tav tm="0">
                                          <p:val>
                                            <p:fltVal val="0"/>
                                          </p:val>
                                        </p:tav>
                                        <p:tav tm="100000">
                                          <p:val>
                                            <p:strVal val="#ppt_w"/>
                                          </p:val>
                                        </p:tav>
                                      </p:tavLst>
                                    </p:anim>
                                    <p:anim calcmode="lin" valueType="num">
                                      <p:cBhvr>
                                        <p:cTn id="38" dur="500" fill="hold"/>
                                        <p:tgtEl>
                                          <p:spTgt spid="48"/>
                                        </p:tgtEl>
                                        <p:attrNameLst>
                                          <p:attrName>ppt_h</p:attrName>
                                        </p:attrNameLst>
                                      </p:cBhvr>
                                      <p:tavLst>
                                        <p:tav tm="0">
                                          <p:val>
                                            <p:fltVal val="0"/>
                                          </p:val>
                                        </p:tav>
                                        <p:tav tm="100000">
                                          <p:val>
                                            <p:strVal val="#ppt_h"/>
                                          </p:val>
                                        </p:tav>
                                      </p:tavLst>
                                    </p:anim>
                                    <p:animEffect transition="in" filter="fade">
                                      <p:cBhvr>
                                        <p:cTn id="39" dur="500"/>
                                        <p:tgtEl>
                                          <p:spTgt spid="48"/>
                                        </p:tgtEl>
                                      </p:cBhvr>
                                    </p:animEffect>
                                  </p:childTnLst>
                                </p:cTn>
                              </p:par>
                              <p:par>
                                <p:cTn id="40" presetID="53" presetClass="entr" presetSubtype="16" fill="hold" nodeType="withEffect">
                                  <p:stCondLst>
                                    <p:cond delay="0"/>
                                  </p:stCondLst>
                                  <p:childTnLst>
                                    <p:set>
                                      <p:cBhvr>
                                        <p:cTn id="41" dur="1" fill="hold">
                                          <p:stCondLst>
                                            <p:cond delay="0"/>
                                          </p:stCondLst>
                                        </p:cTn>
                                        <p:tgtEl>
                                          <p:spTgt spid="40"/>
                                        </p:tgtEl>
                                        <p:attrNameLst>
                                          <p:attrName>style.visibility</p:attrName>
                                        </p:attrNameLst>
                                      </p:cBhvr>
                                      <p:to>
                                        <p:strVal val="visible"/>
                                      </p:to>
                                    </p:set>
                                    <p:anim calcmode="lin" valueType="num">
                                      <p:cBhvr>
                                        <p:cTn id="42" dur="500" fill="hold"/>
                                        <p:tgtEl>
                                          <p:spTgt spid="40"/>
                                        </p:tgtEl>
                                        <p:attrNameLst>
                                          <p:attrName>ppt_w</p:attrName>
                                        </p:attrNameLst>
                                      </p:cBhvr>
                                      <p:tavLst>
                                        <p:tav tm="0">
                                          <p:val>
                                            <p:fltVal val="0"/>
                                          </p:val>
                                        </p:tav>
                                        <p:tav tm="100000">
                                          <p:val>
                                            <p:strVal val="#ppt_w"/>
                                          </p:val>
                                        </p:tav>
                                      </p:tavLst>
                                    </p:anim>
                                    <p:anim calcmode="lin" valueType="num">
                                      <p:cBhvr>
                                        <p:cTn id="43" dur="500" fill="hold"/>
                                        <p:tgtEl>
                                          <p:spTgt spid="40"/>
                                        </p:tgtEl>
                                        <p:attrNameLst>
                                          <p:attrName>ppt_h</p:attrName>
                                        </p:attrNameLst>
                                      </p:cBhvr>
                                      <p:tavLst>
                                        <p:tav tm="0">
                                          <p:val>
                                            <p:fltVal val="0"/>
                                          </p:val>
                                        </p:tav>
                                        <p:tav tm="100000">
                                          <p:val>
                                            <p:strVal val="#ppt_h"/>
                                          </p:val>
                                        </p:tav>
                                      </p:tavLst>
                                    </p:anim>
                                    <p:animEffect transition="in" filter="fade">
                                      <p:cBhvr>
                                        <p:cTn id="44" dur="500"/>
                                        <p:tgtEl>
                                          <p:spTgt spid="40"/>
                                        </p:tgtEl>
                                      </p:cBhvr>
                                    </p:animEffect>
                                  </p:childTnLst>
                                </p:cTn>
                              </p:par>
                            </p:childTnLst>
                          </p:cTn>
                        </p:par>
                      </p:childTnLst>
                    </p:cTn>
                  </p:par>
                  <p:par>
                    <p:cTn id="45" fill="hold">
                      <p:stCondLst>
                        <p:cond delay="indefinite"/>
                      </p:stCondLst>
                      <p:childTnLst>
                        <p:par>
                          <p:cTn id="46" fill="hold">
                            <p:stCondLst>
                              <p:cond delay="0"/>
                            </p:stCondLst>
                            <p:childTnLst>
                              <p:par>
                                <p:cTn id="47" presetID="18" presetClass="entr" presetSubtype="3" fill="hold"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strips(upRight)">
                                      <p:cBhvr>
                                        <p:cTn id="49" dur="500"/>
                                        <p:tgtEl>
                                          <p:spTgt spid="24"/>
                                        </p:tgtEl>
                                      </p:cBhvr>
                                    </p:animEffect>
                                  </p:childTnLst>
                                </p:cTn>
                              </p:par>
                              <p:par>
                                <p:cTn id="50" presetID="18" presetClass="entr" presetSubtype="3" fill="hold"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strips(upRight)">
                                      <p:cBhvr>
                                        <p:cTn id="52" dur="500"/>
                                        <p:tgtEl>
                                          <p:spTgt spid="46"/>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3" fill="hold"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strips(upRight)">
                                      <p:cBhvr>
                                        <p:cTn id="57" dur="500"/>
                                        <p:tgtEl>
                                          <p:spTgt spid="26"/>
                                        </p:tgtEl>
                                      </p:cBhvr>
                                    </p:animEffect>
                                  </p:childTnLst>
                                </p:cTn>
                              </p:par>
                              <p:par>
                                <p:cTn id="58" presetID="18" presetClass="entr" presetSubtype="12" fill="hold" nodeType="with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strips(downLeft)">
                                      <p:cBhvr>
                                        <p:cTn id="60" dur="500"/>
                                        <p:tgtEl>
                                          <p:spTgt spid="34"/>
                                        </p:tgtEl>
                                      </p:cBhvr>
                                    </p:animEffect>
                                  </p:childTnLst>
                                </p:cTn>
                              </p:par>
                            </p:childTnLst>
                          </p:cTn>
                        </p:par>
                      </p:childTnLst>
                    </p:cTn>
                  </p:par>
                  <p:par>
                    <p:cTn id="61" fill="hold">
                      <p:stCondLst>
                        <p:cond delay="indefinite"/>
                      </p:stCondLst>
                      <p:childTnLst>
                        <p:par>
                          <p:cTn id="62" fill="hold">
                            <p:stCondLst>
                              <p:cond delay="0"/>
                            </p:stCondLst>
                            <p:childTnLst>
                              <p:par>
                                <p:cTn id="63" presetID="18" presetClass="entr" presetSubtype="3" fill="hold" nodeType="click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strips(upRight)">
                                      <p:cBhvr>
                                        <p:cTn id="65" dur="500"/>
                                        <p:tgtEl>
                                          <p:spTgt spid="28"/>
                                        </p:tgtEl>
                                      </p:cBhvr>
                                    </p:animEffect>
                                  </p:childTnLst>
                                </p:cTn>
                              </p:par>
                              <p:par>
                                <p:cTn id="66" presetID="18" presetClass="entr" presetSubtype="12" fill="hold" nodeType="with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strips(downLeft)">
                                      <p:cBhvr>
                                        <p:cTn id="68" dur="500"/>
                                        <p:tgtEl>
                                          <p:spTgt spid="37"/>
                                        </p:tgtEl>
                                      </p:cBhvr>
                                    </p:animEffect>
                                  </p:childTnLst>
                                </p:cTn>
                              </p:par>
                            </p:childTnLst>
                          </p:cTn>
                        </p:par>
                      </p:childTnLst>
                    </p:cTn>
                  </p:par>
                  <p:par>
                    <p:cTn id="69" fill="hold">
                      <p:stCondLst>
                        <p:cond delay="indefinite"/>
                      </p:stCondLst>
                      <p:childTnLst>
                        <p:par>
                          <p:cTn id="70" fill="hold">
                            <p:stCondLst>
                              <p:cond delay="0"/>
                            </p:stCondLst>
                            <p:childTnLst>
                              <p:par>
                                <p:cTn id="71" presetID="18" presetClass="entr" presetSubtype="3" fill="hold" nodeType="click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strips(upRight)">
                                      <p:cBhvr>
                                        <p:cTn id="73" dur="500"/>
                                        <p:tgtEl>
                                          <p:spTgt spid="32"/>
                                        </p:tgtEl>
                                      </p:cBhvr>
                                    </p:animEffect>
                                  </p:childTnLst>
                                </p:cTn>
                              </p:par>
                              <p:par>
                                <p:cTn id="74" presetID="18" presetClass="entr" presetSubtype="12" fill="hold" nodeType="withEffect">
                                  <p:stCondLst>
                                    <p:cond delay="0"/>
                                  </p:stCondLst>
                                  <p:childTnLst>
                                    <p:set>
                                      <p:cBhvr>
                                        <p:cTn id="75" dur="1" fill="hold">
                                          <p:stCondLst>
                                            <p:cond delay="0"/>
                                          </p:stCondLst>
                                        </p:cTn>
                                        <p:tgtEl>
                                          <p:spTgt spid="39"/>
                                        </p:tgtEl>
                                        <p:attrNameLst>
                                          <p:attrName>style.visibility</p:attrName>
                                        </p:attrNameLst>
                                      </p:cBhvr>
                                      <p:to>
                                        <p:strVal val="visible"/>
                                      </p:to>
                                    </p:set>
                                    <p:animEffect transition="in" filter="strips(downLeft)">
                                      <p:cBhvr>
                                        <p:cTn id="76" dur="500"/>
                                        <p:tgtEl>
                                          <p:spTgt spid="3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2000"/>
                                        <p:tgtEl>
                                          <p:spTgt spid="54"/>
                                        </p:tgtEl>
                                      </p:cBhvr>
                                    </p:animEffect>
                                  </p:childTnLst>
                                </p:cTn>
                              </p:par>
                            </p:childTnLst>
                          </p:cTn>
                        </p:par>
                        <p:par>
                          <p:cTn id="80" fill="hold">
                            <p:stCondLst>
                              <p:cond delay="500"/>
                            </p:stCondLst>
                            <p:childTnLst>
                              <p:par>
                                <p:cTn id="81" presetID="53" presetClass="entr" presetSubtype="16" fill="hold" nodeType="afterEffect">
                                  <p:stCondLst>
                                    <p:cond delay="0"/>
                                  </p:stCondLst>
                                  <p:childTnLst>
                                    <p:set>
                                      <p:cBhvr>
                                        <p:cTn id="82" dur="1" fill="hold">
                                          <p:stCondLst>
                                            <p:cond delay="0"/>
                                          </p:stCondLst>
                                        </p:cTn>
                                        <p:tgtEl>
                                          <p:spTgt spid="35"/>
                                        </p:tgtEl>
                                        <p:attrNameLst>
                                          <p:attrName>style.visibility</p:attrName>
                                        </p:attrNameLst>
                                      </p:cBhvr>
                                      <p:to>
                                        <p:strVal val="visible"/>
                                      </p:to>
                                    </p:set>
                                    <p:anim calcmode="lin" valueType="num">
                                      <p:cBhvr>
                                        <p:cTn id="83" dur="500" fill="hold"/>
                                        <p:tgtEl>
                                          <p:spTgt spid="35"/>
                                        </p:tgtEl>
                                        <p:attrNameLst>
                                          <p:attrName>ppt_w</p:attrName>
                                        </p:attrNameLst>
                                      </p:cBhvr>
                                      <p:tavLst>
                                        <p:tav tm="0">
                                          <p:val>
                                            <p:fltVal val="0"/>
                                          </p:val>
                                        </p:tav>
                                        <p:tav tm="100000">
                                          <p:val>
                                            <p:strVal val="#ppt_w"/>
                                          </p:val>
                                        </p:tav>
                                      </p:tavLst>
                                    </p:anim>
                                    <p:anim calcmode="lin" valueType="num">
                                      <p:cBhvr>
                                        <p:cTn id="84" dur="500" fill="hold"/>
                                        <p:tgtEl>
                                          <p:spTgt spid="35"/>
                                        </p:tgtEl>
                                        <p:attrNameLst>
                                          <p:attrName>ppt_h</p:attrName>
                                        </p:attrNameLst>
                                      </p:cBhvr>
                                      <p:tavLst>
                                        <p:tav tm="0">
                                          <p:val>
                                            <p:fltVal val="0"/>
                                          </p:val>
                                        </p:tav>
                                        <p:tav tm="100000">
                                          <p:val>
                                            <p:strVal val="#ppt_h"/>
                                          </p:val>
                                        </p:tav>
                                      </p:tavLst>
                                    </p:anim>
                                    <p:animEffect transition="in" filter="fade">
                                      <p:cBhvr>
                                        <p:cTn id="85" dur="500"/>
                                        <p:tgtEl>
                                          <p:spTgt spid="35"/>
                                        </p:tgtEl>
                                      </p:cBhvr>
                                    </p:animEffect>
                                  </p:childTnLst>
                                </p:cTn>
                              </p:par>
                            </p:childTnLst>
                          </p:cTn>
                        </p:par>
                        <p:par>
                          <p:cTn id="86" fill="hold">
                            <p:stCondLst>
                              <p:cond delay="1000"/>
                            </p:stCondLst>
                            <p:childTnLst>
                              <p:par>
                                <p:cTn id="87" presetID="53" presetClass="entr" presetSubtype="16" fill="hold" grpId="0" nodeType="afterEffect">
                                  <p:stCondLst>
                                    <p:cond delay="0"/>
                                  </p:stCondLst>
                                  <p:childTnLst>
                                    <p:set>
                                      <p:cBhvr>
                                        <p:cTn id="88" dur="1" fill="hold">
                                          <p:stCondLst>
                                            <p:cond delay="0"/>
                                          </p:stCondLst>
                                        </p:cTn>
                                        <p:tgtEl>
                                          <p:spTgt spid="36"/>
                                        </p:tgtEl>
                                        <p:attrNameLst>
                                          <p:attrName>style.visibility</p:attrName>
                                        </p:attrNameLst>
                                      </p:cBhvr>
                                      <p:to>
                                        <p:strVal val="visible"/>
                                      </p:to>
                                    </p:set>
                                    <p:anim calcmode="lin" valueType="num">
                                      <p:cBhvr>
                                        <p:cTn id="89" dur="500" fill="hold"/>
                                        <p:tgtEl>
                                          <p:spTgt spid="36"/>
                                        </p:tgtEl>
                                        <p:attrNameLst>
                                          <p:attrName>ppt_w</p:attrName>
                                        </p:attrNameLst>
                                      </p:cBhvr>
                                      <p:tavLst>
                                        <p:tav tm="0">
                                          <p:val>
                                            <p:fltVal val="0"/>
                                          </p:val>
                                        </p:tav>
                                        <p:tav tm="100000">
                                          <p:val>
                                            <p:strVal val="#ppt_w"/>
                                          </p:val>
                                        </p:tav>
                                      </p:tavLst>
                                    </p:anim>
                                    <p:anim calcmode="lin" valueType="num">
                                      <p:cBhvr>
                                        <p:cTn id="90" dur="500" fill="hold"/>
                                        <p:tgtEl>
                                          <p:spTgt spid="36"/>
                                        </p:tgtEl>
                                        <p:attrNameLst>
                                          <p:attrName>ppt_h</p:attrName>
                                        </p:attrNameLst>
                                      </p:cBhvr>
                                      <p:tavLst>
                                        <p:tav tm="0">
                                          <p:val>
                                            <p:fltVal val="0"/>
                                          </p:val>
                                        </p:tav>
                                        <p:tav tm="100000">
                                          <p:val>
                                            <p:strVal val="#ppt_h"/>
                                          </p:val>
                                        </p:tav>
                                      </p:tavLst>
                                    </p:anim>
                                    <p:animEffect transition="in" filter="fade">
                                      <p:cBhvr>
                                        <p:cTn id="9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6" grpId="0"/>
      <p:bldP spid="48" grpId="0"/>
      <p:bldP spid="49" grpId="0"/>
      <p:bldP spid="53" grpId="0"/>
      <p:bldP spid="54"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ym typeface="+mn-ea"/>
              </a:rPr>
              <a:t>4</a:t>
            </a:r>
            <a:r>
              <a:rPr lang="zh-CN" altLang="en-US" dirty="0" smtClean="0">
                <a:sym typeface="+mn-ea"/>
              </a:rPr>
              <a:t>、树类路由协议</a:t>
            </a:r>
            <a:endParaRPr lang="zh-CN" altLang="zh-CN" dirty="0"/>
          </a:p>
        </p:txBody>
      </p:sp>
      <p:sp>
        <p:nvSpPr>
          <p:cNvPr id="3" name="对角圆角矩形 5"/>
          <p:cNvSpPr>
            <a:spLocks noChangeArrowheads="1"/>
          </p:cNvSpPr>
          <p:nvPr/>
        </p:nvSpPr>
        <p:spPr bwMode="auto">
          <a:xfrm>
            <a:off x="983432" y="1108075"/>
            <a:ext cx="10729191" cy="1600845"/>
          </a:xfrm>
          <a:custGeom>
            <a:avLst/>
            <a:gdLst>
              <a:gd name="T0" fmla="*/ 6954838 w 6954838"/>
              <a:gd name="T1" fmla="*/ 1939925 h 3879850"/>
              <a:gd name="T2" fmla="*/ 3477419 w 6954838"/>
              <a:gd name="T3" fmla="*/ 3879850 h 3879850"/>
              <a:gd name="T4" fmla="*/ 0 w 6954838"/>
              <a:gd name="T5" fmla="*/ 1939925 h 3879850"/>
              <a:gd name="T6" fmla="*/ 3477419 w 6954838"/>
              <a:gd name="T7" fmla="*/ 0 h 3879850"/>
              <a:gd name="T8" fmla="*/ 0 60000 65536"/>
              <a:gd name="T9" fmla="*/ 5898240 60000 65536"/>
              <a:gd name="T10" fmla="*/ 11796480 60000 65536"/>
              <a:gd name="T11" fmla="*/ 17694720 60000 65536"/>
              <a:gd name="T12" fmla="*/ 144114 w 6954838"/>
              <a:gd name="T13" fmla="*/ 144114 h 3879850"/>
              <a:gd name="T14" fmla="*/ 6810724 w 6954838"/>
              <a:gd name="T15" fmla="*/ 3735736 h 3879850"/>
            </a:gdLst>
            <a:ahLst/>
            <a:cxnLst>
              <a:cxn ang="T8">
                <a:pos x="T0" y="T1"/>
              </a:cxn>
              <a:cxn ang="T9">
                <a:pos x="T2" y="T3"/>
              </a:cxn>
              <a:cxn ang="T10">
                <a:pos x="T4" y="T5"/>
              </a:cxn>
              <a:cxn ang="T11">
                <a:pos x="T6" y="T7"/>
              </a:cxn>
            </a:cxnLst>
            <a:rect l="T12" t="T13" r="T14" b="T15"/>
            <a:pathLst>
              <a:path w="6954838" h="3879850">
                <a:moveTo>
                  <a:pt x="492043" y="0"/>
                </a:moveTo>
                <a:lnTo>
                  <a:pt x="6954838" y="0"/>
                </a:lnTo>
                <a:lnTo>
                  <a:pt x="6954838" y="3387807"/>
                </a:lnTo>
                <a:cubicBezTo>
                  <a:pt x="6954838" y="3659554"/>
                  <a:pt x="6734542" y="3879849"/>
                  <a:pt x="6462795" y="3879850"/>
                </a:cubicBezTo>
                <a:lnTo>
                  <a:pt x="0" y="3879850"/>
                </a:lnTo>
                <a:lnTo>
                  <a:pt x="0" y="492043"/>
                </a:lnTo>
                <a:cubicBezTo>
                  <a:pt x="0" y="220295"/>
                  <a:pt x="220295" y="0"/>
                  <a:pt x="492043" y="1"/>
                </a:cubicBezTo>
                <a:cubicBezTo>
                  <a:pt x="492043" y="1"/>
                  <a:pt x="492043" y="1"/>
                  <a:pt x="492043" y="1"/>
                </a:cubicBezTo>
                <a:close/>
              </a:path>
            </a:pathLst>
          </a:custGeom>
          <a:solidFill>
            <a:schemeClr val="bg2">
              <a:lumMod val="90000"/>
            </a:schemeClr>
          </a:solidFill>
          <a:ln w="19050" algn="ctr">
            <a:noFill/>
            <a:miter lim="800000"/>
          </a:ln>
          <a:effectLst>
            <a:outerShdw dist="23000" dir="5400000" rotWithShape="0">
              <a:srgbClr val="000000">
                <a:alpha val="34999"/>
              </a:srgbClr>
            </a:outerShdw>
          </a:effectLst>
        </p:spPr>
        <p:txBody>
          <a:bodyPr anchor="ctr"/>
          <a:lstStyle/>
          <a:p>
            <a:pPr algn="just" fontAlgn="base">
              <a:spcBef>
                <a:spcPct val="0"/>
              </a:spcBef>
              <a:spcAft>
                <a:spcPct val="0"/>
              </a:spcAft>
              <a:buClr>
                <a:srgbClr val="FF3300"/>
              </a:buClr>
              <a:buSzPct val="85000"/>
              <a:buFont typeface="Wingdings" panose="05000000000000000000" pitchFamily="2" charset="2"/>
              <a:buChar char="p"/>
              <a:defRPr/>
            </a:pPr>
            <a:r>
              <a:rPr lang="zh-CN" altLang="en-US" sz="2400" b="1" dirty="0" smtClean="0">
                <a:latin typeface="华文楷体" panose="02010600040101010101" pitchFamily="2" charset="-122"/>
                <a:ea typeface="华文楷体" panose="02010600040101010101" pitchFamily="2" charset="-122"/>
              </a:rPr>
              <a:t>层次（分簇）型路由：</a:t>
            </a:r>
            <a:r>
              <a:rPr lang="zh-CN" altLang="en-US" sz="2400" dirty="0" smtClean="0">
                <a:latin typeface="+mn-ea"/>
              </a:rPr>
              <a:t>网络被划分为若干个簇，每个簇由一个簇头节点和若干个簇成员节点组成。簇头节点负责簇内成员节点数据信息的收集和融合处理，以及簇间数据的转发。分簇协议中设计簇头的选举策略是一个重要议题。典型的分簇路由协议有：</a:t>
            </a:r>
            <a:r>
              <a:rPr lang="en-US" altLang="zh-CN" sz="2400" dirty="0" smtClean="0">
                <a:latin typeface="+mn-ea"/>
              </a:rPr>
              <a:t>LEACH</a:t>
            </a:r>
            <a:r>
              <a:rPr lang="zh-CN" altLang="en-US" sz="2400" dirty="0" smtClean="0">
                <a:latin typeface="+mn-ea"/>
              </a:rPr>
              <a:t>、</a:t>
            </a:r>
            <a:r>
              <a:rPr lang="en-US" altLang="zh-CN" sz="2400" dirty="0" smtClean="0">
                <a:latin typeface="+mn-ea"/>
              </a:rPr>
              <a:t>PEGASIS</a:t>
            </a:r>
            <a:r>
              <a:rPr lang="zh-CN" altLang="en-US" sz="2400" dirty="0" smtClean="0">
                <a:latin typeface="+mn-ea"/>
              </a:rPr>
              <a:t>、</a:t>
            </a:r>
            <a:r>
              <a:rPr lang="en-US" altLang="zh-CN" sz="2400" dirty="0" smtClean="0">
                <a:latin typeface="+mn-ea"/>
              </a:rPr>
              <a:t>TEEN</a:t>
            </a:r>
            <a:r>
              <a:rPr lang="zh-CN" altLang="en-US" sz="2400" dirty="0" smtClean="0">
                <a:latin typeface="+mn-ea"/>
              </a:rPr>
              <a:t>、</a:t>
            </a:r>
            <a:r>
              <a:rPr lang="en-US" altLang="zh-CN" sz="2400" dirty="0" smtClean="0">
                <a:latin typeface="+mn-ea"/>
              </a:rPr>
              <a:t>APTEEN</a:t>
            </a:r>
            <a:r>
              <a:rPr lang="zh-CN" altLang="en-US" sz="2400" dirty="0" smtClean="0">
                <a:latin typeface="+mn-ea"/>
              </a:rPr>
              <a:t>、</a:t>
            </a:r>
            <a:r>
              <a:rPr lang="en-US" altLang="zh-CN" sz="2400" dirty="0" smtClean="0">
                <a:latin typeface="+mn-ea"/>
              </a:rPr>
              <a:t>HEED</a:t>
            </a:r>
            <a:r>
              <a:rPr lang="zh-CN" altLang="en-US" sz="2400" dirty="0" smtClean="0">
                <a:latin typeface="+mn-ea"/>
              </a:rPr>
              <a:t>等。</a:t>
            </a:r>
            <a:endParaRPr kumimoji="0" sz="28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endParaRPr>
          </a:p>
        </p:txBody>
      </p:sp>
      <p:pic>
        <p:nvPicPr>
          <p:cNvPr id="4" name="Picture 10"/>
          <p:cNvPicPr>
            <a:picLocks noChangeAspect="1" noChangeArrowheads="1"/>
          </p:cNvPicPr>
          <p:nvPr/>
        </p:nvPicPr>
        <p:blipFill>
          <a:blip r:embed="rId1" cstate="print"/>
          <a:srcRect/>
          <a:stretch>
            <a:fillRect/>
          </a:stretch>
        </p:blipFill>
        <p:spPr bwMode="auto">
          <a:xfrm>
            <a:off x="3344136" y="2780928"/>
            <a:ext cx="5416484" cy="4077072"/>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a:r>
              <a:rPr lang="zh-CN" altLang="en-US" dirty="0" smtClean="0">
                <a:sym typeface="+mn-ea"/>
              </a:rPr>
              <a:t>（</a:t>
            </a:r>
            <a:r>
              <a:rPr lang="en-US" altLang="zh-CN" dirty="0" smtClean="0">
                <a:sym typeface="+mn-ea"/>
              </a:rPr>
              <a:t>1</a:t>
            </a:r>
            <a:r>
              <a:rPr lang="zh-CN" altLang="en-US" dirty="0" smtClean="0">
                <a:sym typeface="+mn-ea"/>
              </a:rPr>
              <a:t>）高弹性多径路由</a:t>
            </a:r>
            <a:r>
              <a:rPr lang="zh-CN" altLang="en-US" dirty="0">
                <a:sym typeface="+mn-ea"/>
              </a:rPr>
              <a:t>协议</a:t>
            </a:r>
            <a:endParaRPr lang="zh-CN" altLang="en-US" dirty="0"/>
          </a:p>
        </p:txBody>
      </p:sp>
      <p:sp>
        <p:nvSpPr>
          <p:cNvPr id="4" name="对角圆角矩形 5"/>
          <p:cNvSpPr>
            <a:spLocks noChangeArrowheads="1"/>
          </p:cNvSpPr>
          <p:nvPr/>
        </p:nvSpPr>
        <p:spPr bwMode="auto">
          <a:xfrm>
            <a:off x="953135" y="1108075"/>
            <a:ext cx="10831497" cy="5096510"/>
          </a:xfrm>
          <a:custGeom>
            <a:avLst/>
            <a:gdLst>
              <a:gd name="T0" fmla="*/ 6954838 w 6954838"/>
              <a:gd name="T1" fmla="*/ 1939925 h 3879850"/>
              <a:gd name="T2" fmla="*/ 3477419 w 6954838"/>
              <a:gd name="T3" fmla="*/ 3879850 h 3879850"/>
              <a:gd name="T4" fmla="*/ 0 w 6954838"/>
              <a:gd name="T5" fmla="*/ 1939925 h 3879850"/>
              <a:gd name="T6" fmla="*/ 3477419 w 6954838"/>
              <a:gd name="T7" fmla="*/ 0 h 3879850"/>
              <a:gd name="T8" fmla="*/ 0 60000 65536"/>
              <a:gd name="T9" fmla="*/ 5898240 60000 65536"/>
              <a:gd name="T10" fmla="*/ 11796480 60000 65536"/>
              <a:gd name="T11" fmla="*/ 17694720 60000 65536"/>
              <a:gd name="T12" fmla="*/ 144114 w 6954838"/>
              <a:gd name="T13" fmla="*/ 144114 h 3879850"/>
              <a:gd name="T14" fmla="*/ 6810724 w 6954838"/>
              <a:gd name="T15" fmla="*/ 3735736 h 3879850"/>
            </a:gdLst>
            <a:ahLst/>
            <a:cxnLst>
              <a:cxn ang="T8">
                <a:pos x="T0" y="T1"/>
              </a:cxn>
              <a:cxn ang="T9">
                <a:pos x="T2" y="T3"/>
              </a:cxn>
              <a:cxn ang="T10">
                <a:pos x="T4" y="T5"/>
              </a:cxn>
              <a:cxn ang="T11">
                <a:pos x="T6" y="T7"/>
              </a:cxn>
            </a:cxnLst>
            <a:rect l="T12" t="T13" r="T14" b="T15"/>
            <a:pathLst>
              <a:path w="6954838" h="3879850">
                <a:moveTo>
                  <a:pt x="492043" y="0"/>
                </a:moveTo>
                <a:lnTo>
                  <a:pt x="6954838" y="0"/>
                </a:lnTo>
                <a:lnTo>
                  <a:pt x="6954838" y="3387807"/>
                </a:lnTo>
                <a:cubicBezTo>
                  <a:pt x="6954838" y="3659554"/>
                  <a:pt x="6734542" y="3879849"/>
                  <a:pt x="6462795" y="3879850"/>
                </a:cubicBezTo>
                <a:lnTo>
                  <a:pt x="0" y="3879850"/>
                </a:lnTo>
                <a:lnTo>
                  <a:pt x="0" y="492043"/>
                </a:lnTo>
                <a:cubicBezTo>
                  <a:pt x="0" y="220295"/>
                  <a:pt x="220295" y="0"/>
                  <a:pt x="492043" y="1"/>
                </a:cubicBezTo>
                <a:cubicBezTo>
                  <a:pt x="492043" y="1"/>
                  <a:pt x="492043" y="1"/>
                  <a:pt x="492043" y="1"/>
                </a:cubicBezTo>
                <a:close/>
              </a:path>
            </a:pathLst>
          </a:custGeom>
          <a:solidFill>
            <a:schemeClr val="bg2">
              <a:lumMod val="90000"/>
            </a:schemeClr>
          </a:solidFill>
          <a:ln w="19050" algn="ctr">
            <a:noFill/>
            <a:miter lim="800000"/>
          </a:ln>
          <a:effectLst>
            <a:outerShdw dist="23000" dir="5400000" rotWithShape="0">
              <a:srgbClr val="000000">
                <a:alpha val="34999"/>
              </a:srgbClr>
            </a:outerShdw>
          </a:effectLst>
        </p:spPr>
        <p:txBody>
          <a:bodyPr anchor="ctr"/>
          <a:lstStyle/>
          <a:p>
            <a:pPr marL="342900" marR="0" lvl="0" indent="-342900" algn="just" defTabSz="914400" rtl="0" eaLnBrk="1" fontAlgn="base" latinLnBrk="0" hangingPunct="1">
              <a:lnSpc>
                <a:spcPct val="150000"/>
              </a:lnSpc>
              <a:spcBef>
                <a:spcPct val="0"/>
              </a:spcBef>
              <a:spcAft>
                <a:spcPct val="0"/>
              </a:spcAft>
              <a:buClr>
                <a:srgbClr val="FF3300"/>
              </a:buClr>
              <a:buSzTx/>
              <a:buFont typeface="Wingdings" panose="05000000000000000000" charset="0"/>
              <a:buChar char=""/>
              <a:defRPr/>
            </a:pPr>
            <a:r>
              <a:rPr kumimoji="0" lang="en-US" sz="2400" b="1" i="0" u="none" strike="noStrike" kern="1200" cap="none" spc="0" normalizeH="0" baseline="0" noProof="0" dirty="0" err="1" smtClean="0">
                <a:ln>
                  <a:noFill/>
                </a:ln>
                <a:effectLst/>
                <a:uLnTx/>
                <a:uFillTx/>
                <a:latin typeface="华文楷体" panose="02010600040101010101" pitchFamily="2" charset="-122"/>
                <a:ea typeface="华文楷体" panose="02010600040101010101" pitchFamily="2" charset="-122"/>
                <a:cs typeface="+mn-cs"/>
              </a:rPr>
              <a:t>WSN</a:t>
            </a:r>
            <a:r>
              <a:rPr kumimoji="0" sz="2400" b="1" i="0" u="none" strike="noStrike" kern="1200" cap="none" spc="0" normalizeH="0" baseline="0" noProof="0" dirty="0" err="1" smtClean="0">
                <a:ln>
                  <a:noFill/>
                </a:ln>
                <a:effectLst/>
                <a:uLnTx/>
                <a:uFillTx/>
                <a:latin typeface="华文楷体" panose="02010600040101010101" pitchFamily="2" charset="-122"/>
                <a:ea typeface="华文楷体" panose="02010600040101010101" pitchFamily="2" charset="-122"/>
                <a:cs typeface="+mn-cs"/>
              </a:rPr>
              <a:t>由于其节点的能量有限</a:t>
            </a:r>
            <a:r>
              <a:rPr kumimoji="0" sz="2400" b="1" i="0" u="none" strike="noStrike" kern="1200" cap="none" spc="0" normalizeH="0" baseline="0" noProof="0" dirty="0" err="1">
                <a:ln>
                  <a:noFill/>
                </a:ln>
                <a:effectLst/>
                <a:uLnTx/>
                <a:uFillTx/>
                <a:latin typeface="华文楷体" panose="02010600040101010101" pitchFamily="2" charset="-122"/>
                <a:ea typeface="华文楷体" panose="02010600040101010101" pitchFamily="2" charset="-122"/>
                <a:cs typeface="+mn-cs"/>
              </a:rPr>
              <a:t>，应用场景复杂多变，因此网络的动态性较大，节点往往会由于某种原因而失效</a:t>
            </a:r>
            <a:r>
              <a:rPr kumimoji="0" sz="2400" b="1" i="0" u="none" strike="noStrike" kern="1200" cap="none" spc="0" normalizeH="0" baseline="0" noProof="0" dirty="0" err="1" smtClean="0">
                <a:ln>
                  <a:noFill/>
                </a:ln>
                <a:effectLst/>
                <a:uLnTx/>
                <a:uFillTx/>
                <a:latin typeface="华文楷体" panose="02010600040101010101" pitchFamily="2" charset="-122"/>
                <a:ea typeface="华文楷体" panose="02010600040101010101" pitchFamily="2" charset="-122"/>
                <a:cs typeface="+mn-cs"/>
              </a:rPr>
              <a:t>，</a:t>
            </a:r>
            <a:r>
              <a:rPr kumimoji="0" lang="en-US" sz="2400" b="1" i="0" u="none" strike="noStrike" kern="1200" cap="none" spc="0" normalizeH="0" baseline="0" noProof="0" dirty="0" err="1" smtClean="0">
                <a:ln>
                  <a:noFill/>
                </a:ln>
                <a:effectLst/>
                <a:uLnTx/>
                <a:uFillTx/>
                <a:latin typeface="华文楷体" panose="02010600040101010101" pitchFamily="2" charset="-122"/>
                <a:ea typeface="华文楷体" panose="02010600040101010101" pitchFamily="2" charset="-122"/>
                <a:cs typeface="+mn-cs"/>
              </a:rPr>
              <a:t>WSN</a:t>
            </a:r>
            <a:r>
              <a:rPr kumimoji="0" lang="zh-CN" altLang="en-US" sz="2400" b="1" i="0" u="none" strike="noStrike" kern="1200" cap="none" spc="0" normalizeH="0" baseline="0" noProof="0" dirty="0" smtClean="0">
                <a:ln>
                  <a:noFill/>
                </a:ln>
                <a:effectLst/>
                <a:uLnTx/>
                <a:uFillTx/>
                <a:latin typeface="华文楷体" panose="02010600040101010101" pitchFamily="2" charset="-122"/>
                <a:ea typeface="华文楷体" panose="02010600040101010101" pitchFamily="2" charset="-122"/>
                <a:cs typeface="+mn-cs"/>
              </a:rPr>
              <a:t>自适应</a:t>
            </a:r>
            <a:r>
              <a:rPr kumimoji="0" sz="2400" b="1" i="0" u="none" strike="noStrike" kern="1200" cap="none" spc="0" normalizeH="0" baseline="0" noProof="0" dirty="0" err="1" smtClean="0">
                <a:ln>
                  <a:noFill/>
                </a:ln>
                <a:effectLst/>
                <a:uLnTx/>
                <a:uFillTx/>
                <a:latin typeface="华文楷体" panose="02010600040101010101" pitchFamily="2" charset="-122"/>
                <a:ea typeface="华文楷体" panose="02010600040101010101" pitchFamily="2" charset="-122"/>
                <a:cs typeface="+mn-cs"/>
              </a:rPr>
              <a:t>这种情况称为弹性</a:t>
            </a:r>
            <a:r>
              <a:rPr kumimoji="0"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a:t>
            </a:r>
            <a:endParaRPr kumimoji="0"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endParaRPr>
          </a:p>
          <a:p>
            <a:pPr marL="342900" lvl="0" indent="-342900" algn="just" fontAlgn="base">
              <a:lnSpc>
                <a:spcPct val="150000"/>
              </a:lnSpc>
              <a:spcBef>
                <a:spcPct val="0"/>
              </a:spcBef>
              <a:spcAft>
                <a:spcPct val="0"/>
              </a:spcAft>
              <a:buClr>
                <a:srgbClr val="FF3300"/>
              </a:buClr>
              <a:buFont typeface="Wingdings" panose="05000000000000000000" charset="0"/>
              <a:buChar char=""/>
              <a:defRPr/>
            </a:pPr>
            <a:r>
              <a:rPr kumimoji="0"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为了解决</a:t>
            </a:r>
            <a:r>
              <a:rPr kumimoji="0" lang="en-US"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WSN</a:t>
            </a:r>
            <a:r>
              <a:rPr kumimoji="0"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中数据传输的可靠性问题，</a:t>
            </a:r>
            <a:r>
              <a:rPr kumimoji="0" sz="24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mn-cs"/>
              </a:rPr>
              <a:t>一种常见策略是采取多条路径的路由策略</a:t>
            </a:r>
            <a:r>
              <a:rPr kumimoji="0"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。利用冗余路径，当一条路径失效时，可以选择其余路径。</a:t>
            </a:r>
            <a:r>
              <a:rPr kumimoji="0" sz="2400" b="1" i="0" u="none" strike="noStrike" kern="1200" cap="none" spc="0" normalizeH="0" baseline="0" noProof="0" dirty="0" err="1">
                <a:ln>
                  <a:noFill/>
                </a:ln>
                <a:effectLst/>
                <a:uLnTx/>
                <a:uFillTx/>
                <a:latin typeface="华文楷体" panose="02010600040101010101" pitchFamily="2" charset="-122"/>
                <a:ea typeface="华文楷体" panose="02010600040101010101" pitchFamily="2" charset="-122"/>
                <a:cs typeface="+mn-cs"/>
              </a:rPr>
              <a:t>在多路径路由当中，</a:t>
            </a:r>
            <a:r>
              <a:rPr kumimoji="0" sz="2400" b="1" i="0" u="none" strike="noStrike" kern="1200" cap="none" spc="0" normalizeH="0" baseline="0" noProof="0" dirty="0" err="1">
                <a:ln>
                  <a:noFill/>
                </a:ln>
                <a:solidFill>
                  <a:srgbClr val="0000FF"/>
                </a:solidFill>
                <a:effectLst/>
                <a:uLnTx/>
                <a:uFillTx/>
                <a:latin typeface="华文楷体" panose="02010600040101010101" pitchFamily="2" charset="-122"/>
                <a:ea typeface="华文楷体" panose="02010600040101010101" pitchFamily="2" charset="-122"/>
                <a:cs typeface="+mn-cs"/>
              </a:rPr>
              <a:t>通常多条路径中性能最优的路径作为主路径</a:t>
            </a:r>
            <a:r>
              <a:rPr kumimoji="0" sz="2400" b="1" i="0" u="none" strike="noStrike" kern="1200" cap="none" spc="0" normalizeH="0" baseline="0" noProof="0" dirty="0" smtClean="0">
                <a:ln>
                  <a:noFill/>
                </a:ln>
                <a:effectLst/>
                <a:uLnTx/>
                <a:uFillTx/>
                <a:latin typeface="华文楷体" panose="02010600040101010101" pitchFamily="2" charset="-122"/>
                <a:ea typeface="华文楷体" panose="02010600040101010101" pitchFamily="2" charset="-122"/>
                <a:cs typeface="+mn-cs"/>
              </a:rPr>
              <a:t>，</a:t>
            </a:r>
            <a:r>
              <a:rPr lang="zh-CN" altLang="en-US" sz="2400" b="1" dirty="0" smtClean="0">
                <a:latin typeface="华文楷体" panose="02010600040101010101" pitchFamily="2" charset="-122"/>
                <a:ea typeface="华文楷体" panose="02010600040101010101" pitchFamily="2" charset="-122"/>
              </a:rPr>
              <a:t>其余路径则作为备选路径。</a:t>
            </a:r>
            <a:r>
              <a:rPr kumimoji="0" sz="2400" b="1" i="0" u="none" strike="noStrike" kern="1200" cap="none" spc="0" normalizeH="0" baseline="0" noProof="0" dirty="0" err="1" smtClean="0">
                <a:ln>
                  <a:noFill/>
                </a:ln>
                <a:solidFill>
                  <a:srgbClr val="0000FF"/>
                </a:solidFill>
                <a:effectLst/>
                <a:uLnTx/>
                <a:uFillTx/>
                <a:latin typeface="华文楷体" panose="02010600040101010101" pitchFamily="2" charset="-122"/>
                <a:ea typeface="华文楷体" panose="02010600040101010101" pitchFamily="2" charset="-122"/>
                <a:cs typeface="+mn-cs"/>
              </a:rPr>
              <a:t>性能最优可以根据需要定义不同的衡量标准</a:t>
            </a:r>
            <a:r>
              <a:rPr kumimoji="0" sz="2400" b="1" i="0" u="none" strike="noStrike" kern="1200" cap="none" spc="0" normalizeH="0" baseline="0" noProof="0" dirty="0" smtClean="0">
                <a:ln>
                  <a:noFill/>
                </a:ln>
                <a:solidFill>
                  <a:srgbClr val="0000FF"/>
                </a:solidFill>
                <a:effectLst/>
                <a:uLnTx/>
                <a:uFillTx/>
                <a:latin typeface="华文楷体" panose="02010600040101010101" pitchFamily="2" charset="-122"/>
                <a:ea typeface="华文楷体" panose="02010600040101010101" pitchFamily="2" charset="-122"/>
                <a:cs typeface="+mn-cs"/>
              </a:rPr>
              <a:t>。</a:t>
            </a:r>
            <a:endParaRPr kumimoji="0" sz="24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cs typeface="+mn-cs"/>
            </a:endParaRPr>
          </a:p>
          <a:p>
            <a:pPr marL="342900" marR="0" lvl="0" indent="-342900" algn="just" defTabSz="914400" rtl="0" eaLnBrk="1" fontAlgn="base" latinLnBrk="0" hangingPunct="1">
              <a:lnSpc>
                <a:spcPct val="150000"/>
              </a:lnSpc>
              <a:spcBef>
                <a:spcPct val="0"/>
              </a:spcBef>
              <a:spcAft>
                <a:spcPct val="0"/>
              </a:spcAft>
              <a:buClr>
                <a:srgbClr val="FF3300"/>
              </a:buClr>
              <a:buSzTx/>
              <a:buFont typeface="Wingdings" panose="05000000000000000000" charset="0"/>
              <a:buChar char=""/>
              <a:defRPr/>
            </a:pPr>
            <a:r>
              <a:rPr kumimoji="0" sz="2400" b="1" i="0" u="none" strike="noStrike" kern="1200" cap="none" spc="0" normalizeH="0" baseline="0" noProof="0" dirty="0" err="1">
                <a:ln>
                  <a:noFill/>
                </a:ln>
                <a:effectLst/>
                <a:uLnTx/>
                <a:uFillTx/>
                <a:latin typeface="华文楷体" panose="02010600040101010101" pitchFamily="2" charset="-122"/>
                <a:ea typeface="华文楷体" panose="02010600040101010101" pitchFamily="2" charset="-122"/>
                <a:cs typeface="+mn-cs"/>
              </a:rPr>
              <a:t>通常，多路径路由有两种：一种是</a:t>
            </a:r>
            <a:r>
              <a:rPr kumimoji="0" sz="2400" b="1" i="0" u="none" strike="noStrike" kern="1200" cap="none" spc="0" normalizeH="0" baseline="0" noProof="0" dirty="0" err="1">
                <a:ln>
                  <a:noFill/>
                </a:ln>
                <a:solidFill>
                  <a:srgbClr val="FF0000"/>
                </a:solidFill>
                <a:effectLst/>
                <a:uLnTx/>
                <a:uFillTx/>
                <a:latin typeface="华文楷体" panose="02010600040101010101" pitchFamily="2" charset="-122"/>
                <a:ea typeface="华文楷体" panose="02010600040101010101" pitchFamily="2" charset="-122"/>
                <a:cs typeface="+mn-cs"/>
              </a:rPr>
              <a:t>分离多路径</a:t>
            </a:r>
            <a:r>
              <a:rPr kumimoji="0" sz="2400" b="1" i="0" u="none" strike="noStrike" kern="1200" cap="none" spc="0" normalizeH="0" baseline="0" noProof="0" dirty="0" err="1">
                <a:ln>
                  <a:noFill/>
                </a:ln>
                <a:effectLst/>
                <a:uLnTx/>
                <a:uFillTx/>
                <a:latin typeface="华文楷体" panose="02010600040101010101" pitchFamily="2" charset="-122"/>
                <a:ea typeface="华文楷体" panose="02010600040101010101" pitchFamily="2" charset="-122"/>
                <a:cs typeface="+mn-cs"/>
              </a:rPr>
              <a:t>，另一种则是</a:t>
            </a:r>
            <a:r>
              <a:rPr kumimoji="0" sz="2400" b="1" i="0" u="none" strike="noStrike" kern="1200" cap="none" spc="0" normalizeH="0" baseline="0" noProof="0" dirty="0" err="1">
                <a:ln>
                  <a:noFill/>
                </a:ln>
                <a:solidFill>
                  <a:srgbClr val="FF0000"/>
                </a:solidFill>
                <a:effectLst/>
                <a:uLnTx/>
                <a:uFillTx/>
                <a:latin typeface="华文楷体" panose="02010600040101010101" pitchFamily="2" charset="-122"/>
                <a:ea typeface="华文楷体" panose="02010600040101010101" pitchFamily="2" charset="-122"/>
                <a:cs typeface="+mn-cs"/>
              </a:rPr>
              <a:t>缠绕多路径</a:t>
            </a:r>
            <a:r>
              <a:rPr kumimoji="0"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a:t>
            </a:r>
            <a:endParaRPr kumimoji="0"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endParaRPr>
          </a:p>
          <a:p>
            <a:pPr marL="342900" marR="0" lvl="0" indent="-342900" algn="just" defTabSz="914400" rtl="0" eaLnBrk="1" fontAlgn="base" latinLnBrk="0" hangingPunct="1">
              <a:lnSpc>
                <a:spcPct val="150000"/>
              </a:lnSpc>
              <a:spcBef>
                <a:spcPct val="0"/>
              </a:spcBef>
              <a:spcAft>
                <a:spcPct val="0"/>
              </a:spcAft>
              <a:buClr>
                <a:srgbClr val="FF3300"/>
              </a:buClr>
              <a:buSzTx/>
              <a:buFont typeface="Wingdings" panose="05000000000000000000" charset="0"/>
              <a:buChar char=""/>
              <a:defRPr/>
            </a:pPr>
            <a:r>
              <a:rPr kumimoji="0" sz="2400" b="1" i="0" u="none" strike="noStrike" kern="1200" cap="none" spc="0" normalizeH="0" baseline="0" noProof="0" dirty="0" err="1">
                <a:ln>
                  <a:noFill/>
                </a:ln>
                <a:effectLst/>
                <a:uLnTx/>
                <a:uFillTx/>
                <a:latin typeface="华文楷体" panose="02010600040101010101" pitchFamily="2" charset="-122"/>
                <a:ea typeface="华文楷体" panose="02010600040101010101" pitchFamily="2" charset="-122"/>
                <a:cs typeface="+mn-cs"/>
              </a:rPr>
              <a:t>多路径的弹性和维护开销有着密切关系：弹性好，意味着协议能够快速检测到路径失效并切换到另外的路径上</a:t>
            </a:r>
            <a:r>
              <a:rPr kumimoji="0"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a:t>
            </a:r>
            <a:endParaRPr kumimoji="0"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a:r>
              <a:rPr dirty="0" smtClean="0">
                <a:sym typeface="+mn-ea"/>
              </a:rPr>
              <a:t>（</a:t>
            </a:r>
            <a:r>
              <a:rPr lang="en-US" altLang="zh-CN" dirty="0" smtClean="0">
                <a:sym typeface="+mn-ea"/>
              </a:rPr>
              <a:t>2</a:t>
            </a:r>
            <a:r>
              <a:rPr dirty="0" smtClean="0">
                <a:sym typeface="+mn-ea"/>
              </a:rPr>
              <a:t>）</a:t>
            </a:r>
            <a:r>
              <a:rPr lang="zh-CN" altLang="en-US" dirty="0"/>
              <a:t>SAR路由协议</a:t>
            </a:r>
            <a:endParaRPr lang="zh-CN" altLang="en-US" dirty="0"/>
          </a:p>
        </p:txBody>
      </p:sp>
      <p:sp>
        <p:nvSpPr>
          <p:cNvPr id="4" name="对角圆角矩形 5"/>
          <p:cNvSpPr>
            <a:spLocks noChangeArrowheads="1"/>
          </p:cNvSpPr>
          <p:nvPr/>
        </p:nvSpPr>
        <p:spPr bwMode="auto">
          <a:xfrm>
            <a:off x="953135" y="1108075"/>
            <a:ext cx="10759489" cy="5096510"/>
          </a:xfrm>
          <a:custGeom>
            <a:avLst/>
            <a:gdLst>
              <a:gd name="T0" fmla="*/ 6954838 w 6954838"/>
              <a:gd name="T1" fmla="*/ 1939925 h 3879850"/>
              <a:gd name="T2" fmla="*/ 3477419 w 6954838"/>
              <a:gd name="T3" fmla="*/ 3879850 h 3879850"/>
              <a:gd name="T4" fmla="*/ 0 w 6954838"/>
              <a:gd name="T5" fmla="*/ 1939925 h 3879850"/>
              <a:gd name="T6" fmla="*/ 3477419 w 6954838"/>
              <a:gd name="T7" fmla="*/ 0 h 3879850"/>
              <a:gd name="T8" fmla="*/ 0 60000 65536"/>
              <a:gd name="T9" fmla="*/ 5898240 60000 65536"/>
              <a:gd name="T10" fmla="*/ 11796480 60000 65536"/>
              <a:gd name="T11" fmla="*/ 17694720 60000 65536"/>
              <a:gd name="T12" fmla="*/ 144114 w 6954838"/>
              <a:gd name="T13" fmla="*/ 144114 h 3879850"/>
              <a:gd name="T14" fmla="*/ 6810724 w 6954838"/>
              <a:gd name="T15" fmla="*/ 3735736 h 3879850"/>
            </a:gdLst>
            <a:ahLst/>
            <a:cxnLst>
              <a:cxn ang="T8">
                <a:pos x="T0" y="T1"/>
              </a:cxn>
              <a:cxn ang="T9">
                <a:pos x="T2" y="T3"/>
              </a:cxn>
              <a:cxn ang="T10">
                <a:pos x="T4" y="T5"/>
              </a:cxn>
              <a:cxn ang="T11">
                <a:pos x="T6" y="T7"/>
              </a:cxn>
            </a:cxnLst>
            <a:rect l="T12" t="T13" r="T14" b="T15"/>
            <a:pathLst>
              <a:path w="6954838" h="3879850">
                <a:moveTo>
                  <a:pt x="492043" y="0"/>
                </a:moveTo>
                <a:lnTo>
                  <a:pt x="6954838" y="0"/>
                </a:lnTo>
                <a:lnTo>
                  <a:pt x="6954838" y="3387807"/>
                </a:lnTo>
                <a:cubicBezTo>
                  <a:pt x="6954838" y="3659554"/>
                  <a:pt x="6734542" y="3879849"/>
                  <a:pt x="6462795" y="3879850"/>
                </a:cubicBezTo>
                <a:lnTo>
                  <a:pt x="0" y="3879850"/>
                </a:lnTo>
                <a:lnTo>
                  <a:pt x="0" y="492043"/>
                </a:lnTo>
                <a:cubicBezTo>
                  <a:pt x="0" y="220295"/>
                  <a:pt x="220295" y="0"/>
                  <a:pt x="492043" y="1"/>
                </a:cubicBezTo>
                <a:cubicBezTo>
                  <a:pt x="492043" y="1"/>
                  <a:pt x="492043" y="1"/>
                  <a:pt x="492043" y="1"/>
                </a:cubicBezTo>
                <a:close/>
              </a:path>
            </a:pathLst>
          </a:custGeom>
          <a:solidFill>
            <a:schemeClr val="bg2">
              <a:lumMod val="90000"/>
            </a:schemeClr>
          </a:solidFill>
          <a:ln w="19050" algn="ctr">
            <a:noFill/>
            <a:miter lim="800000"/>
          </a:ln>
          <a:effectLst>
            <a:outerShdw dist="23000" dir="5400000" rotWithShape="0">
              <a:srgbClr val="000000">
                <a:alpha val="34999"/>
              </a:srgbClr>
            </a:outerShdw>
          </a:effectLst>
        </p:spPr>
        <p:txBody>
          <a:bodyPr anchor="ctr"/>
          <a:lstStyle/>
          <a:p>
            <a:pPr marL="342900" lvl="0" indent="-342900" fontAlgn="base">
              <a:lnSpc>
                <a:spcPct val="150000"/>
              </a:lnSpc>
              <a:spcBef>
                <a:spcPct val="0"/>
              </a:spcBef>
              <a:spcAft>
                <a:spcPct val="0"/>
              </a:spcAft>
              <a:buClr>
                <a:srgbClr val="FF3300"/>
              </a:buClr>
              <a:buFont typeface="Wingdings" panose="05000000000000000000" charset="0"/>
              <a:buChar char=""/>
              <a:defRPr/>
            </a:pPr>
            <a:r>
              <a:rPr kumimoji="0" sz="2800" b="1" i="0" u="none" strike="noStrike" kern="1200" cap="none" spc="0" normalizeH="0" baseline="0" noProof="0" dirty="0" err="1">
                <a:ln>
                  <a:noFill/>
                </a:ln>
                <a:effectLst/>
                <a:uLnTx/>
                <a:uFillTx/>
                <a:latin typeface="华文楷体" panose="02010600040101010101" pitchFamily="2" charset="-122"/>
                <a:ea typeface="华文楷体" panose="02010600040101010101" pitchFamily="2" charset="-122"/>
              </a:rPr>
              <a:t>SAR（Sequential</a:t>
            </a:r>
            <a:r>
              <a:rPr kumimoji="0" sz="28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rPr>
              <a:t> Assignment </a:t>
            </a:r>
            <a:r>
              <a:rPr kumimoji="0" sz="2800" b="1" i="0" u="none" strike="noStrike" kern="1200" cap="none" spc="0" normalizeH="0" baseline="0" noProof="0" dirty="0" smtClean="0">
                <a:ln>
                  <a:noFill/>
                </a:ln>
                <a:effectLst/>
                <a:uLnTx/>
                <a:uFillTx/>
                <a:latin typeface="华文楷体" panose="02010600040101010101" pitchFamily="2" charset="-122"/>
                <a:ea typeface="华文楷体" panose="02010600040101010101" pitchFamily="2" charset="-122"/>
              </a:rPr>
              <a:t>Routing</a:t>
            </a:r>
            <a:r>
              <a:rPr kumimoji="0" lang="zh-CN" sz="2800" b="1" i="0" u="none" strike="noStrike" kern="1200" cap="none" spc="0" normalizeH="0" baseline="0" noProof="0" dirty="0" smtClean="0">
                <a:ln>
                  <a:noFill/>
                </a:ln>
                <a:effectLst/>
                <a:uLnTx/>
                <a:uFillTx/>
                <a:latin typeface="华文楷体" panose="02010600040101010101" pitchFamily="2" charset="-122"/>
                <a:ea typeface="华文楷体" panose="02010600040101010101" pitchFamily="2" charset="-122"/>
              </a:rPr>
              <a:t>，</a:t>
            </a:r>
            <a:r>
              <a:rPr lang="zh-CN" altLang="en-US" sz="2800" b="1" dirty="0" smtClean="0">
                <a:solidFill>
                  <a:srgbClr val="0000FF"/>
                </a:solidFill>
                <a:latin typeface="华文楷体" panose="02010600040101010101" pitchFamily="2" charset="-122"/>
                <a:ea typeface="华文楷体" panose="02010600040101010101" pitchFamily="2" charset="-122"/>
                <a:sym typeface="+mn-ea"/>
              </a:rPr>
              <a:t>有序分配路由</a:t>
            </a:r>
            <a:r>
              <a:rPr kumimoji="0" sz="2800" b="1" i="0" u="none" strike="noStrike" kern="1200" cap="none" spc="0" normalizeH="0" baseline="0" noProof="0" dirty="0" smtClean="0">
                <a:ln>
                  <a:noFill/>
                </a:ln>
                <a:effectLst/>
                <a:uLnTx/>
                <a:uFillTx/>
                <a:latin typeface="华文楷体" panose="02010600040101010101" pitchFamily="2" charset="-122"/>
                <a:ea typeface="华文楷体" panose="02010600040101010101" pitchFamily="2" charset="-122"/>
              </a:rPr>
              <a:t>）</a:t>
            </a:r>
            <a:r>
              <a:rPr lang="zh-CN" altLang="en-US" sz="2800" b="1" dirty="0" smtClean="0">
                <a:latin typeface="华文楷体" panose="02010600040101010101" pitchFamily="2" charset="-122"/>
                <a:ea typeface="华文楷体" panose="02010600040101010101" pitchFamily="2" charset="-122"/>
              </a:rPr>
              <a:t>协议</a:t>
            </a:r>
            <a:r>
              <a:rPr kumimoji="0" sz="2800" b="1" i="0" u="none" strike="noStrike" kern="1200" cap="none" spc="0" normalizeH="0" baseline="0" noProof="0" dirty="0" err="1" smtClean="0">
                <a:ln>
                  <a:noFill/>
                </a:ln>
                <a:effectLst/>
                <a:uLnTx/>
                <a:uFillTx/>
                <a:latin typeface="华文楷体" panose="02010600040101010101" pitchFamily="2" charset="-122"/>
                <a:ea typeface="华文楷体" panose="02010600040101010101" pitchFamily="2" charset="-122"/>
              </a:rPr>
              <a:t>是第一个在无线传感器网络中</a:t>
            </a:r>
            <a:r>
              <a:rPr kumimoji="0" sz="2800" b="1" i="0" u="none" strike="noStrike" kern="1200" cap="none" spc="0" normalizeH="0" baseline="0" noProof="0" dirty="0" err="1" smtClean="0">
                <a:ln>
                  <a:noFill/>
                </a:ln>
                <a:solidFill>
                  <a:srgbClr val="FF0000"/>
                </a:solidFill>
                <a:effectLst/>
                <a:uLnTx/>
                <a:uFillTx/>
                <a:latin typeface="华文楷体" panose="02010600040101010101" pitchFamily="2" charset="-122"/>
                <a:ea typeface="华文楷体" panose="02010600040101010101" pitchFamily="2" charset="-122"/>
              </a:rPr>
              <a:t>保证</a:t>
            </a:r>
            <a:r>
              <a:rPr kumimoji="0" sz="2800" b="1" i="0" u="none" strike="noStrike" kern="1200" cap="none" spc="0" normalizeH="0" baseline="0" noProof="0" dirty="0" err="1">
                <a:ln>
                  <a:noFill/>
                </a:ln>
                <a:solidFill>
                  <a:srgbClr val="FF0000"/>
                </a:solidFill>
                <a:effectLst/>
                <a:uLnTx/>
                <a:uFillTx/>
                <a:latin typeface="华文楷体" panose="02010600040101010101" pitchFamily="2" charset="-122"/>
                <a:ea typeface="华文楷体" panose="02010600040101010101" pitchFamily="2" charset="-122"/>
              </a:rPr>
              <a:t>QoS的主动路由协议</a:t>
            </a:r>
            <a:r>
              <a:rPr kumimoji="0" sz="2800" b="1" i="0" u="none" strike="noStrike" kern="1200" cap="none" spc="0" normalizeH="0" baseline="0" noProof="0" dirty="0" err="1">
                <a:ln>
                  <a:noFill/>
                </a:ln>
                <a:effectLst/>
                <a:uLnTx/>
                <a:uFillTx/>
                <a:latin typeface="华文楷体" panose="02010600040101010101" pitchFamily="2" charset="-122"/>
                <a:ea typeface="华文楷体" panose="02010600040101010101" pitchFamily="2" charset="-122"/>
              </a:rPr>
              <a:t>，</a:t>
            </a:r>
            <a:r>
              <a:rPr kumimoji="0" sz="2800" b="1" i="0" u="none" strike="noStrike" kern="1200" cap="none" spc="0" normalizeH="0" baseline="0" noProof="0" dirty="0" err="1" smtClean="0">
                <a:ln>
                  <a:noFill/>
                </a:ln>
                <a:effectLst/>
                <a:uLnTx/>
                <a:uFillTx/>
                <a:latin typeface="华文楷体" panose="02010600040101010101" pitchFamily="2" charset="-122"/>
                <a:ea typeface="华文楷体" panose="02010600040101010101" pitchFamily="2" charset="-122"/>
              </a:rPr>
              <a:t>也是一种基于多路径的路由协议</a:t>
            </a:r>
            <a:r>
              <a:rPr kumimoji="0" lang="zh-CN" altLang="en-US" sz="2800" b="1" i="0" u="none" strike="noStrike" kern="1200" cap="none" spc="0" normalizeH="0" baseline="0" noProof="0" dirty="0" smtClean="0">
                <a:ln>
                  <a:noFill/>
                </a:ln>
                <a:effectLst/>
                <a:uLnTx/>
                <a:uFillTx/>
                <a:latin typeface="华文楷体" panose="02010600040101010101" pitchFamily="2" charset="-122"/>
                <a:ea typeface="华文楷体" panose="02010600040101010101" pitchFamily="2" charset="-122"/>
              </a:rPr>
              <a:t>。</a:t>
            </a:r>
            <a:endParaRPr kumimoji="0" sz="28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endParaRPr>
          </a:p>
          <a:p>
            <a:pPr marL="342900" marR="0" lvl="0" indent="-342900" defTabSz="914400" rtl="0" eaLnBrk="1" fontAlgn="base" latinLnBrk="0" hangingPunct="1">
              <a:lnSpc>
                <a:spcPct val="150000"/>
              </a:lnSpc>
              <a:spcBef>
                <a:spcPct val="0"/>
              </a:spcBef>
              <a:spcAft>
                <a:spcPct val="0"/>
              </a:spcAft>
              <a:buClr>
                <a:srgbClr val="FF3300"/>
              </a:buClr>
              <a:buSzTx/>
              <a:buFont typeface="Wingdings" panose="05000000000000000000" charset="0"/>
              <a:buChar char=""/>
              <a:defRPr/>
            </a:pPr>
            <a:r>
              <a:rPr kumimoji="0" sz="2800" b="1" i="0" u="none" strike="noStrike" kern="1200" cap="none" spc="0" normalizeH="0" baseline="0" noProof="0" dirty="0" err="1">
                <a:ln>
                  <a:noFill/>
                </a:ln>
                <a:effectLst/>
                <a:uLnTx/>
                <a:uFillTx/>
                <a:latin typeface="华文楷体" panose="02010600040101010101" pitchFamily="2" charset="-122"/>
                <a:ea typeface="华文楷体" panose="02010600040101010101" pitchFamily="2" charset="-122"/>
              </a:rPr>
              <a:t>为了建立起从每个节点到达汇聚节点的多径路由，</a:t>
            </a:r>
            <a:r>
              <a:rPr kumimoji="0" sz="2800" b="1" i="0" u="none" strike="noStrike" kern="1200" cap="none" spc="0" normalizeH="0" baseline="0" noProof="0" dirty="0" err="1">
                <a:ln>
                  <a:noFill/>
                </a:ln>
                <a:solidFill>
                  <a:srgbClr val="0000FF"/>
                </a:solidFill>
                <a:effectLst/>
                <a:uLnTx/>
                <a:uFillTx/>
                <a:latin typeface="华文楷体" panose="02010600040101010101" pitchFamily="2" charset="-122"/>
                <a:ea typeface="华文楷体" panose="02010600040101010101" pitchFamily="2" charset="-122"/>
              </a:rPr>
              <a:t>从汇聚节点</a:t>
            </a:r>
            <a:r>
              <a:rPr kumimoji="0" lang="zh-CN" sz="28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rPr>
              <a:t>的</a:t>
            </a:r>
            <a:r>
              <a:rPr kumimoji="0" sz="28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rPr>
              <a:t>邻居节点开始为树根，依次扩展建立树状结构</a:t>
            </a:r>
            <a:r>
              <a:rPr kumimoji="0" sz="28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rPr>
              <a:t>。从汇聚节点开始，每一个树都会尽可能地向具有满足QoS或者剩余能量较多的邻居节点延伸和扩展</a:t>
            </a:r>
            <a:r>
              <a:rPr kumimoji="0" sz="2800" b="1" i="0" u="none" strike="noStrike" kern="1200" cap="none" spc="0" normalizeH="0" baseline="0" noProof="0" dirty="0" smtClean="0">
                <a:ln>
                  <a:noFill/>
                </a:ln>
                <a:effectLst/>
                <a:uLnTx/>
                <a:uFillTx/>
                <a:latin typeface="华文楷体" panose="02010600040101010101" pitchFamily="2" charset="-122"/>
                <a:ea typeface="华文楷体" panose="02010600040101010101" pitchFamily="2" charset="-122"/>
              </a:rPr>
              <a:t>。</a:t>
            </a:r>
            <a:endParaRPr kumimoji="0" sz="28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a:r>
              <a:rPr dirty="0" smtClean="0">
                <a:sym typeface="+mn-ea"/>
              </a:rPr>
              <a:t>（</a:t>
            </a:r>
            <a:r>
              <a:rPr lang="en-US" altLang="zh-CN" dirty="0" smtClean="0">
                <a:sym typeface="+mn-ea"/>
              </a:rPr>
              <a:t>2</a:t>
            </a:r>
            <a:r>
              <a:rPr dirty="0" smtClean="0">
                <a:sym typeface="+mn-ea"/>
              </a:rPr>
              <a:t>）</a:t>
            </a:r>
            <a:r>
              <a:rPr lang="zh-CN" altLang="en-US" dirty="0"/>
              <a:t>SAR路由协议</a:t>
            </a:r>
            <a:endParaRPr lang="zh-CN" altLang="en-US" dirty="0"/>
          </a:p>
        </p:txBody>
      </p:sp>
      <p:pic>
        <p:nvPicPr>
          <p:cNvPr id="73730"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t="22200" b="13650"/>
          <a:stretch>
            <a:fillRect/>
          </a:stretch>
        </p:blipFill>
        <p:spPr bwMode="auto">
          <a:xfrm>
            <a:off x="983431" y="980728"/>
            <a:ext cx="10925525"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a:r>
              <a:rPr dirty="0" smtClean="0">
                <a:sym typeface="+mn-ea"/>
              </a:rPr>
              <a:t>（</a:t>
            </a:r>
            <a:r>
              <a:rPr lang="en-US" altLang="zh-CN" dirty="0" smtClean="0">
                <a:sym typeface="+mn-ea"/>
              </a:rPr>
              <a:t>2</a:t>
            </a:r>
            <a:r>
              <a:rPr dirty="0" smtClean="0">
                <a:sym typeface="+mn-ea"/>
              </a:rPr>
              <a:t>）</a:t>
            </a:r>
            <a:r>
              <a:rPr lang="zh-CN" altLang="en-US" dirty="0"/>
              <a:t>SAR路由协议</a:t>
            </a:r>
            <a:endParaRPr lang="zh-CN" altLang="en-US" dirty="0"/>
          </a:p>
        </p:txBody>
      </p:sp>
      <p:sp>
        <p:nvSpPr>
          <p:cNvPr id="4" name="对角圆角矩形 5"/>
          <p:cNvSpPr>
            <a:spLocks noChangeArrowheads="1"/>
          </p:cNvSpPr>
          <p:nvPr/>
        </p:nvSpPr>
        <p:spPr bwMode="auto">
          <a:xfrm>
            <a:off x="6096000" y="1108075"/>
            <a:ext cx="5616624" cy="5256584"/>
          </a:xfrm>
          <a:custGeom>
            <a:avLst/>
            <a:gdLst>
              <a:gd name="T0" fmla="*/ 6954838 w 6954838"/>
              <a:gd name="T1" fmla="*/ 1939925 h 3879850"/>
              <a:gd name="T2" fmla="*/ 3477419 w 6954838"/>
              <a:gd name="T3" fmla="*/ 3879850 h 3879850"/>
              <a:gd name="T4" fmla="*/ 0 w 6954838"/>
              <a:gd name="T5" fmla="*/ 1939925 h 3879850"/>
              <a:gd name="T6" fmla="*/ 3477419 w 6954838"/>
              <a:gd name="T7" fmla="*/ 0 h 3879850"/>
              <a:gd name="T8" fmla="*/ 0 60000 65536"/>
              <a:gd name="T9" fmla="*/ 5898240 60000 65536"/>
              <a:gd name="T10" fmla="*/ 11796480 60000 65536"/>
              <a:gd name="T11" fmla="*/ 17694720 60000 65536"/>
              <a:gd name="T12" fmla="*/ 144114 w 6954838"/>
              <a:gd name="T13" fmla="*/ 144114 h 3879850"/>
              <a:gd name="T14" fmla="*/ 6810724 w 6954838"/>
              <a:gd name="T15" fmla="*/ 3735736 h 3879850"/>
            </a:gdLst>
            <a:ahLst/>
            <a:cxnLst>
              <a:cxn ang="T8">
                <a:pos x="T0" y="T1"/>
              </a:cxn>
              <a:cxn ang="T9">
                <a:pos x="T2" y="T3"/>
              </a:cxn>
              <a:cxn ang="T10">
                <a:pos x="T4" y="T5"/>
              </a:cxn>
              <a:cxn ang="T11">
                <a:pos x="T6" y="T7"/>
              </a:cxn>
            </a:cxnLst>
            <a:rect l="T12" t="T13" r="T14" b="T15"/>
            <a:pathLst>
              <a:path w="6954838" h="3879850">
                <a:moveTo>
                  <a:pt x="492043" y="0"/>
                </a:moveTo>
                <a:lnTo>
                  <a:pt x="6954838" y="0"/>
                </a:lnTo>
                <a:lnTo>
                  <a:pt x="6954838" y="3387807"/>
                </a:lnTo>
                <a:cubicBezTo>
                  <a:pt x="6954838" y="3659554"/>
                  <a:pt x="6734542" y="3879849"/>
                  <a:pt x="6462795" y="3879850"/>
                </a:cubicBezTo>
                <a:lnTo>
                  <a:pt x="0" y="3879850"/>
                </a:lnTo>
                <a:lnTo>
                  <a:pt x="0" y="492043"/>
                </a:lnTo>
                <a:cubicBezTo>
                  <a:pt x="0" y="220295"/>
                  <a:pt x="220295" y="0"/>
                  <a:pt x="492043" y="1"/>
                </a:cubicBezTo>
                <a:cubicBezTo>
                  <a:pt x="492043" y="1"/>
                  <a:pt x="492043" y="1"/>
                  <a:pt x="492043" y="1"/>
                </a:cubicBezTo>
                <a:close/>
              </a:path>
            </a:pathLst>
          </a:custGeom>
          <a:solidFill>
            <a:schemeClr val="bg2">
              <a:lumMod val="90000"/>
            </a:schemeClr>
          </a:solidFill>
          <a:ln w="19050" algn="ctr">
            <a:noFill/>
            <a:miter lim="800000"/>
          </a:ln>
          <a:effectLst>
            <a:outerShdw dist="23000" dir="5400000" rotWithShape="0">
              <a:srgbClr val="000000">
                <a:alpha val="34999"/>
              </a:srgbClr>
            </a:outerShdw>
          </a:effectLst>
        </p:spPr>
        <p:txBody>
          <a:bodyPr anchor="ctr"/>
          <a:lstStyle/>
          <a:p>
            <a:pPr marL="342900" lvl="0" indent="-342900" algn="just" fontAlgn="base">
              <a:lnSpc>
                <a:spcPct val="150000"/>
              </a:lnSpc>
              <a:spcBef>
                <a:spcPct val="0"/>
              </a:spcBef>
              <a:spcAft>
                <a:spcPct val="0"/>
              </a:spcAft>
              <a:buClr>
                <a:srgbClr val="FF3300"/>
              </a:buClr>
              <a:buFont typeface="Wingdings" panose="05000000000000000000" charset="0"/>
              <a:buChar char=""/>
              <a:defRPr/>
            </a:pPr>
            <a:r>
              <a:rPr kumimoji="0" lang="zh-CN" altLang="en-US" sz="2800" b="1" i="0" u="none" strike="noStrike" kern="1200" cap="none" spc="0" normalizeH="0" baseline="0" noProof="0" dirty="0" smtClean="0">
                <a:ln>
                  <a:noFill/>
                </a:ln>
                <a:effectLst/>
                <a:uLnTx/>
                <a:uFillTx/>
                <a:latin typeface="华文楷体" panose="02010600040101010101" pitchFamily="2" charset="-122"/>
                <a:ea typeface="华文楷体" panose="02010600040101010101" pitchFamily="2" charset="-122"/>
              </a:rPr>
              <a:t>每个节点由于有</a:t>
            </a:r>
            <a:r>
              <a:rPr kumimoji="0" lang="zh-CN" altLang="en-US" sz="2800" b="1" i="0" u="none" strike="noStrike" kern="1200" cap="none" spc="0" normalizeH="0" baseline="0" noProof="0" dirty="0" smtClean="0">
                <a:ln>
                  <a:noFill/>
                </a:ln>
                <a:solidFill>
                  <a:srgbClr val="0000FF"/>
                </a:solidFill>
                <a:effectLst/>
                <a:uLnTx/>
                <a:uFillTx/>
                <a:latin typeface="华文楷体" panose="02010600040101010101" pitchFamily="2" charset="-122"/>
                <a:ea typeface="华文楷体" panose="02010600040101010101" pitchFamily="2" charset="-122"/>
              </a:rPr>
              <a:t>多条路径</a:t>
            </a:r>
            <a:r>
              <a:rPr kumimoji="0" lang="zh-CN" altLang="en-US" sz="2800" b="1" i="0" u="none" strike="noStrike" kern="1200" cap="none" spc="0" normalizeH="0" baseline="0" noProof="0" dirty="0" smtClean="0">
                <a:ln>
                  <a:noFill/>
                </a:ln>
                <a:effectLst/>
                <a:uLnTx/>
                <a:uFillTx/>
                <a:latin typeface="华文楷体" panose="02010600040101010101" pitchFamily="2" charset="-122"/>
                <a:ea typeface="华文楷体" panose="02010600040101010101" pitchFamily="2" charset="-122"/>
              </a:rPr>
              <a:t>到达汇聚节点，</a:t>
            </a:r>
            <a:r>
              <a:rPr kumimoji="0" lang="zh-CN" altLang="en-US" sz="2800" b="1" i="0" u="none" strike="noStrike" kern="1200" cap="none" spc="0" normalizeH="0" baseline="0" noProof="0" dirty="0" smtClean="0">
                <a:ln>
                  <a:noFill/>
                </a:ln>
                <a:solidFill>
                  <a:srgbClr val="0000FF"/>
                </a:solidFill>
                <a:effectLst/>
                <a:uLnTx/>
                <a:uFillTx/>
                <a:latin typeface="华文楷体" panose="02010600040101010101" pitchFamily="2" charset="-122"/>
                <a:ea typeface="华文楷体" panose="02010600040101010101" pitchFamily="2" charset="-122"/>
              </a:rPr>
              <a:t>采用“有序分配路由”算法进行路由选择</a:t>
            </a:r>
            <a:r>
              <a:rPr kumimoji="0" lang="zh-CN" altLang="en-US" sz="2800" b="1" i="0" u="none" strike="noStrike" kern="1200" cap="none" spc="0" normalizeH="0" baseline="0" noProof="0" dirty="0" smtClean="0">
                <a:ln>
                  <a:noFill/>
                </a:ln>
                <a:effectLst/>
                <a:uLnTx/>
                <a:uFillTx/>
                <a:latin typeface="华文楷体" panose="02010600040101010101" pitchFamily="2" charset="-122"/>
                <a:ea typeface="华文楷体" panose="02010600040101010101" pitchFamily="2" charset="-122"/>
              </a:rPr>
              <a:t>。即综合考虑路径上的能量资源 、</a:t>
            </a:r>
            <a:r>
              <a:rPr kumimoji="0" lang="en-US" altLang="zh-CN" sz="2800" b="1" i="0" u="none" strike="noStrike" kern="1200" cap="none" spc="0" normalizeH="0" baseline="0" noProof="0" dirty="0" err="1" smtClean="0">
                <a:ln>
                  <a:noFill/>
                </a:ln>
                <a:effectLst/>
                <a:uLnTx/>
                <a:uFillTx/>
                <a:latin typeface="华文楷体" panose="02010600040101010101" pitchFamily="2" charset="-122"/>
                <a:ea typeface="华文楷体" panose="02010600040101010101" pitchFamily="2" charset="-122"/>
              </a:rPr>
              <a:t>QoS</a:t>
            </a:r>
            <a:r>
              <a:rPr kumimoji="0" lang="zh-CN" altLang="en-US" sz="2800" b="1" i="0" u="none" strike="noStrike" kern="1200" cap="none" spc="0" normalizeH="0" baseline="0" noProof="0" dirty="0" smtClean="0">
                <a:ln>
                  <a:noFill/>
                </a:ln>
                <a:effectLst/>
                <a:uLnTx/>
                <a:uFillTx/>
                <a:latin typeface="华文楷体" panose="02010600040101010101" pitchFamily="2" charset="-122"/>
                <a:ea typeface="华文楷体" panose="02010600040101010101" pitchFamily="2" charset="-122"/>
              </a:rPr>
              <a:t>、数据分组的优先级等。</a:t>
            </a:r>
            <a:endParaRPr kumimoji="0" lang="en-US" altLang="zh-CN" sz="2800" b="1" i="0" u="none" strike="noStrike" kern="1200" cap="none" spc="0" normalizeH="0" baseline="0" noProof="0" dirty="0" smtClean="0">
              <a:ln>
                <a:noFill/>
              </a:ln>
              <a:effectLst/>
              <a:uLnTx/>
              <a:uFillTx/>
              <a:latin typeface="华文楷体" panose="02010600040101010101" pitchFamily="2" charset="-122"/>
              <a:ea typeface="华文楷体" panose="02010600040101010101" pitchFamily="2" charset="-122"/>
            </a:endParaRPr>
          </a:p>
          <a:p>
            <a:pPr marL="342900" lvl="0" indent="-342900" algn="just" fontAlgn="base">
              <a:lnSpc>
                <a:spcPct val="150000"/>
              </a:lnSpc>
              <a:spcBef>
                <a:spcPct val="0"/>
              </a:spcBef>
              <a:spcAft>
                <a:spcPct val="0"/>
              </a:spcAft>
              <a:buClr>
                <a:srgbClr val="FF3300"/>
              </a:buClr>
              <a:buFont typeface="Wingdings" panose="05000000000000000000" charset="0"/>
              <a:buChar char=""/>
              <a:defRPr/>
            </a:pPr>
            <a:r>
              <a:rPr lang="zh-CN" altLang="en-US" sz="2800" b="1" dirty="0" smtClean="0">
                <a:latin typeface="华文楷体" panose="02010600040101010101" pitchFamily="2" charset="-122"/>
                <a:ea typeface="华文楷体" panose="02010600040101010101" pitchFamily="2" charset="-122"/>
              </a:rPr>
              <a:t>该算法节点需要大量的冗余 路由信息以建立路由，且耗费存储资源，更新信息开销较大。</a:t>
            </a:r>
            <a:endParaRPr kumimoji="0" sz="28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endParaRPr>
          </a:p>
        </p:txBody>
      </p:sp>
      <p:pic>
        <p:nvPicPr>
          <p:cNvPr id="5"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5931" t="22200" r="47275" b="13650"/>
          <a:stretch>
            <a:fillRect/>
          </a:stretch>
        </p:blipFill>
        <p:spPr bwMode="auto">
          <a:xfrm>
            <a:off x="952464" y="1108075"/>
            <a:ext cx="5112568"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a:r>
              <a:rPr dirty="0" smtClean="0">
                <a:sym typeface="+mn-ea"/>
              </a:rPr>
              <a:t>（</a:t>
            </a:r>
            <a:r>
              <a:rPr lang="en-US" altLang="zh-CN" dirty="0" smtClean="0">
                <a:sym typeface="+mn-ea"/>
              </a:rPr>
              <a:t>3</a:t>
            </a:r>
            <a:r>
              <a:rPr dirty="0" smtClean="0">
                <a:sym typeface="+mn-ea"/>
              </a:rPr>
              <a:t>）</a:t>
            </a:r>
            <a:r>
              <a:rPr lang="zh-CN" altLang="en-US" dirty="0"/>
              <a:t>LEACH路由协议</a:t>
            </a:r>
            <a:endParaRPr lang="zh-CN" altLang="en-US" dirty="0"/>
          </a:p>
        </p:txBody>
      </p:sp>
      <p:sp>
        <p:nvSpPr>
          <p:cNvPr id="4" name="对角圆角矩形 5"/>
          <p:cNvSpPr>
            <a:spLocks noChangeArrowheads="1"/>
          </p:cNvSpPr>
          <p:nvPr/>
        </p:nvSpPr>
        <p:spPr bwMode="auto">
          <a:xfrm>
            <a:off x="953135" y="1108075"/>
            <a:ext cx="6150977" cy="4697189"/>
          </a:xfrm>
          <a:custGeom>
            <a:avLst/>
            <a:gdLst>
              <a:gd name="T0" fmla="*/ 6954838 w 6954838"/>
              <a:gd name="T1" fmla="*/ 1939925 h 3879850"/>
              <a:gd name="T2" fmla="*/ 3477419 w 6954838"/>
              <a:gd name="T3" fmla="*/ 3879850 h 3879850"/>
              <a:gd name="T4" fmla="*/ 0 w 6954838"/>
              <a:gd name="T5" fmla="*/ 1939925 h 3879850"/>
              <a:gd name="T6" fmla="*/ 3477419 w 6954838"/>
              <a:gd name="T7" fmla="*/ 0 h 3879850"/>
              <a:gd name="T8" fmla="*/ 0 60000 65536"/>
              <a:gd name="T9" fmla="*/ 5898240 60000 65536"/>
              <a:gd name="T10" fmla="*/ 11796480 60000 65536"/>
              <a:gd name="T11" fmla="*/ 17694720 60000 65536"/>
              <a:gd name="T12" fmla="*/ 144114 w 6954838"/>
              <a:gd name="T13" fmla="*/ 144114 h 3879850"/>
              <a:gd name="T14" fmla="*/ 6810724 w 6954838"/>
              <a:gd name="T15" fmla="*/ 3735736 h 3879850"/>
            </a:gdLst>
            <a:ahLst/>
            <a:cxnLst>
              <a:cxn ang="T8">
                <a:pos x="T0" y="T1"/>
              </a:cxn>
              <a:cxn ang="T9">
                <a:pos x="T2" y="T3"/>
              </a:cxn>
              <a:cxn ang="T10">
                <a:pos x="T4" y="T5"/>
              </a:cxn>
              <a:cxn ang="T11">
                <a:pos x="T6" y="T7"/>
              </a:cxn>
            </a:cxnLst>
            <a:rect l="T12" t="T13" r="T14" b="T15"/>
            <a:pathLst>
              <a:path w="6954838" h="3879850">
                <a:moveTo>
                  <a:pt x="492043" y="0"/>
                </a:moveTo>
                <a:lnTo>
                  <a:pt x="6954838" y="0"/>
                </a:lnTo>
                <a:lnTo>
                  <a:pt x="6954838" y="3387807"/>
                </a:lnTo>
                <a:cubicBezTo>
                  <a:pt x="6954838" y="3659554"/>
                  <a:pt x="6734542" y="3879849"/>
                  <a:pt x="6462795" y="3879850"/>
                </a:cubicBezTo>
                <a:lnTo>
                  <a:pt x="0" y="3879850"/>
                </a:lnTo>
                <a:lnTo>
                  <a:pt x="0" y="492043"/>
                </a:lnTo>
                <a:cubicBezTo>
                  <a:pt x="0" y="220295"/>
                  <a:pt x="220295" y="0"/>
                  <a:pt x="492043" y="1"/>
                </a:cubicBezTo>
                <a:cubicBezTo>
                  <a:pt x="492043" y="1"/>
                  <a:pt x="492043" y="1"/>
                  <a:pt x="492043" y="1"/>
                </a:cubicBezTo>
                <a:close/>
              </a:path>
            </a:pathLst>
          </a:custGeom>
          <a:solidFill>
            <a:schemeClr val="bg2">
              <a:lumMod val="90000"/>
            </a:schemeClr>
          </a:solidFill>
          <a:ln w="19050" algn="ctr">
            <a:noFill/>
            <a:miter lim="800000"/>
          </a:ln>
          <a:effectLst>
            <a:outerShdw dist="23000" dir="5400000" rotWithShape="0">
              <a:srgbClr val="000000">
                <a:alpha val="34999"/>
              </a:srgbClr>
            </a:outerShdw>
          </a:effectLst>
        </p:spPr>
        <p:txBody>
          <a:bodyPr anchor="ctr"/>
          <a:lstStyle/>
          <a:p>
            <a:pPr marL="342900" marR="0" lvl="0" indent="-342900" algn="just" defTabSz="914400" rtl="0" eaLnBrk="1" fontAlgn="base" latinLnBrk="0" hangingPunct="1">
              <a:lnSpc>
                <a:spcPct val="150000"/>
              </a:lnSpc>
              <a:spcBef>
                <a:spcPct val="0"/>
              </a:spcBef>
              <a:spcAft>
                <a:spcPct val="0"/>
              </a:spcAft>
              <a:buClr>
                <a:srgbClr val="FF3300"/>
              </a:buClr>
              <a:buSzTx/>
              <a:buFont typeface="Wingdings" panose="05000000000000000000" charset="0"/>
              <a:buChar char=""/>
              <a:defRPr/>
            </a:pPr>
            <a:r>
              <a:rPr kumimoji="0" sz="28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LEACH是一种</a:t>
            </a:r>
            <a:r>
              <a:rPr kumimoji="0" sz="28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mn-cs"/>
              </a:rPr>
              <a:t>低功耗自适应聚类路由协议</a:t>
            </a:r>
            <a:r>
              <a:rPr kumimoji="0" sz="28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，它打破了原有成簇算法中固定簇头的思想，采用</a:t>
            </a:r>
            <a:r>
              <a:rPr kumimoji="0" sz="28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cs typeface="+mn-cs"/>
              </a:rPr>
              <a:t>本地簇头随机轮循机制将能量负载均匀分布到网络中的所有节点</a:t>
            </a:r>
            <a:r>
              <a:rPr kumimoji="0" sz="28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，提升了簇状无线传感器网络的性能</a:t>
            </a:r>
            <a:r>
              <a:rPr kumimoji="0" sz="2800" b="1" i="0" u="none" strike="noStrike" kern="1200" cap="none" spc="0" normalizeH="0" baseline="0" noProof="0" dirty="0" smtClean="0">
                <a:ln>
                  <a:noFill/>
                </a:ln>
                <a:effectLst/>
                <a:uLnTx/>
                <a:uFillTx/>
                <a:latin typeface="华文楷体" panose="02010600040101010101" pitchFamily="2" charset="-122"/>
                <a:ea typeface="华文楷体" panose="02010600040101010101" pitchFamily="2" charset="-122"/>
                <a:cs typeface="+mn-cs"/>
              </a:rPr>
              <a:t>。 </a:t>
            </a:r>
            <a:endParaRPr kumimoji="0" sz="28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endParaRPr>
          </a:p>
        </p:txBody>
      </p:sp>
      <p:graphicFrame>
        <p:nvGraphicFramePr>
          <p:cNvPr id="11265" name="Object 1"/>
          <p:cNvGraphicFramePr>
            <a:graphicFrameLocks noChangeAspect="1"/>
          </p:cNvGraphicFramePr>
          <p:nvPr/>
        </p:nvGraphicFramePr>
        <p:xfrm>
          <a:off x="7104112" y="957018"/>
          <a:ext cx="4680520" cy="5707360"/>
        </p:xfrm>
        <a:graphic>
          <a:graphicData uri="http://schemas.openxmlformats.org/presentationml/2006/ole">
            <mc:AlternateContent xmlns:mc="http://schemas.openxmlformats.org/markup-compatibility/2006">
              <mc:Choice xmlns:v="urn:schemas-microsoft-com:vml" Requires="v">
                <p:oleObj spid="_x0000_s11473" name="Visio" r:id="rId1" imgW="4276090" imgH="5217160" progId="Visio.Drawing.11">
                  <p:embed/>
                </p:oleObj>
              </mc:Choice>
              <mc:Fallback>
                <p:oleObj name="Visio" r:id="rId1" imgW="4276090" imgH="5217160" progId="Visio.Drawing.11">
                  <p:embed/>
                  <p:pic>
                    <p:nvPicPr>
                      <p:cNvPr id="0"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4112" y="957018"/>
                        <a:ext cx="4680520" cy="5707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2706" name="Object 2"/>
          <p:cNvGraphicFramePr>
            <a:graphicFrameLocks noChangeAspect="1"/>
          </p:cNvGraphicFramePr>
          <p:nvPr/>
        </p:nvGraphicFramePr>
        <p:xfrm>
          <a:off x="7320706" y="1150938"/>
          <a:ext cx="4679950" cy="5707062"/>
        </p:xfrm>
        <a:graphic>
          <a:graphicData uri="http://schemas.openxmlformats.org/presentationml/2006/ole">
            <mc:AlternateContent xmlns:mc="http://schemas.openxmlformats.org/markup-compatibility/2006">
              <mc:Choice xmlns:v="urn:schemas-microsoft-com:vml" Requires="v">
                <p:oleObj spid="_x0000_s72913" name="Visio" r:id="rId1" imgW="4276090" imgH="5217160" progId="Visio.Drawing.11">
                  <p:embed/>
                </p:oleObj>
              </mc:Choice>
              <mc:Fallback>
                <p:oleObj name="Visio" r:id="rId1" imgW="4276090" imgH="5217160" progId="Visio.Drawing.11">
                  <p:embed/>
                  <p:pic>
                    <p:nvPicPr>
                      <p:cNvPr id="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0706" y="1150938"/>
                        <a:ext cx="4679950" cy="5707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标题 2"/>
          <p:cNvSpPr>
            <a:spLocks noGrp="1"/>
          </p:cNvSpPr>
          <p:nvPr>
            <p:ph type="title"/>
          </p:nvPr>
        </p:nvSpPr>
        <p:spPr/>
        <p:txBody>
          <a:bodyPr/>
          <a:lstStyle/>
          <a:p>
            <a:pPr algn="l"/>
            <a:r>
              <a:rPr dirty="0" smtClean="0">
                <a:sym typeface="+mn-ea"/>
              </a:rPr>
              <a:t>（</a:t>
            </a:r>
            <a:r>
              <a:rPr lang="en-US" altLang="zh-CN" dirty="0" smtClean="0">
                <a:sym typeface="+mn-ea"/>
              </a:rPr>
              <a:t>3</a:t>
            </a:r>
            <a:r>
              <a:rPr dirty="0" smtClean="0">
                <a:sym typeface="+mn-ea"/>
              </a:rPr>
              <a:t>）</a:t>
            </a:r>
            <a:r>
              <a:rPr lang="zh-CN" altLang="en-US" dirty="0"/>
              <a:t>LEACH路由协议</a:t>
            </a:r>
            <a:endParaRPr lang="zh-CN" altLang="en-US" dirty="0"/>
          </a:p>
        </p:txBody>
      </p:sp>
      <p:sp>
        <p:nvSpPr>
          <p:cNvPr id="4" name="对角圆角矩形 5"/>
          <p:cNvSpPr>
            <a:spLocks noChangeArrowheads="1"/>
          </p:cNvSpPr>
          <p:nvPr/>
        </p:nvSpPr>
        <p:spPr bwMode="auto">
          <a:xfrm>
            <a:off x="953135" y="1108074"/>
            <a:ext cx="7591137" cy="5345262"/>
          </a:xfrm>
          <a:custGeom>
            <a:avLst/>
            <a:gdLst>
              <a:gd name="T0" fmla="*/ 6954838 w 6954838"/>
              <a:gd name="T1" fmla="*/ 1939925 h 3879850"/>
              <a:gd name="T2" fmla="*/ 3477419 w 6954838"/>
              <a:gd name="T3" fmla="*/ 3879850 h 3879850"/>
              <a:gd name="T4" fmla="*/ 0 w 6954838"/>
              <a:gd name="T5" fmla="*/ 1939925 h 3879850"/>
              <a:gd name="T6" fmla="*/ 3477419 w 6954838"/>
              <a:gd name="T7" fmla="*/ 0 h 3879850"/>
              <a:gd name="T8" fmla="*/ 0 60000 65536"/>
              <a:gd name="T9" fmla="*/ 5898240 60000 65536"/>
              <a:gd name="T10" fmla="*/ 11796480 60000 65536"/>
              <a:gd name="T11" fmla="*/ 17694720 60000 65536"/>
              <a:gd name="T12" fmla="*/ 144114 w 6954838"/>
              <a:gd name="T13" fmla="*/ 144114 h 3879850"/>
              <a:gd name="T14" fmla="*/ 6810724 w 6954838"/>
              <a:gd name="T15" fmla="*/ 3735736 h 3879850"/>
            </a:gdLst>
            <a:ahLst/>
            <a:cxnLst>
              <a:cxn ang="T8">
                <a:pos x="T0" y="T1"/>
              </a:cxn>
              <a:cxn ang="T9">
                <a:pos x="T2" y="T3"/>
              </a:cxn>
              <a:cxn ang="T10">
                <a:pos x="T4" y="T5"/>
              </a:cxn>
              <a:cxn ang="T11">
                <a:pos x="T6" y="T7"/>
              </a:cxn>
            </a:cxnLst>
            <a:rect l="T12" t="T13" r="T14" b="T15"/>
            <a:pathLst>
              <a:path w="6954838" h="3879850">
                <a:moveTo>
                  <a:pt x="492043" y="0"/>
                </a:moveTo>
                <a:lnTo>
                  <a:pt x="6954838" y="0"/>
                </a:lnTo>
                <a:lnTo>
                  <a:pt x="6954838" y="3387807"/>
                </a:lnTo>
                <a:cubicBezTo>
                  <a:pt x="6954838" y="3659554"/>
                  <a:pt x="6734542" y="3879849"/>
                  <a:pt x="6462795" y="3879850"/>
                </a:cubicBezTo>
                <a:lnTo>
                  <a:pt x="0" y="3879850"/>
                </a:lnTo>
                <a:lnTo>
                  <a:pt x="0" y="492043"/>
                </a:lnTo>
                <a:cubicBezTo>
                  <a:pt x="0" y="220295"/>
                  <a:pt x="220295" y="0"/>
                  <a:pt x="492043" y="1"/>
                </a:cubicBezTo>
                <a:cubicBezTo>
                  <a:pt x="492043" y="1"/>
                  <a:pt x="492043" y="1"/>
                  <a:pt x="492043" y="1"/>
                </a:cubicBezTo>
                <a:close/>
              </a:path>
            </a:pathLst>
          </a:custGeom>
          <a:solidFill>
            <a:schemeClr val="bg2">
              <a:lumMod val="90000"/>
            </a:schemeClr>
          </a:solidFill>
          <a:ln w="19050" algn="ctr">
            <a:noFill/>
            <a:miter lim="800000"/>
          </a:ln>
          <a:effectLst>
            <a:outerShdw dist="23000" dir="5400000" rotWithShape="0">
              <a:srgbClr val="000000">
                <a:alpha val="34999"/>
              </a:srgbClr>
            </a:outerShdw>
          </a:effectLst>
        </p:spPr>
        <p:txBody>
          <a:bodyPr anchor="ctr"/>
          <a:lstStyle/>
          <a:p>
            <a:pPr marL="342900" marR="0" lvl="0" indent="-342900" algn="just" defTabSz="914400" rtl="0" eaLnBrk="1" fontAlgn="base" latinLnBrk="0" hangingPunct="1">
              <a:lnSpc>
                <a:spcPct val="150000"/>
              </a:lnSpc>
              <a:spcBef>
                <a:spcPct val="0"/>
              </a:spcBef>
              <a:spcAft>
                <a:spcPct val="0"/>
              </a:spcAft>
              <a:buClr>
                <a:srgbClr val="FF3300"/>
              </a:buClr>
              <a:buSzTx/>
              <a:buFont typeface="Wingdings" panose="05000000000000000000" charset="0"/>
              <a:buChar char=""/>
              <a:defRPr/>
            </a:pPr>
            <a:r>
              <a:rPr kumimoji="0" sz="2400" b="1" i="0" u="none" strike="noStrike" kern="1200" cap="none" spc="0" normalizeH="0" baseline="0" noProof="0" dirty="0" err="1" smtClean="0">
                <a:ln>
                  <a:noFill/>
                </a:ln>
                <a:effectLst/>
                <a:uLnTx/>
                <a:uFillTx/>
                <a:latin typeface="华文楷体" panose="02010600040101010101" pitchFamily="2" charset="-122"/>
                <a:ea typeface="华文楷体" panose="02010600040101010101" pitchFamily="2" charset="-122"/>
                <a:cs typeface="+mn-cs"/>
              </a:rPr>
              <a:t>LEACH</a:t>
            </a:r>
            <a:r>
              <a:rPr kumimoji="0" sz="2400" b="1" i="0" u="none" strike="noStrike" kern="1200" cap="none" spc="0" normalizeH="0" baseline="0" noProof="0" dirty="0" err="1">
                <a:ln>
                  <a:noFill/>
                </a:ln>
                <a:effectLst/>
                <a:uLnTx/>
                <a:uFillTx/>
                <a:latin typeface="华文楷体" panose="02010600040101010101" pitchFamily="2" charset="-122"/>
                <a:ea typeface="华文楷体" panose="02010600040101010101" pitchFamily="2" charset="-122"/>
                <a:cs typeface="+mn-cs"/>
              </a:rPr>
              <a:t>基本思想</a:t>
            </a:r>
            <a:r>
              <a:rPr kumimoji="0" lang="zh-CN"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a:t>
            </a:r>
            <a:r>
              <a:rPr kumimoji="0" sz="2400" b="1" i="0" u="none" strike="noStrike" kern="1200" cap="none" spc="0" normalizeH="0" baseline="0" noProof="0" dirty="0" err="1">
                <a:ln>
                  <a:noFill/>
                </a:ln>
                <a:solidFill>
                  <a:srgbClr val="0000FF"/>
                </a:solidFill>
                <a:effectLst/>
                <a:uLnTx/>
                <a:uFillTx/>
                <a:latin typeface="华文楷体" panose="02010600040101010101" pitchFamily="2" charset="-122"/>
                <a:ea typeface="华文楷体" panose="02010600040101010101" pitchFamily="2" charset="-122"/>
                <a:cs typeface="+mn-cs"/>
              </a:rPr>
              <a:t>将节点组织成簇结构形式，每个簇有一个簇头节点（Cluster</a:t>
            </a:r>
            <a:r>
              <a:rPr kumimoji="0" sz="24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cs typeface="+mn-cs"/>
              </a:rPr>
              <a:t> Head Node），</a:t>
            </a:r>
            <a:r>
              <a:rPr kumimoji="0" sz="2400" b="1" i="0" u="none" strike="noStrike" kern="1200" cap="none" spc="0" normalizeH="0" baseline="0" noProof="0" dirty="0" err="1">
                <a:ln>
                  <a:noFill/>
                </a:ln>
                <a:solidFill>
                  <a:srgbClr val="0000FF"/>
                </a:solidFill>
                <a:effectLst/>
                <a:uLnTx/>
                <a:uFillTx/>
                <a:latin typeface="华文楷体" panose="02010600040101010101" pitchFamily="2" charset="-122"/>
                <a:ea typeface="华文楷体" panose="02010600040101010101" pitchFamily="2" charset="-122"/>
                <a:cs typeface="+mn-cs"/>
              </a:rPr>
              <a:t>其他节点作为非簇头节点。</a:t>
            </a:r>
            <a:r>
              <a:rPr kumimoji="0" sz="2400" b="1" i="0" u="none" strike="noStrike" kern="1200" cap="none" spc="0" normalizeH="0" baseline="0" noProof="0" dirty="0" err="1">
                <a:ln>
                  <a:noFill/>
                </a:ln>
                <a:effectLst/>
                <a:uLnTx/>
                <a:uFillTx/>
                <a:latin typeface="华文楷体" panose="02010600040101010101" pitchFamily="2" charset="-122"/>
                <a:ea typeface="华文楷体" panose="02010600040101010101" pitchFamily="2" charset="-122"/>
                <a:cs typeface="+mn-cs"/>
              </a:rPr>
              <a:t>所有的非簇头节点只与本簇的簇头节点通信</a:t>
            </a:r>
            <a:r>
              <a:rPr kumimoji="0" sz="2400" b="1" i="0" u="none" strike="noStrike" kern="1200" cap="none" spc="0" normalizeH="0" baseline="0" noProof="0" dirty="0" err="1" smtClean="0">
                <a:ln>
                  <a:noFill/>
                </a:ln>
                <a:effectLst/>
                <a:uLnTx/>
                <a:uFillTx/>
                <a:latin typeface="华文楷体" panose="02010600040101010101" pitchFamily="2" charset="-122"/>
                <a:ea typeface="华文楷体" panose="02010600040101010101" pitchFamily="2" charset="-122"/>
                <a:cs typeface="+mn-cs"/>
              </a:rPr>
              <a:t>，数据由簇头节点传输到</a:t>
            </a:r>
            <a:r>
              <a:rPr kumimoji="0" sz="2400" b="1" i="0" u="none" strike="noStrike" kern="1200" cap="none" spc="0" normalizeH="0" baseline="0" noProof="0" dirty="0" err="1">
                <a:ln>
                  <a:noFill/>
                </a:ln>
                <a:effectLst/>
                <a:uLnTx/>
                <a:uFillTx/>
                <a:latin typeface="华文楷体" panose="02010600040101010101" pitchFamily="2" charset="-122"/>
                <a:ea typeface="华文楷体" panose="02010600040101010101" pitchFamily="2" charset="-122"/>
                <a:cs typeface="+mn-cs"/>
              </a:rPr>
              <a:t>Sink节点</a:t>
            </a:r>
            <a:r>
              <a:rPr kumimoji="0" lang="zh-CN" sz="2400" b="1" i="0" u="none" strike="noStrike" kern="1200" cap="none" spc="0" normalizeH="0" baseline="0" noProof="0" dirty="0" smtClean="0">
                <a:ln>
                  <a:noFill/>
                </a:ln>
                <a:effectLst/>
                <a:uLnTx/>
                <a:uFillTx/>
                <a:latin typeface="华文楷体" panose="02010600040101010101" pitchFamily="2" charset="-122"/>
                <a:ea typeface="华文楷体" panose="02010600040101010101" pitchFamily="2" charset="-122"/>
                <a:cs typeface="+mn-cs"/>
              </a:rPr>
              <a:t>。</a:t>
            </a:r>
            <a:endParaRPr kumimoji="0" lang="en-US" altLang="zh-CN" sz="2400" b="1" i="0" u="none" strike="noStrike" kern="1200" cap="none" spc="0" normalizeH="0" baseline="0" noProof="0" dirty="0" smtClean="0">
              <a:ln>
                <a:noFill/>
              </a:ln>
              <a:effectLst/>
              <a:uLnTx/>
              <a:uFillTx/>
              <a:latin typeface="华文楷体" panose="02010600040101010101" pitchFamily="2" charset="-122"/>
              <a:ea typeface="华文楷体" panose="02010600040101010101" pitchFamily="2" charset="-122"/>
              <a:cs typeface="+mn-cs"/>
            </a:endParaRPr>
          </a:p>
          <a:p>
            <a:pPr marL="342900" marR="0" lvl="0" indent="-342900" algn="just" defTabSz="914400" rtl="0" eaLnBrk="1" fontAlgn="base" latinLnBrk="0" hangingPunct="1">
              <a:lnSpc>
                <a:spcPct val="150000"/>
              </a:lnSpc>
              <a:spcBef>
                <a:spcPct val="0"/>
              </a:spcBef>
              <a:spcAft>
                <a:spcPct val="0"/>
              </a:spcAft>
              <a:buClr>
                <a:srgbClr val="FF3300"/>
              </a:buClr>
              <a:buSzTx/>
              <a:buFont typeface="Wingdings" panose="05000000000000000000" charset="0"/>
              <a:buChar char=""/>
              <a:defRPr/>
            </a:pPr>
            <a:r>
              <a:rPr kumimoji="0" sz="2400" b="1" i="0" u="none" strike="noStrike" kern="1200" cap="none" spc="0" normalizeH="0" baseline="0" noProof="0" dirty="0" smtClean="0">
                <a:ln>
                  <a:noFill/>
                </a:ln>
                <a:effectLst/>
                <a:uLnTx/>
                <a:uFillTx/>
                <a:latin typeface="华文楷体" panose="02010600040101010101" pitchFamily="2" charset="-122"/>
                <a:ea typeface="华文楷体" panose="02010600040101010101" pitchFamily="2" charset="-122"/>
                <a:cs typeface="+mn-cs"/>
              </a:rPr>
              <a:t>簇头节点除了传输非簇头节点的数据外</a:t>
            </a:r>
            <a:r>
              <a:rPr kumimoji="0"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，还要执行数据融合功能。因此，</a:t>
            </a:r>
            <a:r>
              <a:rPr kumimoji="0" sz="24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mn-cs"/>
              </a:rPr>
              <a:t>簇头节点要比非簇头节点消耗更多能量</a:t>
            </a:r>
            <a:r>
              <a:rPr kumimoji="0"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，为避免节点长期担当簇头而过早耗尽能量，</a:t>
            </a:r>
            <a:r>
              <a:rPr kumimoji="0" sz="24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mn-cs"/>
              </a:rPr>
              <a:t>LEACH使用轮转的方式选举节点成为簇头节点</a:t>
            </a:r>
            <a:r>
              <a:rPr kumimoji="0"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，从而让所有的节点都有机会成为簇头节点而达到网络中节点能量消耗均匀的目的。</a:t>
            </a:r>
            <a:endParaRPr kumimoji="0"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LEACH路由拓扑</a:t>
            </a:r>
            <a:endParaRPr lang="zh-CN" altLang="en-US" dirty="0"/>
          </a:p>
        </p:txBody>
      </p:sp>
      <p:pic>
        <p:nvPicPr>
          <p:cNvPr id="30723" name="Picture 1"/>
          <p:cNvPicPr>
            <a:picLocks noChangeAspect="1"/>
          </p:cNvPicPr>
          <p:nvPr/>
        </p:nvPicPr>
        <p:blipFill>
          <a:blip r:embed="rId1" cstate="print"/>
          <a:stretch>
            <a:fillRect/>
          </a:stretch>
        </p:blipFill>
        <p:spPr>
          <a:xfrm>
            <a:off x="9882188" y="3143250"/>
            <a:ext cx="309562" cy="804863"/>
          </a:xfrm>
          <a:prstGeom prst="rect">
            <a:avLst/>
          </a:prstGeom>
          <a:noFill/>
          <a:ln w="9525">
            <a:noFill/>
          </a:ln>
        </p:spPr>
      </p:pic>
      <p:sp>
        <p:nvSpPr>
          <p:cNvPr id="6" name="云形 5"/>
          <p:cNvSpPr/>
          <p:nvPr/>
        </p:nvSpPr>
        <p:spPr>
          <a:xfrm>
            <a:off x="1524000" y="928688"/>
            <a:ext cx="7429500" cy="4786313"/>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任意多边形 7"/>
          <p:cNvSpPr/>
          <p:nvPr/>
        </p:nvSpPr>
        <p:spPr>
          <a:xfrm>
            <a:off x="4095750" y="1643063"/>
            <a:ext cx="2319338" cy="3368675"/>
          </a:xfrm>
          <a:custGeom>
            <a:avLst/>
            <a:gdLst>
              <a:gd name="connsiteX0" fmla="*/ 0 w 2320119"/>
              <a:gd name="connsiteY0" fmla="*/ 0 h 3821374"/>
              <a:gd name="connsiteX1" fmla="*/ 1228298 w 2320119"/>
              <a:gd name="connsiteY1" fmla="*/ 900753 h 3821374"/>
              <a:gd name="connsiteX2" fmla="*/ 1351128 w 2320119"/>
              <a:gd name="connsiteY2" fmla="*/ 3125338 h 3821374"/>
              <a:gd name="connsiteX3" fmla="*/ 2320119 w 2320119"/>
              <a:gd name="connsiteY3" fmla="*/ 3821374 h 3821374"/>
            </a:gdLst>
            <a:ahLst/>
            <a:cxnLst>
              <a:cxn ang="0">
                <a:pos x="connsiteX0" y="connsiteY0"/>
              </a:cxn>
              <a:cxn ang="0">
                <a:pos x="connsiteX1" y="connsiteY1"/>
              </a:cxn>
              <a:cxn ang="0">
                <a:pos x="connsiteX2" y="connsiteY2"/>
              </a:cxn>
              <a:cxn ang="0">
                <a:pos x="connsiteX3" y="connsiteY3"/>
              </a:cxn>
            </a:cxnLst>
            <a:rect l="l" t="t" r="r" b="b"/>
            <a:pathLst>
              <a:path w="2320119" h="3821374">
                <a:moveTo>
                  <a:pt x="0" y="0"/>
                </a:moveTo>
                <a:cubicBezTo>
                  <a:pt x="501555" y="189931"/>
                  <a:pt x="1003110" y="379863"/>
                  <a:pt x="1228298" y="900753"/>
                </a:cubicBezTo>
                <a:cubicBezTo>
                  <a:pt x="1453486" y="1421643"/>
                  <a:pt x="1169158" y="2638568"/>
                  <a:pt x="1351128" y="3125338"/>
                </a:cubicBezTo>
                <a:cubicBezTo>
                  <a:pt x="1533098" y="3612108"/>
                  <a:pt x="1926608" y="3716741"/>
                  <a:pt x="2320119" y="3821374"/>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0" name="任意多边形 9"/>
          <p:cNvSpPr/>
          <p:nvPr/>
        </p:nvSpPr>
        <p:spPr>
          <a:xfrm>
            <a:off x="2309813" y="2857500"/>
            <a:ext cx="6169025" cy="995363"/>
          </a:xfrm>
          <a:custGeom>
            <a:avLst/>
            <a:gdLst>
              <a:gd name="connsiteX0" fmla="*/ 0 w 6168788"/>
              <a:gd name="connsiteY0" fmla="*/ 1128215 h 1128215"/>
              <a:gd name="connsiteX1" fmla="*/ 2060812 w 6168788"/>
              <a:gd name="connsiteY1" fmla="*/ 104633 h 1128215"/>
              <a:gd name="connsiteX2" fmla="*/ 4380932 w 6168788"/>
              <a:gd name="connsiteY2" fmla="*/ 500418 h 1128215"/>
              <a:gd name="connsiteX3" fmla="*/ 6168788 w 6168788"/>
              <a:gd name="connsiteY3" fmla="*/ 104633 h 1128215"/>
            </a:gdLst>
            <a:ahLst/>
            <a:cxnLst>
              <a:cxn ang="0">
                <a:pos x="connsiteX0" y="connsiteY0"/>
              </a:cxn>
              <a:cxn ang="0">
                <a:pos x="connsiteX1" y="connsiteY1"/>
              </a:cxn>
              <a:cxn ang="0">
                <a:pos x="connsiteX2" y="connsiteY2"/>
              </a:cxn>
              <a:cxn ang="0">
                <a:pos x="connsiteX3" y="connsiteY3"/>
              </a:cxn>
            </a:cxnLst>
            <a:rect l="l" t="t" r="r" b="b"/>
            <a:pathLst>
              <a:path w="6168788" h="1128215">
                <a:moveTo>
                  <a:pt x="0" y="1128215"/>
                </a:moveTo>
                <a:cubicBezTo>
                  <a:pt x="665328" y="668740"/>
                  <a:pt x="1330657" y="209266"/>
                  <a:pt x="2060812" y="104633"/>
                </a:cubicBezTo>
                <a:cubicBezTo>
                  <a:pt x="2790967" y="0"/>
                  <a:pt x="3696269" y="500418"/>
                  <a:pt x="4380932" y="500418"/>
                </a:cubicBezTo>
                <a:cubicBezTo>
                  <a:pt x="5065595" y="500418"/>
                  <a:pt x="5617191" y="302525"/>
                  <a:pt x="6168788" y="104633"/>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 name="TextBox 10"/>
          <p:cNvSpPr txBox="1"/>
          <p:nvPr/>
        </p:nvSpPr>
        <p:spPr>
          <a:xfrm>
            <a:off x="1809750" y="5786438"/>
            <a:ext cx="3570288" cy="460375"/>
          </a:xfrm>
          <a:prstGeom prst="rect">
            <a:avLst/>
          </a:prstGeom>
          <a:solidFill>
            <a:schemeClr val="accent6">
              <a:lumMod val="40000"/>
              <a:lumOff val="60000"/>
            </a:schemeClr>
          </a:solidFill>
        </p:spPr>
        <p:txBody>
          <a:bodyPr>
            <a:spAutoFit/>
          </a:bodyPr>
          <a:lstStyle/>
          <a:p>
            <a:pPr marR="0" defTabSz="914400">
              <a:buClrTx/>
              <a:buSzTx/>
              <a:buFontTx/>
              <a:buNone/>
              <a:defRPr/>
            </a:pPr>
            <a:r>
              <a:rPr kumimoji="0" lang="zh-CN" altLang="en-US" sz="2400" b="1" kern="1200" cap="none" spc="0" normalizeH="0" baseline="0" noProof="0" dirty="0">
                <a:solidFill>
                  <a:srgbClr val="002060"/>
                </a:solidFill>
                <a:latin typeface="Arial" panose="020B0604020202020204" pitchFamily="34" charset="0"/>
                <a:ea typeface="宋体" panose="02010600030101010101" pitchFamily="2" charset="-122"/>
                <a:cs typeface="+mn-cs"/>
              </a:rPr>
              <a:t>按照规定选取合适的簇头</a:t>
            </a:r>
            <a:endParaRPr kumimoji="0" lang="zh-CN" altLang="en-US" sz="2400" b="1" kern="1200" cap="none" spc="0" normalizeH="0" baseline="0" noProof="0" dirty="0">
              <a:solidFill>
                <a:srgbClr val="002060"/>
              </a:solidFill>
              <a:latin typeface="Arial" panose="020B0604020202020204" pitchFamily="34" charset="0"/>
              <a:ea typeface="宋体" panose="02010600030101010101" pitchFamily="2" charset="-122"/>
              <a:cs typeface="+mn-cs"/>
            </a:endParaRPr>
          </a:p>
        </p:txBody>
      </p:sp>
      <p:sp>
        <p:nvSpPr>
          <p:cNvPr id="12" name="椭圆 11"/>
          <p:cNvSpPr/>
          <p:nvPr/>
        </p:nvSpPr>
        <p:spPr>
          <a:xfrm>
            <a:off x="2952750" y="1714500"/>
            <a:ext cx="214313" cy="214313"/>
          </a:xfrm>
          <a:prstGeom prst="ellipse">
            <a:avLst/>
          </a:prstGeom>
          <a:solidFill>
            <a:schemeClr val="accent6">
              <a:lumMod val="40000"/>
              <a:lumOff val="6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椭圆 12"/>
          <p:cNvSpPr/>
          <p:nvPr/>
        </p:nvSpPr>
        <p:spPr>
          <a:xfrm>
            <a:off x="3309938" y="2357438"/>
            <a:ext cx="214313" cy="214313"/>
          </a:xfrm>
          <a:prstGeom prst="ellipse">
            <a:avLst/>
          </a:prstGeom>
          <a:solidFill>
            <a:schemeClr val="accent6">
              <a:lumMod val="40000"/>
              <a:lumOff val="6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椭圆 13"/>
          <p:cNvSpPr/>
          <p:nvPr/>
        </p:nvSpPr>
        <p:spPr>
          <a:xfrm>
            <a:off x="2809875" y="3000375"/>
            <a:ext cx="214313" cy="214313"/>
          </a:xfrm>
          <a:prstGeom prst="ellipse">
            <a:avLst/>
          </a:prstGeom>
          <a:solidFill>
            <a:schemeClr val="accent6">
              <a:lumMod val="40000"/>
              <a:lumOff val="6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椭圆 14"/>
          <p:cNvSpPr/>
          <p:nvPr/>
        </p:nvSpPr>
        <p:spPr>
          <a:xfrm>
            <a:off x="2595563" y="2286000"/>
            <a:ext cx="214313" cy="214313"/>
          </a:xfrm>
          <a:prstGeom prst="ellipse">
            <a:avLst/>
          </a:prstGeom>
          <a:solidFill>
            <a:schemeClr val="accent6">
              <a:lumMod val="40000"/>
              <a:lumOff val="6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 name="椭圆 15"/>
          <p:cNvSpPr/>
          <p:nvPr/>
        </p:nvSpPr>
        <p:spPr>
          <a:xfrm>
            <a:off x="4381500" y="2500313"/>
            <a:ext cx="214313" cy="214313"/>
          </a:xfrm>
          <a:prstGeom prst="ellipse">
            <a:avLst/>
          </a:prstGeom>
          <a:solidFill>
            <a:schemeClr val="accent6">
              <a:lumMod val="40000"/>
              <a:lumOff val="6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7" name="椭圆 16"/>
          <p:cNvSpPr/>
          <p:nvPr/>
        </p:nvSpPr>
        <p:spPr>
          <a:xfrm>
            <a:off x="3738563" y="1785938"/>
            <a:ext cx="214313" cy="214313"/>
          </a:xfrm>
          <a:prstGeom prst="ellipse">
            <a:avLst/>
          </a:prstGeom>
          <a:solidFill>
            <a:schemeClr val="accent6">
              <a:lumMod val="40000"/>
              <a:lumOff val="6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 name="椭圆 17"/>
          <p:cNvSpPr/>
          <p:nvPr/>
        </p:nvSpPr>
        <p:spPr>
          <a:xfrm>
            <a:off x="6096000" y="4143375"/>
            <a:ext cx="214313" cy="214313"/>
          </a:xfrm>
          <a:prstGeom prst="ellipse">
            <a:avLst/>
          </a:prstGeom>
          <a:solidFill>
            <a:schemeClr val="accent6">
              <a:lumMod val="40000"/>
              <a:lumOff val="6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9" name="椭圆 18"/>
          <p:cNvSpPr/>
          <p:nvPr/>
        </p:nvSpPr>
        <p:spPr>
          <a:xfrm>
            <a:off x="6810375" y="3643313"/>
            <a:ext cx="214313" cy="214313"/>
          </a:xfrm>
          <a:prstGeom prst="ellipse">
            <a:avLst/>
          </a:prstGeom>
          <a:solidFill>
            <a:schemeClr val="accent6">
              <a:lumMod val="40000"/>
              <a:lumOff val="6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0" name="椭圆 19"/>
          <p:cNvSpPr/>
          <p:nvPr/>
        </p:nvSpPr>
        <p:spPr>
          <a:xfrm>
            <a:off x="5667375" y="3429000"/>
            <a:ext cx="214313" cy="214313"/>
          </a:xfrm>
          <a:prstGeom prst="ellipse">
            <a:avLst/>
          </a:prstGeom>
          <a:solidFill>
            <a:schemeClr val="accent6">
              <a:lumMod val="40000"/>
              <a:lumOff val="6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 name="椭圆 20"/>
          <p:cNvSpPr/>
          <p:nvPr/>
        </p:nvSpPr>
        <p:spPr>
          <a:xfrm>
            <a:off x="4524375" y="4214813"/>
            <a:ext cx="214313" cy="214313"/>
          </a:xfrm>
          <a:prstGeom prst="ellipse">
            <a:avLst/>
          </a:prstGeom>
          <a:solidFill>
            <a:schemeClr val="accent6">
              <a:lumMod val="40000"/>
              <a:lumOff val="6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2" name="椭圆 21"/>
          <p:cNvSpPr/>
          <p:nvPr/>
        </p:nvSpPr>
        <p:spPr>
          <a:xfrm>
            <a:off x="4810125" y="5000625"/>
            <a:ext cx="214313" cy="214313"/>
          </a:xfrm>
          <a:prstGeom prst="ellipse">
            <a:avLst/>
          </a:prstGeom>
          <a:solidFill>
            <a:schemeClr val="accent6">
              <a:lumMod val="40000"/>
              <a:lumOff val="6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3" name="椭圆 22"/>
          <p:cNvSpPr/>
          <p:nvPr/>
        </p:nvSpPr>
        <p:spPr>
          <a:xfrm>
            <a:off x="4810125" y="3143250"/>
            <a:ext cx="214313" cy="214313"/>
          </a:xfrm>
          <a:prstGeom prst="ellipse">
            <a:avLst/>
          </a:prstGeom>
          <a:solidFill>
            <a:schemeClr val="accent6">
              <a:lumMod val="40000"/>
              <a:lumOff val="6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4" name="椭圆 23"/>
          <p:cNvSpPr/>
          <p:nvPr/>
        </p:nvSpPr>
        <p:spPr>
          <a:xfrm>
            <a:off x="4024313" y="3571875"/>
            <a:ext cx="214313" cy="214313"/>
          </a:xfrm>
          <a:prstGeom prst="ellipse">
            <a:avLst/>
          </a:prstGeom>
          <a:solidFill>
            <a:schemeClr val="accent6">
              <a:lumMod val="40000"/>
              <a:lumOff val="6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5" name="椭圆 24"/>
          <p:cNvSpPr/>
          <p:nvPr/>
        </p:nvSpPr>
        <p:spPr>
          <a:xfrm>
            <a:off x="3738563" y="4643438"/>
            <a:ext cx="214313" cy="214313"/>
          </a:xfrm>
          <a:prstGeom prst="ellipse">
            <a:avLst/>
          </a:prstGeom>
          <a:solidFill>
            <a:schemeClr val="accent6">
              <a:lumMod val="40000"/>
              <a:lumOff val="6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 name="椭圆 25"/>
          <p:cNvSpPr/>
          <p:nvPr/>
        </p:nvSpPr>
        <p:spPr>
          <a:xfrm>
            <a:off x="2952750" y="4000500"/>
            <a:ext cx="214313" cy="214313"/>
          </a:xfrm>
          <a:prstGeom prst="ellipse">
            <a:avLst/>
          </a:prstGeom>
          <a:solidFill>
            <a:schemeClr val="accent6">
              <a:lumMod val="40000"/>
              <a:lumOff val="6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8" name="椭圆 27"/>
          <p:cNvSpPr/>
          <p:nvPr/>
        </p:nvSpPr>
        <p:spPr>
          <a:xfrm>
            <a:off x="6238875" y="2714625"/>
            <a:ext cx="214313" cy="214313"/>
          </a:xfrm>
          <a:prstGeom prst="ellipse">
            <a:avLst/>
          </a:prstGeom>
          <a:solidFill>
            <a:schemeClr val="accent6">
              <a:lumMod val="40000"/>
              <a:lumOff val="6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9" name="椭圆 28"/>
          <p:cNvSpPr/>
          <p:nvPr/>
        </p:nvSpPr>
        <p:spPr>
          <a:xfrm>
            <a:off x="6881813" y="2214563"/>
            <a:ext cx="214313" cy="214313"/>
          </a:xfrm>
          <a:prstGeom prst="ellipse">
            <a:avLst/>
          </a:prstGeom>
          <a:solidFill>
            <a:schemeClr val="accent6">
              <a:lumMod val="40000"/>
              <a:lumOff val="6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0" name="椭圆 29"/>
          <p:cNvSpPr/>
          <p:nvPr/>
        </p:nvSpPr>
        <p:spPr>
          <a:xfrm>
            <a:off x="6667500" y="1571625"/>
            <a:ext cx="214313" cy="214313"/>
          </a:xfrm>
          <a:prstGeom prst="ellipse">
            <a:avLst/>
          </a:prstGeom>
          <a:solidFill>
            <a:schemeClr val="accent6">
              <a:lumMod val="40000"/>
              <a:lumOff val="6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1" name="椭圆 30"/>
          <p:cNvSpPr/>
          <p:nvPr/>
        </p:nvSpPr>
        <p:spPr>
          <a:xfrm>
            <a:off x="5453063" y="1571625"/>
            <a:ext cx="214313" cy="214313"/>
          </a:xfrm>
          <a:prstGeom prst="ellipse">
            <a:avLst/>
          </a:prstGeom>
          <a:solidFill>
            <a:schemeClr val="accent6">
              <a:lumMod val="40000"/>
              <a:lumOff val="6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2" name="椭圆 31"/>
          <p:cNvSpPr/>
          <p:nvPr/>
        </p:nvSpPr>
        <p:spPr>
          <a:xfrm>
            <a:off x="7024688" y="4572000"/>
            <a:ext cx="214313" cy="214313"/>
          </a:xfrm>
          <a:prstGeom prst="ellipse">
            <a:avLst/>
          </a:prstGeom>
          <a:solidFill>
            <a:schemeClr val="accent6">
              <a:lumMod val="40000"/>
              <a:lumOff val="6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3" name="椭圆 32"/>
          <p:cNvSpPr/>
          <p:nvPr/>
        </p:nvSpPr>
        <p:spPr>
          <a:xfrm>
            <a:off x="8167688" y="3500438"/>
            <a:ext cx="214313" cy="214313"/>
          </a:xfrm>
          <a:prstGeom prst="ellipse">
            <a:avLst/>
          </a:prstGeom>
          <a:solidFill>
            <a:schemeClr val="accent6">
              <a:lumMod val="40000"/>
              <a:lumOff val="6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4" name="椭圆 33"/>
          <p:cNvSpPr/>
          <p:nvPr/>
        </p:nvSpPr>
        <p:spPr>
          <a:xfrm>
            <a:off x="7667625" y="1714500"/>
            <a:ext cx="214313" cy="214313"/>
          </a:xfrm>
          <a:prstGeom prst="ellipse">
            <a:avLst/>
          </a:prstGeom>
          <a:solidFill>
            <a:schemeClr val="accent6">
              <a:lumMod val="40000"/>
              <a:lumOff val="6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5" name="椭圆 34"/>
          <p:cNvSpPr/>
          <p:nvPr/>
        </p:nvSpPr>
        <p:spPr>
          <a:xfrm>
            <a:off x="8167688" y="2357438"/>
            <a:ext cx="214313" cy="214313"/>
          </a:xfrm>
          <a:prstGeom prst="ellipse">
            <a:avLst/>
          </a:prstGeom>
          <a:solidFill>
            <a:schemeClr val="accent6">
              <a:lumMod val="40000"/>
              <a:lumOff val="6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6" name="椭圆 35"/>
          <p:cNvSpPr/>
          <p:nvPr/>
        </p:nvSpPr>
        <p:spPr>
          <a:xfrm>
            <a:off x="3309938" y="2357438"/>
            <a:ext cx="214313" cy="214313"/>
          </a:xfrm>
          <a:prstGeom prst="ellipse">
            <a:avLst/>
          </a:prstGeom>
          <a:solidFill>
            <a:schemeClr val="tx1">
              <a:lumMod val="95000"/>
              <a:lumOff val="5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7" name="椭圆 36"/>
          <p:cNvSpPr/>
          <p:nvPr/>
        </p:nvSpPr>
        <p:spPr>
          <a:xfrm>
            <a:off x="6810375" y="3643313"/>
            <a:ext cx="214313" cy="214313"/>
          </a:xfrm>
          <a:prstGeom prst="ellipse">
            <a:avLst/>
          </a:prstGeom>
          <a:solidFill>
            <a:schemeClr val="tx1">
              <a:lumMod val="95000"/>
              <a:lumOff val="5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8" name="椭圆 37"/>
          <p:cNvSpPr/>
          <p:nvPr/>
        </p:nvSpPr>
        <p:spPr>
          <a:xfrm>
            <a:off x="7310438" y="2714625"/>
            <a:ext cx="214313" cy="214313"/>
          </a:xfrm>
          <a:prstGeom prst="ellipse">
            <a:avLst/>
          </a:prstGeom>
          <a:solidFill>
            <a:schemeClr val="accent6">
              <a:lumMod val="40000"/>
              <a:lumOff val="6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3" name="太阳形 62"/>
          <p:cNvSpPr/>
          <p:nvPr/>
        </p:nvSpPr>
        <p:spPr>
          <a:xfrm>
            <a:off x="3238500" y="2214563"/>
            <a:ext cx="428625" cy="500063"/>
          </a:xfrm>
          <a:prstGeom prst="su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69" name="直接箭头连接符 68"/>
          <p:cNvCxnSpPr>
            <a:stCxn id="17" idx="3"/>
          </p:cNvCxnSpPr>
          <p:nvPr/>
        </p:nvCxnSpPr>
        <p:spPr>
          <a:xfrm rot="5400000">
            <a:off x="3452813" y="2039938"/>
            <a:ext cx="388938" cy="2460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16" idx="2"/>
          </p:cNvCxnSpPr>
          <p:nvPr/>
        </p:nvCxnSpPr>
        <p:spPr>
          <a:xfrm rot="10800000">
            <a:off x="3595688" y="2500313"/>
            <a:ext cx="785813" cy="1063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stCxn id="14" idx="0"/>
          </p:cNvCxnSpPr>
          <p:nvPr/>
        </p:nvCxnSpPr>
        <p:spPr>
          <a:xfrm rot="5400000" flipH="1" flipV="1">
            <a:off x="2898775" y="2660650"/>
            <a:ext cx="357188" cy="3222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stCxn id="15" idx="6"/>
          </p:cNvCxnSpPr>
          <p:nvPr/>
        </p:nvCxnSpPr>
        <p:spPr>
          <a:xfrm>
            <a:off x="2809875" y="2392363"/>
            <a:ext cx="428625" cy="365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a:stCxn id="12" idx="4"/>
          </p:cNvCxnSpPr>
          <p:nvPr/>
        </p:nvCxnSpPr>
        <p:spPr>
          <a:xfrm rot="16200000" flipH="1">
            <a:off x="3005931" y="1981994"/>
            <a:ext cx="357188" cy="2508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6881813" y="2214563"/>
            <a:ext cx="214313" cy="214313"/>
          </a:xfrm>
          <a:prstGeom prst="ellipse">
            <a:avLst/>
          </a:prstGeom>
          <a:solidFill>
            <a:schemeClr val="tx1">
              <a:lumMod val="95000"/>
              <a:lumOff val="5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86" name="直接箭头连接符 85"/>
          <p:cNvCxnSpPr/>
          <p:nvPr/>
        </p:nvCxnSpPr>
        <p:spPr>
          <a:xfrm rot="16200000" flipH="1">
            <a:off x="6024563" y="1357313"/>
            <a:ext cx="460375" cy="1174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a:stCxn id="30" idx="4"/>
          </p:cNvCxnSpPr>
          <p:nvPr/>
        </p:nvCxnSpPr>
        <p:spPr>
          <a:xfrm rot="16200000" flipH="1">
            <a:off x="6650038" y="1911350"/>
            <a:ext cx="357188" cy="1063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a:stCxn id="34" idx="3"/>
          </p:cNvCxnSpPr>
          <p:nvPr/>
        </p:nvCxnSpPr>
        <p:spPr>
          <a:xfrm rot="5400000">
            <a:off x="7274719" y="1789906"/>
            <a:ext cx="317500" cy="5318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3" name="直接箭头连接符 92"/>
          <p:cNvCxnSpPr>
            <a:stCxn id="35" idx="2"/>
          </p:cNvCxnSpPr>
          <p:nvPr/>
        </p:nvCxnSpPr>
        <p:spPr>
          <a:xfrm rot="10800000">
            <a:off x="7167563" y="2357438"/>
            <a:ext cx="1000125" cy="1063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5" name="直接箭头连接符 94"/>
          <p:cNvCxnSpPr/>
          <p:nvPr/>
        </p:nvCxnSpPr>
        <p:spPr>
          <a:xfrm rot="16200000" flipV="1">
            <a:off x="7096125" y="2500313"/>
            <a:ext cx="214313" cy="2143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a:stCxn id="28" idx="7"/>
          </p:cNvCxnSpPr>
          <p:nvPr/>
        </p:nvCxnSpPr>
        <p:spPr>
          <a:xfrm rot="5400000" flipH="1" flipV="1">
            <a:off x="6457156" y="2393156"/>
            <a:ext cx="317500" cy="3889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a:stCxn id="23" idx="4"/>
          </p:cNvCxnSpPr>
          <p:nvPr/>
        </p:nvCxnSpPr>
        <p:spPr>
          <a:xfrm rot="5400000">
            <a:off x="4434681" y="3661569"/>
            <a:ext cx="785813" cy="177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a:stCxn id="24" idx="5"/>
          </p:cNvCxnSpPr>
          <p:nvPr/>
        </p:nvCxnSpPr>
        <p:spPr>
          <a:xfrm rot="16200000" flipH="1">
            <a:off x="4206875" y="3754438"/>
            <a:ext cx="317500" cy="3175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a:stCxn id="26" idx="6"/>
          </p:cNvCxnSpPr>
          <p:nvPr/>
        </p:nvCxnSpPr>
        <p:spPr>
          <a:xfrm>
            <a:off x="3167063" y="4108450"/>
            <a:ext cx="1214438" cy="177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7" name="直接箭头连接符 106"/>
          <p:cNvCxnSpPr>
            <a:stCxn id="25" idx="7"/>
          </p:cNvCxnSpPr>
          <p:nvPr/>
        </p:nvCxnSpPr>
        <p:spPr>
          <a:xfrm rot="5400000" flipH="1" flipV="1">
            <a:off x="4064000" y="4286250"/>
            <a:ext cx="246063" cy="5318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a:stCxn id="22" idx="0"/>
          </p:cNvCxnSpPr>
          <p:nvPr/>
        </p:nvCxnSpPr>
        <p:spPr>
          <a:xfrm rot="16200000" flipV="1">
            <a:off x="4577556" y="4661694"/>
            <a:ext cx="500063" cy="177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1" name="直接箭头连接符 110"/>
          <p:cNvCxnSpPr>
            <a:stCxn id="20" idx="6"/>
          </p:cNvCxnSpPr>
          <p:nvPr/>
        </p:nvCxnSpPr>
        <p:spPr>
          <a:xfrm>
            <a:off x="5881688" y="3536950"/>
            <a:ext cx="785813" cy="177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3" name="直接箭头连接符 112"/>
          <p:cNvCxnSpPr>
            <a:stCxn id="18" idx="6"/>
          </p:cNvCxnSpPr>
          <p:nvPr/>
        </p:nvCxnSpPr>
        <p:spPr>
          <a:xfrm flipV="1">
            <a:off x="6310313" y="3929063"/>
            <a:ext cx="357188" cy="3222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5" name="直接箭头连接符 114"/>
          <p:cNvCxnSpPr>
            <a:stCxn id="32" idx="0"/>
          </p:cNvCxnSpPr>
          <p:nvPr/>
        </p:nvCxnSpPr>
        <p:spPr>
          <a:xfrm rot="16200000" flipV="1">
            <a:off x="6792913" y="4232275"/>
            <a:ext cx="571500" cy="1079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7" name="直接箭头连接符 116"/>
          <p:cNvCxnSpPr>
            <a:stCxn id="33" idx="1"/>
          </p:cNvCxnSpPr>
          <p:nvPr/>
        </p:nvCxnSpPr>
        <p:spPr>
          <a:xfrm rot="16200000" flipH="1" flipV="1">
            <a:off x="7592219" y="3036094"/>
            <a:ext cx="111125" cy="11033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8" name="太阳形 57"/>
          <p:cNvSpPr/>
          <p:nvPr/>
        </p:nvSpPr>
        <p:spPr>
          <a:xfrm>
            <a:off x="6810375" y="2071688"/>
            <a:ext cx="428625" cy="500063"/>
          </a:xfrm>
          <a:prstGeom prst="su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9" name="椭圆 38"/>
          <p:cNvSpPr/>
          <p:nvPr/>
        </p:nvSpPr>
        <p:spPr>
          <a:xfrm>
            <a:off x="4524375" y="4214813"/>
            <a:ext cx="214313" cy="214313"/>
          </a:xfrm>
          <a:prstGeom prst="ellipse">
            <a:avLst/>
          </a:prstGeom>
          <a:solidFill>
            <a:schemeClr val="tx1">
              <a:lumMod val="95000"/>
              <a:lumOff val="5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5" name="太阳形 64"/>
          <p:cNvSpPr/>
          <p:nvPr/>
        </p:nvSpPr>
        <p:spPr>
          <a:xfrm>
            <a:off x="4452938" y="4071938"/>
            <a:ext cx="428625" cy="500063"/>
          </a:xfrm>
          <a:prstGeom prst="su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4" name="太阳形 63"/>
          <p:cNvSpPr/>
          <p:nvPr/>
        </p:nvSpPr>
        <p:spPr>
          <a:xfrm>
            <a:off x="6738938" y="3500438"/>
            <a:ext cx="428625" cy="500063"/>
          </a:xfrm>
          <a:prstGeom prst="su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2" name="TextBox 61"/>
          <p:cNvSpPr txBox="1"/>
          <p:nvPr/>
        </p:nvSpPr>
        <p:spPr>
          <a:xfrm>
            <a:off x="1809750" y="5857875"/>
            <a:ext cx="8572500" cy="829945"/>
          </a:xfrm>
          <a:prstGeom prst="rect">
            <a:avLst/>
          </a:prstGeom>
          <a:solidFill>
            <a:schemeClr val="accent6">
              <a:lumMod val="40000"/>
              <a:lumOff val="60000"/>
            </a:schemeClr>
          </a:solidFill>
        </p:spPr>
        <p:txBody>
          <a:bodyPr>
            <a:spAutoFit/>
          </a:bodyPr>
          <a:lstStyle/>
          <a:p>
            <a:pPr marR="0" defTabSz="914400">
              <a:buClrTx/>
              <a:buSzTx/>
              <a:buFontTx/>
              <a:buNone/>
              <a:defRPr/>
            </a:pPr>
            <a:r>
              <a:rPr kumimoji="0" lang="zh-CN" altLang="en-US" sz="2400" b="1" kern="1200" cap="none" spc="0" normalizeH="0" baseline="0" noProof="0" dirty="0">
                <a:solidFill>
                  <a:srgbClr val="002060"/>
                </a:solidFill>
                <a:latin typeface="Arial" panose="020B0604020202020204" pitchFamily="34" charset="0"/>
                <a:ea typeface="宋体" panose="02010600030101010101" pitchFamily="2" charset="-122"/>
                <a:cs typeface="+mn-cs"/>
              </a:rPr>
              <a:t>当网络中部分节点选择自己为簇头节点后</a:t>
            </a:r>
            <a:r>
              <a:rPr kumimoji="0" lang="en-US" altLang="zh-CN" sz="2400" b="1" kern="1200" cap="none" spc="0" normalizeH="0" baseline="0" noProof="0" dirty="0">
                <a:solidFill>
                  <a:srgbClr val="002060"/>
                </a:solidFill>
                <a:latin typeface="Arial" panose="020B0604020202020204" pitchFamily="34" charset="0"/>
                <a:ea typeface="宋体" panose="02010600030101010101" pitchFamily="2" charset="-122"/>
                <a:cs typeface="+mn-cs"/>
              </a:rPr>
              <a:t>,</a:t>
            </a:r>
            <a:r>
              <a:rPr kumimoji="0" lang="zh-CN" altLang="en-US" sz="2400" b="1" kern="1200" cap="none" spc="0" normalizeH="0" baseline="0" noProof="0" dirty="0">
                <a:solidFill>
                  <a:srgbClr val="002060"/>
                </a:solidFill>
                <a:latin typeface="Arial" panose="020B0604020202020204" pitchFamily="34" charset="0"/>
                <a:ea typeface="宋体" panose="02010600030101010101" pitchFamily="2" charset="-122"/>
                <a:cs typeface="+mn-cs"/>
              </a:rPr>
              <a:t>则发布消息通知网络中其它节点自己是簇头节点。</a:t>
            </a:r>
            <a:endParaRPr kumimoji="0" lang="zh-CN" altLang="en-US" sz="2400" b="1" kern="1200" cap="none" spc="0" normalizeH="0" baseline="0" noProof="0" dirty="0">
              <a:solidFill>
                <a:srgbClr val="002060"/>
              </a:solidFill>
              <a:latin typeface="Arial" panose="020B0604020202020204" pitchFamily="34" charset="0"/>
              <a:ea typeface="宋体" panose="02010600030101010101" pitchFamily="2" charset="-122"/>
              <a:cs typeface="+mn-cs"/>
            </a:endParaRPr>
          </a:p>
        </p:txBody>
      </p:sp>
      <p:sp>
        <p:nvSpPr>
          <p:cNvPr id="66" name="TextBox 65"/>
          <p:cNvSpPr txBox="1"/>
          <p:nvPr/>
        </p:nvSpPr>
        <p:spPr>
          <a:xfrm>
            <a:off x="1809750" y="5657850"/>
            <a:ext cx="8643938" cy="829945"/>
          </a:xfrm>
          <a:prstGeom prst="rect">
            <a:avLst/>
          </a:prstGeom>
          <a:solidFill>
            <a:schemeClr val="accent6">
              <a:lumMod val="40000"/>
              <a:lumOff val="60000"/>
            </a:schemeClr>
          </a:solidFill>
        </p:spPr>
        <p:txBody>
          <a:bodyPr>
            <a:spAutoFit/>
          </a:bodyPr>
          <a:lstStyle/>
          <a:p>
            <a:pPr marR="0" defTabSz="914400">
              <a:buClrTx/>
              <a:buSzTx/>
              <a:buFontTx/>
              <a:buNone/>
              <a:defRPr/>
            </a:pPr>
            <a:r>
              <a:rPr kumimoji="0" lang="zh-CN" altLang="en-US" sz="2400" b="1" kern="1200" cap="none" spc="0" normalizeH="0" baseline="0" noProof="0" dirty="0">
                <a:solidFill>
                  <a:srgbClr val="002060"/>
                </a:solidFill>
                <a:latin typeface="Arial" panose="020B0604020202020204" pitchFamily="34" charset="0"/>
                <a:ea typeface="宋体" panose="02010600030101010101" pitchFamily="2" charset="-122"/>
                <a:cs typeface="+mn-cs"/>
              </a:rPr>
              <a:t>每个非簇头节点根据自己与簇头之间的距离来选择加入哪个簇，并通知该簇头，簇头收到消息后将该节点加入到簇成员表中。</a:t>
            </a:r>
            <a:endParaRPr kumimoji="0" lang="zh-CN" altLang="en-US" sz="2400" b="1" kern="1200" cap="none" spc="0" normalizeH="0" baseline="0" noProof="0" dirty="0">
              <a:solidFill>
                <a:srgbClr val="002060"/>
              </a:solidFill>
              <a:latin typeface="Arial" panose="020B0604020202020204" pitchFamily="34" charset="0"/>
              <a:ea typeface="宋体" panose="02010600030101010101" pitchFamily="2" charset="-122"/>
              <a:cs typeface="+mn-cs"/>
            </a:endParaRPr>
          </a:p>
        </p:txBody>
      </p:sp>
      <p:cxnSp>
        <p:nvCxnSpPr>
          <p:cNvPr id="100" name="直接箭头连接符 99"/>
          <p:cNvCxnSpPr/>
          <p:nvPr/>
        </p:nvCxnSpPr>
        <p:spPr>
          <a:xfrm>
            <a:off x="3667125" y="2643188"/>
            <a:ext cx="6072188" cy="78581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4" name="直接箭头连接符 103"/>
          <p:cNvCxnSpPr/>
          <p:nvPr/>
        </p:nvCxnSpPr>
        <p:spPr>
          <a:xfrm flipV="1">
            <a:off x="4953000" y="3714750"/>
            <a:ext cx="4714875" cy="64293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8" name="直接箭头连接符 107"/>
          <p:cNvCxnSpPr/>
          <p:nvPr/>
        </p:nvCxnSpPr>
        <p:spPr>
          <a:xfrm flipV="1">
            <a:off x="7167563" y="3571875"/>
            <a:ext cx="2500313" cy="28575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4" name="直接箭头连接符 113"/>
          <p:cNvCxnSpPr/>
          <p:nvPr/>
        </p:nvCxnSpPr>
        <p:spPr>
          <a:xfrm>
            <a:off x="7239000" y="2500313"/>
            <a:ext cx="2428875" cy="71437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16" name="TextBox 115"/>
          <p:cNvSpPr txBox="1"/>
          <p:nvPr/>
        </p:nvSpPr>
        <p:spPr>
          <a:xfrm>
            <a:off x="1809750" y="5643563"/>
            <a:ext cx="8643938" cy="1198880"/>
          </a:xfrm>
          <a:prstGeom prst="rect">
            <a:avLst/>
          </a:prstGeom>
          <a:solidFill>
            <a:schemeClr val="accent6">
              <a:lumMod val="40000"/>
              <a:lumOff val="60000"/>
            </a:schemeClr>
          </a:solidFill>
        </p:spPr>
        <p:txBody>
          <a:bodyPr>
            <a:spAutoFit/>
          </a:bodyPr>
          <a:lstStyle/>
          <a:p>
            <a:pPr marR="0" defTabSz="914400">
              <a:buClrTx/>
              <a:buSzTx/>
              <a:buFontTx/>
              <a:buNone/>
              <a:defRPr/>
            </a:pPr>
            <a:r>
              <a:rPr kumimoji="0" lang="zh-CN" altLang="en-US" sz="2400" b="1" kern="1200" cap="none" spc="0" normalizeH="0" baseline="0" noProof="0" dirty="0">
                <a:solidFill>
                  <a:srgbClr val="002060"/>
                </a:solidFill>
                <a:latin typeface="Arial" panose="020B0604020202020204" pitchFamily="34" charset="0"/>
                <a:ea typeface="宋体" panose="02010600030101010101" pitchFamily="2" charset="-122"/>
                <a:cs typeface="+mn-cs"/>
              </a:rPr>
              <a:t>非簇头节点在簇内指定的持续时间内发送一次数据，在没有数据发送时，将进入休眠状态以节省能量，而簇头节点保持工作状态以接收数据。</a:t>
            </a:r>
            <a:endParaRPr kumimoji="0" lang="zh-CN" altLang="en-US" sz="2400" b="1" kern="1200" cap="none" spc="0" normalizeH="0" baseline="0" noProof="0" dirty="0">
              <a:solidFill>
                <a:srgbClr val="002060"/>
              </a:solidFill>
              <a:latin typeface="Arial" panose="020B0604020202020204" pitchFamily="34" charset="0"/>
              <a:ea typeface="宋体" panose="02010600030101010101" pitchFamily="2" charset="-122"/>
              <a:cs typeface="+mn-cs"/>
            </a:endParaRPr>
          </a:p>
        </p:txBody>
      </p:sp>
      <p:sp>
        <p:nvSpPr>
          <p:cNvPr id="118" name="TextBox 117"/>
          <p:cNvSpPr txBox="1"/>
          <p:nvPr/>
        </p:nvSpPr>
        <p:spPr>
          <a:xfrm>
            <a:off x="1809750" y="5786438"/>
            <a:ext cx="7670626" cy="829945"/>
          </a:xfrm>
          <a:prstGeom prst="rect">
            <a:avLst/>
          </a:prstGeom>
          <a:solidFill>
            <a:schemeClr val="accent6">
              <a:lumMod val="40000"/>
              <a:lumOff val="60000"/>
            </a:schemeClr>
          </a:solidFill>
        </p:spPr>
        <p:txBody>
          <a:bodyPr wrap="square">
            <a:spAutoFit/>
          </a:bodyPr>
          <a:lstStyle/>
          <a:p>
            <a:pPr marR="0" defTabSz="914400">
              <a:buClrTx/>
              <a:buSzTx/>
              <a:buFontTx/>
              <a:buNone/>
              <a:defRPr/>
            </a:pPr>
            <a:r>
              <a:rPr kumimoji="0" lang="zh-CN" altLang="en-US" sz="2400" b="1" kern="1200" cap="none" spc="0" normalizeH="0" baseline="0" noProof="0" dirty="0">
                <a:solidFill>
                  <a:srgbClr val="002060"/>
                </a:solidFill>
                <a:latin typeface="Arial" panose="020B0604020202020204" pitchFamily="34" charset="0"/>
                <a:ea typeface="宋体" panose="02010600030101010101" pitchFamily="2" charset="-122"/>
                <a:cs typeface="+mn-cs"/>
              </a:rPr>
              <a:t>簇头收到所有的簇内数据之后，就执行数据融合功能，然后将处理后的数据传输到</a:t>
            </a:r>
            <a:r>
              <a:rPr kumimoji="0" lang="en-US" altLang="zh-CN" sz="2400" b="1" kern="1200" cap="none" spc="0" normalizeH="0" baseline="0" noProof="0" dirty="0">
                <a:solidFill>
                  <a:srgbClr val="002060"/>
                </a:solidFill>
                <a:latin typeface="Arial" panose="020B0604020202020204" pitchFamily="34" charset="0"/>
                <a:ea typeface="宋体" panose="02010600030101010101" pitchFamily="2" charset="-122"/>
                <a:cs typeface="+mn-cs"/>
              </a:rPr>
              <a:t>Sink</a:t>
            </a:r>
            <a:r>
              <a:rPr kumimoji="0" lang="zh-CN" altLang="en-US" sz="2400" b="1" kern="1200" cap="none" spc="0" normalizeH="0" baseline="0" noProof="0" dirty="0">
                <a:solidFill>
                  <a:srgbClr val="002060"/>
                </a:solidFill>
                <a:latin typeface="Arial" panose="020B0604020202020204" pitchFamily="34" charset="0"/>
                <a:ea typeface="宋体" panose="02010600030101010101" pitchFamily="2" charset="-122"/>
                <a:cs typeface="+mn-cs"/>
              </a:rPr>
              <a:t>节点。</a:t>
            </a:r>
            <a:endParaRPr kumimoji="0" lang="zh-CN" altLang="en-US" sz="2400" b="1" kern="1200" cap="none" spc="0" normalizeH="0" baseline="0" noProof="0" dirty="0">
              <a:solidFill>
                <a:srgbClr val="002060"/>
              </a:solidFill>
              <a:latin typeface="Arial" panose="020B0604020202020204" pitchFamily="34" charset="0"/>
              <a:ea typeface="宋体" panose="02010600030101010101" pitchFamily="2" charset="-122"/>
              <a:cs typeface="+mn-cs"/>
            </a:endParaRPr>
          </a:p>
        </p:txBody>
      </p:sp>
      <p:sp>
        <p:nvSpPr>
          <p:cNvPr id="30788" name="TextBox 118"/>
          <p:cNvSpPr txBox="1"/>
          <p:nvPr/>
        </p:nvSpPr>
        <p:spPr>
          <a:xfrm>
            <a:off x="9382125" y="3929063"/>
            <a:ext cx="1084580" cy="368300"/>
          </a:xfrm>
          <a:prstGeom prst="rect">
            <a:avLst/>
          </a:prstGeom>
          <a:noFill/>
          <a:ln w="9525">
            <a:noFill/>
          </a:ln>
        </p:spPr>
        <p:txBody>
          <a:bodyPr wrap="none">
            <a:spAutoFit/>
          </a:bodyPr>
          <a:lstStyle/>
          <a:p>
            <a:r>
              <a:rPr lang="en-US" altLang="zh-CN" dirty="0">
                <a:latin typeface="Arial" panose="020B0604020202020204" pitchFamily="34" charset="0"/>
              </a:rPr>
              <a:t>Sink</a:t>
            </a:r>
            <a:r>
              <a:rPr lang="zh-CN" altLang="en-US" dirty="0">
                <a:latin typeface="Arial" panose="020B0604020202020204" pitchFamily="34" charset="0"/>
              </a:rPr>
              <a:t>节点</a:t>
            </a:r>
            <a:endParaRPr lang="zh-CN" altLang="en-US" dirty="0">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20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20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20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2000"/>
                                        <p:tgtEl>
                                          <p:spTgt spid="39"/>
                                        </p:tgtEl>
                                      </p:cBhvr>
                                    </p:animEffect>
                                  </p:childTnLst>
                                </p:cTn>
                              </p:par>
                              <p:par>
                                <p:cTn id="17" presetID="29"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1000" fill="hold"/>
                                        <p:tgtEl>
                                          <p:spTgt spid="11"/>
                                        </p:tgtEl>
                                        <p:attrNameLst>
                                          <p:attrName>ppt_x</p:attrName>
                                        </p:attrNameLst>
                                      </p:cBhvr>
                                      <p:tavLst>
                                        <p:tav tm="0">
                                          <p:val>
                                            <p:strVal val="#ppt_x-.2"/>
                                          </p:val>
                                        </p:tav>
                                        <p:tav tm="100000">
                                          <p:val>
                                            <p:strVal val="#ppt_x"/>
                                          </p:val>
                                        </p:tav>
                                      </p:tavLst>
                                    </p:anim>
                                    <p:anim calcmode="lin" valueType="num">
                                      <p:cBhvr>
                                        <p:cTn id="20" dur="1000" fill="hold"/>
                                        <p:tgtEl>
                                          <p:spTgt spid="11"/>
                                        </p:tgtEl>
                                        <p:attrNameLst>
                                          <p:attrName>ppt_y</p:attrName>
                                        </p:attrNameLst>
                                      </p:cBhvr>
                                      <p:tavLst>
                                        <p:tav tm="0">
                                          <p:val>
                                            <p:strVal val="#ppt_y"/>
                                          </p:val>
                                        </p:tav>
                                        <p:tav tm="100000">
                                          <p:val>
                                            <p:strVal val="#ppt_y"/>
                                          </p:val>
                                        </p:tav>
                                      </p:tavLst>
                                    </p:anim>
                                    <p:animEffect transition="in" filter="wipe(right)" prLst="gradientSize: 0.1">
                                      <p:cBhvr>
                                        <p:cTn id="21" dur="10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11"/>
                                        </p:tgtEl>
                                        <p:attrNameLst>
                                          <p:attrName>style.visibility</p:attrName>
                                        </p:attrNameLst>
                                      </p:cBhvr>
                                      <p:to>
                                        <p:strVal val="hidden"/>
                                      </p:to>
                                    </p:set>
                                  </p:childTnLst>
                                </p:cTn>
                              </p:par>
                              <p:par>
                                <p:cTn id="26" presetID="53" presetClass="entr" presetSubtype="16" fill="hold" grpId="0" nodeType="withEffect">
                                  <p:stCondLst>
                                    <p:cond delay="0"/>
                                  </p:stCondLst>
                                  <p:childTnLst>
                                    <p:set>
                                      <p:cBhvr>
                                        <p:cTn id="27" dur="1" fill="hold">
                                          <p:stCondLst>
                                            <p:cond delay="0"/>
                                          </p:stCondLst>
                                        </p:cTn>
                                        <p:tgtEl>
                                          <p:spTgt spid="58"/>
                                        </p:tgtEl>
                                        <p:attrNameLst>
                                          <p:attrName>style.visibility</p:attrName>
                                        </p:attrNameLst>
                                      </p:cBhvr>
                                      <p:to>
                                        <p:strVal val="visible"/>
                                      </p:to>
                                    </p:set>
                                    <p:anim calcmode="lin" valueType="num">
                                      <p:cBhvr>
                                        <p:cTn id="28" dur="500" fill="hold"/>
                                        <p:tgtEl>
                                          <p:spTgt spid="58"/>
                                        </p:tgtEl>
                                        <p:attrNameLst>
                                          <p:attrName>ppt_w</p:attrName>
                                        </p:attrNameLst>
                                      </p:cBhvr>
                                      <p:tavLst>
                                        <p:tav tm="0">
                                          <p:val>
                                            <p:fltVal val="0"/>
                                          </p:val>
                                        </p:tav>
                                        <p:tav tm="100000">
                                          <p:val>
                                            <p:strVal val="#ppt_w"/>
                                          </p:val>
                                        </p:tav>
                                      </p:tavLst>
                                    </p:anim>
                                    <p:anim calcmode="lin" valueType="num">
                                      <p:cBhvr>
                                        <p:cTn id="29" dur="500" fill="hold"/>
                                        <p:tgtEl>
                                          <p:spTgt spid="58"/>
                                        </p:tgtEl>
                                        <p:attrNameLst>
                                          <p:attrName>ppt_h</p:attrName>
                                        </p:attrNameLst>
                                      </p:cBhvr>
                                      <p:tavLst>
                                        <p:tav tm="0">
                                          <p:val>
                                            <p:fltVal val="0"/>
                                          </p:val>
                                        </p:tav>
                                        <p:tav tm="100000">
                                          <p:val>
                                            <p:strVal val="#ppt_h"/>
                                          </p:val>
                                        </p:tav>
                                      </p:tavLst>
                                    </p:anim>
                                    <p:animEffect transition="in" filter="fade">
                                      <p:cBhvr>
                                        <p:cTn id="30" dur="500"/>
                                        <p:tgtEl>
                                          <p:spTgt spid="58"/>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63"/>
                                        </p:tgtEl>
                                        <p:attrNameLst>
                                          <p:attrName>style.visibility</p:attrName>
                                        </p:attrNameLst>
                                      </p:cBhvr>
                                      <p:to>
                                        <p:strVal val="visible"/>
                                      </p:to>
                                    </p:set>
                                    <p:anim calcmode="lin" valueType="num">
                                      <p:cBhvr>
                                        <p:cTn id="33" dur="500" fill="hold"/>
                                        <p:tgtEl>
                                          <p:spTgt spid="63"/>
                                        </p:tgtEl>
                                        <p:attrNameLst>
                                          <p:attrName>ppt_w</p:attrName>
                                        </p:attrNameLst>
                                      </p:cBhvr>
                                      <p:tavLst>
                                        <p:tav tm="0">
                                          <p:val>
                                            <p:fltVal val="0"/>
                                          </p:val>
                                        </p:tav>
                                        <p:tav tm="100000">
                                          <p:val>
                                            <p:strVal val="#ppt_w"/>
                                          </p:val>
                                        </p:tav>
                                      </p:tavLst>
                                    </p:anim>
                                    <p:anim calcmode="lin" valueType="num">
                                      <p:cBhvr>
                                        <p:cTn id="34" dur="500" fill="hold"/>
                                        <p:tgtEl>
                                          <p:spTgt spid="63"/>
                                        </p:tgtEl>
                                        <p:attrNameLst>
                                          <p:attrName>ppt_h</p:attrName>
                                        </p:attrNameLst>
                                      </p:cBhvr>
                                      <p:tavLst>
                                        <p:tav tm="0">
                                          <p:val>
                                            <p:fltVal val="0"/>
                                          </p:val>
                                        </p:tav>
                                        <p:tav tm="100000">
                                          <p:val>
                                            <p:strVal val="#ppt_h"/>
                                          </p:val>
                                        </p:tav>
                                      </p:tavLst>
                                    </p:anim>
                                    <p:animEffect transition="in" filter="fade">
                                      <p:cBhvr>
                                        <p:cTn id="35" dur="500"/>
                                        <p:tgtEl>
                                          <p:spTgt spid="63"/>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64"/>
                                        </p:tgtEl>
                                        <p:attrNameLst>
                                          <p:attrName>style.visibility</p:attrName>
                                        </p:attrNameLst>
                                      </p:cBhvr>
                                      <p:to>
                                        <p:strVal val="visible"/>
                                      </p:to>
                                    </p:set>
                                    <p:anim calcmode="lin" valueType="num">
                                      <p:cBhvr>
                                        <p:cTn id="38" dur="500" fill="hold"/>
                                        <p:tgtEl>
                                          <p:spTgt spid="64"/>
                                        </p:tgtEl>
                                        <p:attrNameLst>
                                          <p:attrName>ppt_w</p:attrName>
                                        </p:attrNameLst>
                                      </p:cBhvr>
                                      <p:tavLst>
                                        <p:tav tm="0">
                                          <p:val>
                                            <p:fltVal val="0"/>
                                          </p:val>
                                        </p:tav>
                                        <p:tav tm="100000">
                                          <p:val>
                                            <p:strVal val="#ppt_w"/>
                                          </p:val>
                                        </p:tav>
                                      </p:tavLst>
                                    </p:anim>
                                    <p:anim calcmode="lin" valueType="num">
                                      <p:cBhvr>
                                        <p:cTn id="39" dur="500" fill="hold"/>
                                        <p:tgtEl>
                                          <p:spTgt spid="64"/>
                                        </p:tgtEl>
                                        <p:attrNameLst>
                                          <p:attrName>ppt_h</p:attrName>
                                        </p:attrNameLst>
                                      </p:cBhvr>
                                      <p:tavLst>
                                        <p:tav tm="0">
                                          <p:val>
                                            <p:fltVal val="0"/>
                                          </p:val>
                                        </p:tav>
                                        <p:tav tm="100000">
                                          <p:val>
                                            <p:strVal val="#ppt_h"/>
                                          </p:val>
                                        </p:tav>
                                      </p:tavLst>
                                    </p:anim>
                                    <p:animEffect transition="in" filter="fade">
                                      <p:cBhvr>
                                        <p:cTn id="40" dur="500"/>
                                        <p:tgtEl>
                                          <p:spTgt spid="64"/>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65"/>
                                        </p:tgtEl>
                                        <p:attrNameLst>
                                          <p:attrName>style.visibility</p:attrName>
                                        </p:attrNameLst>
                                      </p:cBhvr>
                                      <p:to>
                                        <p:strVal val="visible"/>
                                      </p:to>
                                    </p:set>
                                    <p:anim calcmode="lin" valueType="num">
                                      <p:cBhvr>
                                        <p:cTn id="43" dur="500" fill="hold"/>
                                        <p:tgtEl>
                                          <p:spTgt spid="65"/>
                                        </p:tgtEl>
                                        <p:attrNameLst>
                                          <p:attrName>ppt_w</p:attrName>
                                        </p:attrNameLst>
                                      </p:cBhvr>
                                      <p:tavLst>
                                        <p:tav tm="0">
                                          <p:val>
                                            <p:fltVal val="0"/>
                                          </p:val>
                                        </p:tav>
                                        <p:tav tm="100000">
                                          <p:val>
                                            <p:strVal val="#ppt_w"/>
                                          </p:val>
                                        </p:tav>
                                      </p:tavLst>
                                    </p:anim>
                                    <p:anim calcmode="lin" valueType="num">
                                      <p:cBhvr>
                                        <p:cTn id="44" dur="500" fill="hold"/>
                                        <p:tgtEl>
                                          <p:spTgt spid="65"/>
                                        </p:tgtEl>
                                        <p:attrNameLst>
                                          <p:attrName>ppt_h</p:attrName>
                                        </p:attrNameLst>
                                      </p:cBhvr>
                                      <p:tavLst>
                                        <p:tav tm="0">
                                          <p:val>
                                            <p:fltVal val="0"/>
                                          </p:val>
                                        </p:tav>
                                        <p:tav tm="100000">
                                          <p:val>
                                            <p:strVal val="#ppt_h"/>
                                          </p:val>
                                        </p:tav>
                                      </p:tavLst>
                                    </p:anim>
                                    <p:animEffect transition="in" filter="fade">
                                      <p:cBhvr>
                                        <p:cTn id="45" dur="500"/>
                                        <p:tgtEl>
                                          <p:spTgt spid="65"/>
                                        </p:tgtEl>
                                      </p:cBhvr>
                                    </p:animEffect>
                                  </p:childTnLst>
                                </p:cTn>
                              </p:par>
                            </p:childTnLst>
                          </p:cTn>
                        </p:par>
                        <p:par>
                          <p:cTn id="46" fill="hold">
                            <p:stCondLst>
                              <p:cond delay="0"/>
                            </p:stCondLst>
                            <p:childTnLst>
                              <p:par>
                                <p:cTn id="47" presetID="29" presetClass="entr" presetSubtype="0" fill="hold" grpId="0" nodeType="afterEffect">
                                  <p:stCondLst>
                                    <p:cond delay="0"/>
                                  </p:stCondLst>
                                  <p:childTnLst>
                                    <p:set>
                                      <p:cBhvr>
                                        <p:cTn id="48" dur="1" fill="hold">
                                          <p:stCondLst>
                                            <p:cond delay="0"/>
                                          </p:stCondLst>
                                        </p:cTn>
                                        <p:tgtEl>
                                          <p:spTgt spid="62"/>
                                        </p:tgtEl>
                                        <p:attrNameLst>
                                          <p:attrName>style.visibility</p:attrName>
                                        </p:attrNameLst>
                                      </p:cBhvr>
                                      <p:to>
                                        <p:strVal val="visible"/>
                                      </p:to>
                                    </p:set>
                                    <p:anim calcmode="lin" valueType="num">
                                      <p:cBhvr>
                                        <p:cTn id="49" dur="1000" fill="hold"/>
                                        <p:tgtEl>
                                          <p:spTgt spid="62"/>
                                        </p:tgtEl>
                                        <p:attrNameLst>
                                          <p:attrName>ppt_x</p:attrName>
                                        </p:attrNameLst>
                                      </p:cBhvr>
                                      <p:tavLst>
                                        <p:tav tm="0">
                                          <p:val>
                                            <p:strVal val="#ppt_x-.2"/>
                                          </p:val>
                                        </p:tav>
                                        <p:tav tm="100000">
                                          <p:val>
                                            <p:strVal val="#ppt_x"/>
                                          </p:val>
                                        </p:tav>
                                      </p:tavLst>
                                    </p:anim>
                                    <p:anim calcmode="lin" valueType="num">
                                      <p:cBhvr>
                                        <p:cTn id="50" dur="1000" fill="hold"/>
                                        <p:tgtEl>
                                          <p:spTgt spid="62"/>
                                        </p:tgtEl>
                                        <p:attrNameLst>
                                          <p:attrName>ppt_y</p:attrName>
                                        </p:attrNameLst>
                                      </p:cBhvr>
                                      <p:tavLst>
                                        <p:tav tm="0">
                                          <p:val>
                                            <p:strVal val="#ppt_y"/>
                                          </p:val>
                                        </p:tav>
                                        <p:tav tm="100000">
                                          <p:val>
                                            <p:strVal val="#ppt_y"/>
                                          </p:val>
                                        </p:tav>
                                      </p:tavLst>
                                    </p:anim>
                                    <p:animEffect transition="in" filter="wipe(right)" prLst="gradientSize: 0.1">
                                      <p:cBhvr>
                                        <p:cTn id="51" dur="1000"/>
                                        <p:tgtEl>
                                          <p:spTgt spid="62"/>
                                        </p:tgtEl>
                                      </p:cBhvr>
                                    </p:animEffect>
                                  </p:childTnLst>
                                </p:cTn>
                              </p:par>
                            </p:childTnLst>
                          </p:cTn>
                        </p:par>
                        <p:par>
                          <p:cTn id="52" fill="hold">
                            <p:stCondLst>
                              <p:cond delay="1000"/>
                            </p:stCondLst>
                            <p:childTnLst>
                              <p:par>
                                <p:cTn id="53" presetID="50" presetClass="exit" presetSubtype="0" accel="100000" fill="hold" grpId="1" nodeType="afterEffect">
                                  <p:stCondLst>
                                    <p:cond delay="0"/>
                                  </p:stCondLst>
                                  <p:childTnLst>
                                    <p:anim calcmode="lin" valueType="num">
                                      <p:cBhvr>
                                        <p:cTn id="54" dur="1000"/>
                                        <p:tgtEl>
                                          <p:spTgt spid="58"/>
                                        </p:tgtEl>
                                        <p:attrNameLst>
                                          <p:attrName>ppt_w</p:attrName>
                                        </p:attrNameLst>
                                      </p:cBhvr>
                                      <p:tavLst>
                                        <p:tav tm="0">
                                          <p:val>
                                            <p:strVal val="ppt_w"/>
                                          </p:val>
                                        </p:tav>
                                        <p:tav tm="100000">
                                          <p:val>
                                            <p:strVal val="ppt_w+.3"/>
                                          </p:val>
                                        </p:tav>
                                      </p:tavLst>
                                    </p:anim>
                                    <p:anim calcmode="lin" valueType="num">
                                      <p:cBhvr>
                                        <p:cTn id="55" dur="1000"/>
                                        <p:tgtEl>
                                          <p:spTgt spid="58"/>
                                        </p:tgtEl>
                                        <p:attrNameLst>
                                          <p:attrName>ppt_h</p:attrName>
                                        </p:attrNameLst>
                                      </p:cBhvr>
                                      <p:tavLst>
                                        <p:tav tm="0">
                                          <p:val>
                                            <p:strVal val="ppt_h"/>
                                          </p:val>
                                        </p:tav>
                                        <p:tav tm="100000">
                                          <p:val>
                                            <p:strVal val="ppt_h"/>
                                          </p:val>
                                        </p:tav>
                                      </p:tavLst>
                                    </p:anim>
                                    <p:animEffect transition="out" filter="fade">
                                      <p:cBhvr>
                                        <p:cTn id="56" dur="1000"/>
                                        <p:tgtEl>
                                          <p:spTgt spid="58"/>
                                        </p:tgtEl>
                                      </p:cBhvr>
                                    </p:animEffect>
                                    <p:set>
                                      <p:cBhvr>
                                        <p:cTn id="57" dur="1" fill="hold">
                                          <p:stCondLst>
                                            <p:cond delay="999"/>
                                          </p:stCondLst>
                                        </p:cTn>
                                        <p:tgtEl>
                                          <p:spTgt spid="58"/>
                                        </p:tgtEl>
                                        <p:attrNameLst>
                                          <p:attrName>style.visibility</p:attrName>
                                        </p:attrNameLst>
                                      </p:cBhvr>
                                      <p:to>
                                        <p:strVal val="hidden"/>
                                      </p:to>
                                    </p:set>
                                  </p:childTnLst>
                                </p:cTn>
                              </p:par>
                              <p:par>
                                <p:cTn id="58" presetID="50" presetClass="exit" presetSubtype="0" accel="100000" fill="hold" grpId="1" nodeType="withEffect">
                                  <p:stCondLst>
                                    <p:cond delay="0"/>
                                  </p:stCondLst>
                                  <p:childTnLst>
                                    <p:anim calcmode="lin" valueType="num">
                                      <p:cBhvr>
                                        <p:cTn id="59" dur="1000"/>
                                        <p:tgtEl>
                                          <p:spTgt spid="63"/>
                                        </p:tgtEl>
                                        <p:attrNameLst>
                                          <p:attrName>ppt_w</p:attrName>
                                        </p:attrNameLst>
                                      </p:cBhvr>
                                      <p:tavLst>
                                        <p:tav tm="0">
                                          <p:val>
                                            <p:strVal val="ppt_w"/>
                                          </p:val>
                                        </p:tav>
                                        <p:tav tm="100000">
                                          <p:val>
                                            <p:strVal val="ppt_w+.3"/>
                                          </p:val>
                                        </p:tav>
                                      </p:tavLst>
                                    </p:anim>
                                    <p:anim calcmode="lin" valueType="num">
                                      <p:cBhvr>
                                        <p:cTn id="60" dur="1000"/>
                                        <p:tgtEl>
                                          <p:spTgt spid="63"/>
                                        </p:tgtEl>
                                        <p:attrNameLst>
                                          <p:attrName>ppt_h</p:attrName>
                                        </p:attrNameLst>
                                      </p:cBhvr>
                                      <p:tavLst>
                                        <p:tav tm="0">
                                          <p:val>
                                            <p:strVal val="ppt_h"/>
                                          </p:val>
                                        </p:tav>
                                        <p:tav tm="100000">
                                          <p:val>
                                            <p:strVal val="ppt_h"/>
                                          </p:val>
                                        </p:tav>
                                      </p:tavLst>
                                    </p:anim>
                                    <p:animEffect transition="out" filter="fade">
                                      <p:cBhvr>
                                        <p:cTn id="61" dur="1000"/>
                                        <p:tgtEl>
                                          <p:spTgt spid="63"/>
                                        </p:tgtEl>
                                      </p:cBhvr>
                                    </p:animEffect>
                                    <p:set>
                                      <p:cBhvr>
                                        <p:cTn id="62" dur="1" fill="hold">
                                          <p:stCondLst>
                                            <p:cond delay="999"/>
                                          </p:stCondLst>
                                        </p:cTn>
                                        <p:tgtEl>
                                          <p:spTgt spid="63"/>
                                        </p:tgtEl>
                                        <p:attrNameLst>
                                          <p:attrName>style.visibility</p:attrName>
                                        </p:attrNameLst>
                                      </p:cBhvr>
                                      <p:to>
                                        <p:strVal val="hidden"/>
                                      </p:to>
                                    </p:set>
                                  </p:childTnLst>
                                </p:cTn>
                              </p:par>
                              <p:par>
                                <p:cTn id="63" presetID="50" presetClass="exit" presetSubtype="0" accel="100000" fill="hold" grpId="1" nodeType="withEffect">
                                  <p:stCondLst>
                                    <p:cond delay="0"/>
                                  </p:stCondLst>
                                  <p:childTnLst>
                                    <p:anim calcmode="lin" valueType="num">
                                      <p:cBhvr>
                                        <p:cTn id="64" dur="1000"/>
                                        <p:tgtEl>
                                          <p:spTgt spid="64"/>
                                        </p:tgtEl>
                                        <p:attrNameLst>
                                          <p:attrName>ppt_w</p:attrName>
                                        </p:attrNameLst>
                                      </p:cBhvr>
                                      <p:tavLst>
                                        <p:tav tm="0">
                                          <p:val>
                                            <p:strVal val="ppt_w"/>
                                          </p:val>
                                        </p:tav>
                                        <p:tav tm="100000">
                                          <p:val>
                                            <p:strVal val="ppt_w+.3"/>
                                          </p:val>
                                        </p:tav>
                                      </p:tavLst>
                                    </p:anim>
                                    <p:anim calcmode="lin" valueType="num">
                                      <p:cBhvr>
                                        <p:cTn id="65" dur="1000"/>
                                        <p:tgtEl>
                                          <p:spTgt spid="64"/>
                                        </p:tgtEl>
                                        <p:attrNameLst>
                                          <p:attrName>ppt_h</p:attrName>
                                        </p:attrNameLst>
                                      </p:cBhvr>
                                      <p:tavLst>
                                        <p:tav tm="0">
                                          <p:val>
                                            <p:strVal val="ppt_h"/>
                                          </p:val>
                                        </p:tav>
                                        <p:tav tm="100000">
                                          <p:val>
                                            <p:strVal val="ppt_h"/>
                                          </p:val>
                                        </p:tav>
                                      </p:tavLst>
                                    </p:anim>
                                    <p:animEffect transition="out" filter="fade">
                                      <p:cBhvr>
                                        <p:cTn id="66" dur="1000"/>
                                        <p:tgtEl>
                                          <p:spTgt spid="64"/>
                                        </p:tgtEl>
                                      </p:cBhvr>
                                    </p:animEffect>
                                    <p:set>
                                      <p:cBhvr>
                                        <p:cTn id="67" dur="1" fill="hold">
                                          <p:stCondLst>
                                            <p:cond delay="999"/>
                                          </p:stCondLst>
                                        </p:cTn>
                                        <p:tgtEl>
                                          <p:spTgt spid="64"/>
                                        </p:tgtEl>
                                        <p:attrNameLst>
                                          <p:attrName>style.visibility</p:attrName>
                                        </p:attrNameLst>
                                      </p:cBhvr>
                                      <p:to>
                                        <p:strVal val="hidden"/>
                                      </p:to>
                                    </p:set>
                                  </p:childTnLst>
                                </p:cTn>
                              </p:par>
                              <p:par>
                                <p:cTn id="68" presetID="50" presetClass="exit" presetSubtype="0" accel="100000" fill="hold" grpId="1" nodeType="withEffect">
                                  <p:stCondLst>
                                    <p:cond delay="0"/>
                                  </p:stCondLst>
                                  <p:childTnLst>
                                    <p:anim calcmode="lin" valueType="num">
                                      <p:cBhvr>
                                        <p:cTn id="69" dur="1000"/>
                                        <p:tgtEl>
                                          <p:spTgt spid="65"/>
                                        </p:tgtEl>
                                        <p:attrNameLst>
                                          <p:attrName>ppt_w</p:attrName>
                                        </p:attrNameLst>
                                      </p:cBhvr>
                                      <p:tavLst>
                                        <p:tav tm="0">
                                          <p:val>
                                            <p:strVal val="ppt_w"/>
                                          </p:val>
                                        </p:tav>
                                        <p:tav tm="100000">
                                          <p:val>
                                            <p:strVal val="ppt_w+.3"/>
                                          </p:val>
                                        </p:tav>
                                      </p:tavLst>
                                    </p:anim>
                                    <p:anim calcmode="lin" valueType="num">
                                      <p:cBhvr>
                                        <p:cTn id="70" dur="1000"/>
                                        <p:tgtEl>
                                          <p:spTgt spid="65"/>
                                        </p:tgtEl>
                                        <p:attrNameLst>
                                          <p:attrName>ppt_h</p:attrName>
                                        </p:attrNameLst>
                                      </p:cBhvr>
                                      <p:tavLst>
                                        <p:tav tm="0">
                                          <p:val>
                                            <p:strVal val="ppt_h"/>
                                          </p:val>
                                        </p:tav>
                                        <p:tav tm="100000">
                                          <p:val>
                                            <p:strVal val="ppt_h"/>
                                          </p:val>
                                        </p:tav>
                                      </p:tavLst>
                                    </p:anim>
                                    <p:animEffect transition="out" filter="fade">
                                      <p:cBhvr>
                                        <p:cTn id="71" dur="1000"/>
                                        <p:tgtEl>
                                          <p:spTgt spid="65"/>
                                        </p:tgtEl>
                                      </p:cBhvr>
                                    </p:animEffect>
                                    <p:set>
                                      <p:cBhvr>
                                        <p:cTn id="72" dur="1" fill="hold">
                                          <p:stCondLst>
                                            <p:cond delay="999"/>
                                          </p:stCondLst>
                                        </p:cTn>
                                        <p:tgtEl>
                                          <p:spTgt spid="65"/>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62"/>
                                        </p:tgtEl>
                                        <p:attrNameLst>
                                          <p:attrName>style.visibility</p:attrName>
                                        </p:attrNameLst>
                                      </p:cBhvr>
                                      <p:to>
                                        <p:strVal val="hidden"/>
                                      </p:to>
                                    </p:set>
                                  </p:childTnLst>
                                </p:cTn>
                              </p:par>
                            </p:childTnLst>
                          </p:cTn>
                        </p:par>
                        <p:par>
                          <p:cTn id="77" fill="hold">
                            <p:stCondLst>
                              <p:cond delay="0"/>
                            </p:stCondLst>
                            <p:childTnLst>
                              <p:par>
                                <p:cTn id="78" presetID="29" presetClass="entr" presetSubtype="0" fill="hold" grpId="0" nodeType="afterEffect">
                                  <p:stCondLst>
                                    <p:cond delay="0"/>
                                  </p:stCondLst>
                                  <p:childTnLst>
                                    <p:set>
                                      <p:cBhvr>
                                        <p:cTn id="79" dur="1" fill="hold">
                                          <p:stCondLst>
                                            <p:cond delay="0"/>
                                          </p:stCondLst>
                                        </p:cTn>
                                        <p:tgtEl>
                                          <p:spTgt spid="66"/>
                                        </p:tgtEl>
                                        <p:attrNameLst>
                                          <p:attrName>style.visibility</p:attrName>
                                        </p:attrNameLst>
                                      </p:cBhvr>
                                      <p:to>
                                        <p:strVal val="visible"/>
                                      </p:to>
                                    </p:set>
                                    <p:anim calcmode="lin" valueType="num">
                                      <p:cBhvr>
                                        <p:cTn id="80" dur="1000" fill="hold"/>
                                        <p:tgtEl>
                                          <p:spTgt spid="66"/>
                                        </p:tgtEl>
                                        <p:attrNameLst>
                                          <p:attrName>ppt_x</p:attrName>
                                        </p:attrNameLst>
                                      </p:cBhvr>
                                      <p:tavLst>
                                        <p:tav tm="0">
                                          <p:val>
                                            <p:strVal val="#ppt_x-.2"/>
                                          </p:val>
                                        </p:tav>
                                        <p:tav tm="100000">
                                          <p:val>
                                            <p:strVal val="#ppt_x"/>
                                          </p:val>
                                        </p:tav>
                                      </p:tavLst>
                                    </p:anim>
                                    <p:anim calcmode="lin" valueType="num">
                                      <p:cBhvr>
                                        <p:cTn id="81" dur="1000" fill="hold"/>
                                        <p:tgtEl>
                                          <p:spTgt spid="66"/>
                                        </p:tgtEl>
                                        <p:attrNameLst>
                                          <p:attrName>ppt_y</p:attrName>
                                        </p:attrNameLst>
                                      </p:cBhvr>
                                      <p:tavLst>
                                        <p:tav tm="0">
                                          <p:val>
                                            <p:strVal val="#ppt_y"/>
                                          </p:val>
                                        </p:tav>
                                        <p:tav tm="100000">
                                          <p:val>
                                            <p:strVal val="#ppt_y"/>
                                          </p:val>
                                        </p:tav>
                                      </p:tavLst>
                                    </p:anim>
                                    <p:animEffect transition="in" filter="wipe(right)" prLst="gradientSize: 0.1">
                                      <p:cBhvr>
                                        <p:cTn id="82" dur="1000"/>
                                        <p:tgtEl>
                                          <p:spTgt spid="66"/>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66"/>
                                        </p:tgtEl>
                                        <p:attrNameLst>
                                          <p:attrName>style.visibility</p:attrName>
                                        </p:attrNameLst>
                                      </p:cBhvr>
                                      <p:to>
                                        <p:strVal val="hidden"/>
                                      </p:to>
                                    </p:set>
                                  </p:childTnLst>
                                </p:cTn>
                              </p:par>
                              <p:par>
                                <p:cTn id="87" presetID="29" presetClass="entr" presetSubtype="0" fill="hold" grpId="0" nodeType="withEffect">
                                  <p:stCondLst>
                                    <p:cond delay="0"/>
                                  </p:stCondLst>
                                  <p:childTnLst>
                                    <p:set>
                                      <p:cBhvr>
                                        <p:cTn id="88" dur="1" fill="hold">
                                          <p:stCondLst>
                                            <p:cond delay="0"/>
                                          </p:stCondLst>
                                        </p:cTn>
                                        <p:tgtEl>
                                          <p:spTgt spid="116"/>
                                        </p:tgtEl>
                                        <p:attrNameLst>
                                          <p:attrName>style.visibility</p:attrName>
                                        </p:attrNameLst>
                                      </p:cBhvr>
                                      <p:to>
                                        <p:strVal val="visible"/>
                                      </p:to>
                                    </p:set>
                                    <p:anim calcmode="lin" valueType="num">
                                      <p:cBhvr>
                                        <p:cTn id="89" dur="1000" fill="hold"/>
                                        <p:tgtEl>
                                          <p:spTgt spid="116"/>
                                        </p:tgtEl>
                                        <p:attrNameLst>
                                          <p:attrName>ppt_x</p:attrName>
                                        </p:attrNameLst>
                                      </p:cBhvr>
                                      <p:tavLst>
                                        <p:tav tm="0">
                                          <p:val>
                                            <p:strVal val="#ppt_x-.2"/>
                                          </p:val>
                                        </p:tav>
                                        <p:tav tm="100000">
                                          <p:val>
                                            <p:strVal val="#ppt_x"/>
                                          </p:val>
                                        </p:tav>
                                      </p:tavLst>
                                    </p:anim>
                                    <p:anim calcmode="lin" valueType="num">
                                      <p:cBhvr>
                                        <p:cTn id="90" dur="1000" fill="hold"/>
                                        <p:tgtEl>
                                          <p:spTgt spid="116"/>
                                        </p:tgtEl>
                                        <p:attrNameLst>
                                          <p:attrName>ppt_y</p:attrName>
                                        </p:attrNameLst>
                                      </p:cBhvr>
                                      <p:tavLst>
                                        <p:tav tm="0">
                                          <p:val>
                                            <p:strVal val="#ppt_y"/>
                                          </p:val>
                                        </p:tav>
                                        <p:tav tm="100000">
                                          <p:val>
                                            <p:strVal val="#ppt_y"/>
                                          </p:val>
                                        </p:tav>
                                      </p:tavLst>
                                    </p:anim>
                                    <p:animEffect transition="in" filter="wipe(right)" prLst="gradientSize: 0.1">
                                      <p:cBhvr>
                                        <p:cTn id="91" dur="1000"/>
                                        <p:tgtEl>
                                          <p:spTgt spid="116"/>
                                        </p:tgtEl>
                                      </p:cBhvr>
                                    </p:animEffect>
                                  </p:childTnLst>
                                </p:cTn>
                              </p:par>
                              <p:par>
                                <p:cTn id="92" presetID="18" presetClass="entr" presetSubtype="12" fill="hold" nodeType="withEffect">
                                  <p:stCondLst>
                                    <p:cond delay="0"/>
                                  </p:stCondLst>
                                  <p:childTnLst>
                                    <p:set>
                                      <p:cBhvr>
                                        <p:cTn id="93" dur="1" fill="hold">
                                          <p:stCondLst>
                                            <p:cond delay="0"/>
                                          </p:stCondLst>
                                        </p:cTn>
                                        <p:tgtEl>
                                          <p:spTgt spid="73"/>
                                        </p:tgtEl>
                                        <p:attrNameLst>
                                          <p:attrName>style.visibility</p:attrName>
                                        </p:attrNameLst>
                                      </p:cBhvr>
                                      <p:to>
                                        <p:strVal val="visible"/>
                                      </p:to>
                                    </p:set>
                                    <p:animEffect transition="in" filter="strips(downLeft)">
                                      <p:cBhvr>
                                        <p:cTn id="94" dur="500"/>
                                        <p:tgtEl>
                                          <p:spTgt spid="73"/>
                                        </p:tgtEl>
                                      </p:cBhvr>
                                    </p:animEffect>
                                  </p:childTnLst>
                                </p:cTn>
                              </p:par>
                              <p:par>
                                <p:cTn id="95" presetID="18" presetClass="entr" presetSubtype="12" fill="hold" nodeType="withEffect">
                                  <p:stCondLst>
                                    <p:cond delay="0"/>
                                  </p:stCondLst>
                                  <p:childTnLst>
                                    <p:set>
                                      <p:cBhvr>
                                        <p:cTn id="96" dur="1" fill="hold">
                                          <p:stCondLst>
                                            <p:cond delay="0"/>
                                          </p:stCondLst>
                                        </p:cTn>
                                        <p:tgtEl>
                                          <p:spTgt spid="86"/>
                                        </p:tgtEl>
                                        <p:attrNameLst>
                                          <p:attrName>style.visibility</p:attrName>
                                        </p:attrNameLst>
                                      </p:cBhvr>
                                      <p:to>
                                        <p:strVal val="visible"/>
                                      </p:to>
                                    </p:set>
                                    <p:animEffect transition="in" filter="strips(downLeft)">
                                      <p:cBhvr>
                                        <p:cTn id="97" dur="500"/>
                                        <p:tgtEl>
                                          <p:spTgt spid="86"/>
                                        </p:tgtEl>
                                      </p:cBhvr>
                                    </p:animEffect>
                                  </p:childTnLst>
                                </p:cTn>
                              </p:par>
                              <p:par>
                                <p:cTn id="98" presetID="18" presetClass="entr" presetSubtype="12" fill="hold" nodeType="withEffect">
                                  <p:stCondLst>
                                    <p:cond delay="0"/>
                                  </p:stCondLst>
                                  <p:childTnLst>
                                    <p:set>
                                      <p:cBhvr>
                                        <p:cTn id="99" dur="1" fill="hold">
                                          <p:stCondLst>
                                            <p:cond delay="0"/>
                                          </p:stCondLst>
                                        </p:cTn>
                                        <p:tgtEl>
                                          <p:spTgt spid="117"/>
                                        </p:tgtEl>
                                        <p:attrNameLst>
                                          <p:attrName>style.visibility</p:attrName>
                                        </p:attrNameLst>
                                      </p:cBhvr>
                                      <p:to>
                                        <p:strVal val="visible"/>
                                      </p:to>
                                    </p:set>
                                    <p:animEffect transition="in" filter="strips(downLeft)">
                                      <p:cBhvr>
                                        <p:cTn id="100" dur="500"/>
                                        <p:tgtEl>
                                          <p:spTgt spid="117"/>
                                        </p:tgtEl>
                                      </p:cBhvr>
                                    </p:animEffect>
                                  </p:childTnLst>
                                </p:cTn>
                              </p:par>
                              <p:par>
                                <p:cTn id="101" presetID="18" presetClass="entr" presetSubtype="12" fill="hold" nodeType="withEffect">
                                  <p:stCondLst>
                                    <p:cond delay="0"/>
                                  </p:stCondLst>
                                  <p:childTnLst>
                                    <p:set>
                                      <p:cBhvr>
                                        <p:cTn id="102" dur="1" fill="hold">
                                          <p:stCondLst>
                                            <p:cond delay="0"/>
                                          </p:stCondLst>
                                        </p:cTn>
                                        <p:tgtEl>
                                          <p:spTgt spid="99"/>
                                        </p:tgtEl>
                                        <p:attrNameLst>
                                          <p:attrName>style.visibility</p:attrName>
                                        </p:attrNameLst>
                                      </p:cBhvr>
                                      <p:to>
                                        <p:strVal val="visible"/>
                                      </p:to>
                                    </p:set>
                                    <p:animEffect transition="in" filter="strips(downLeft)">
                                      <p:cBhvr>
                                        <p:cTn id="103" dur="500"/>
                                        <p:tgtEl>
                                          <p:spTgt spid="99"/>
                                        </p:tgtEl>
                                      </p:cBhvr>
                                    </p:animEffect>
                                  </p:childTnLst>
                                </p:cTn>
                              </p:par>
                            </p:childTnLst>
                          </p:cTn>
                        </p:par>
                        <p:par>
                          <p:cTn id="104" fill="hold">
                            <p:stCondLst>
                              <p:cond delay="0"/>
                            </p:stCondLst>
                            <p:childTnLst>
                              <p:par>
                                <p:cTn id="105" presetID="18" presetClass="entr" presetSubtype="12" fill="hold" nodeType="afterEffect">
                                  <p:stCondLst>
                                    <p:cond delay="0"/>
                                  </p:stCondLst>
                                  <p:childTnLst>
                                    <p:set>
                                      <p:cBhvr>
                                        <p:cTn id="106" dur="1" fill="hold">
                                          <p:stCondLst>
                                            <p:cond delay="0"/>
                                          </p:stCondLst>
                                        </p:cTn>
                                        <p:tgtEl>
                                          <p:spTgt spid="69"/>
                                        </p:tgtEl>
                                        <p:attrNameLst>
                                          <p:attrName>style.visibility</p:attrName>
                                        </p:attrNameLst>
                                      </p:cBhvr>
                                      <p:to>
                                        <p:strVal val="visible"/>
                                      </p:to>
                                    </p:set>
                                    <p:animEffect transition="in" filter="strips(downLeft)">
                                      <p:cBhvr>
                                        <p:cTn id="107" dur="500"/>
                                        <p:tgtEl>
                                          <p:spTgt spid="69"/>
                                        </p:tgtEl>
                                      </p:cBhvr>
                                    </p:animEffect>
                                  </p:childTnLst>
                                </p:cTn>
                              </p:par>
                              <p:par>
                                <p:cTn id="108" presetID="18" presetClass="entr" presetSubtype="12" fill="hold" nodeType="withEffect">
                                  <p:stCondLst>
                                    <p:cond delay="0"/>
                                  </p:stCondLst>
                                  <p:childTnLst>
                                    <p:set>
                                      <p:cBhvr>
                                        <p:cTn id="109" dur="1" fill="hold">
                                          <p:stCondLst>
                                            <p:cond delay="0"/>
                                          </p:stCondLst>
                                        </p:cTn>
                                        <p:tgtEl>
                                          <p:spTgt spid="88"/>
                                        </p:tgtEl>
                                        <p:attrNameLst>
                                          <p:attrName>style.visibility</p:attrName>
                                        </p:attrNameLst>
                                      </p:cBhvr>
                                      <p:to>
                                        <p:strVal val="visible"/>
                                      </p:to>
                                    </p:set>
                                    <p:animEffect transition="in" filter="strips(downLeft)">
                                      <p:cBhvr>
                                        <p:cTn id="110" dur="500"/>
                                        <p:tgtEl>
                                          <p:spTgt spid="88"/>
                                        </p:tgtEl>
                                      </p:cBhvr>
                                    </p:animEffect>
                                  </p:childTnLst>
                                </p:cTn>
                              </p:par>
                              <p:par>
                                <p:cTn id="111" presetID="18" presetClass="entr" presetSubtype="12" fill="hold" nodeType="withEffect">
                                  <p:stCondLst>
                                    <p:cond delay="0"/>
                                  </p:stCondLst>
                                  <p:childTnLst>
                                    <p:set>
                                      <p:cBhvr>
                                        <p:cTn id="112" dur="1" fill="hold">
                                          <p:stCondLst>
                                            <p:cond delay="0"/>
                                          </p:stCondLst>
                                        </p:cTn>
                                        <p:tgtEl>
                                          <p:spTgt spid="115"/>
                                        </p:tgtEl>
                                        <p:attrNameLst>
                                          <p:attrName>style.visibility</p:attrName>
                                        </p:attrNameLst>
                                      </p:cBhvr>
                                      <p:to>
                                        <p:strVal val="visible"/>
                                      </p:to>
                                    </p:set>
                                    <p:animEffect transition="in" filter="strips(downLeft)">
                                      <p:cBhvr>
                                        <p:cTn id="113" dur="500"/>
                                        <p:tgtEl>
                                          <p:spTgt spid="115"/>
                                        </p:tgtEl>
                                      </p:cBhvr>
                                    </p:animEffect>
                                  </p:childTnLst>
                                </p:cTn>
                              </p:par>
                              <p:par>
                                <p:cTn id="114" presetID="18" presetClass="entr" presetSubtype="12" fill="hold" nodeType="withEffect">
                                  <p:stCondLst>
                                    <p:cond delay="0"/>
                                  </p:stCondLst>
                                  <p:childTnLst>
                                    <p:set>
                                      <p:cBhvr>
                                        <p:cTn id="115" dur="1" fill="hold">
                                          <p:stCondLst>
                                            <p:cond delay="0"/>
                                          </p:stCondLst>
                                        </p:cTn>
                                        <p:tgtEl>
                                          <p:spTgt spid="101"/>
                                        </p:tgtEl>
                                        <p:attrNameLst>
                                          <p:attrName>style.visibility</p:attrName>
                                        </p:attrNameLst>
                                      </p:cBhvr>
                                      <p:to>
                                        <p:strVal val="visible"/>
                                      </p:to>
                                    </p:set>
                                    <p:animEffect transition="in" filter="strips(downLeft)">
                                      <p:cBhvr>
                                        <p:cTn id="116" dur="500"/>
                                        <p:tgtEl>
                                          <p:spTgt spid="101"/>
                                        </p:tgtEl>
                                      </p:cBhvr>
                                    </p:animEffect>
                                  </p:childTnLst>
                                </p:cTn>
                              </p:par>
                            </p:childTnLst>
                          </p:cTn>
                        </p:par>
                        <p:par>
                          <p:cTn id="117" fill="hold">
                            <p:stCondLst>
                              <p:cond delay="500"/>
                            </p:stCondLst>
                            <p:childTnLst>
                              <p:par>
                                <p:cTn id="118" presetID="18" presetClass="entr" presetSubtype="12" fill="hold" nodeType="afterEffect">
                                  <p:stCondLst>
                                    <p:cond delay="0"/>
                                  </p:stCondLst>
                                  <p:childTnLst>
                                    <p:set>
                                      <p:cBhvr>
                                        <p:cTn id="119" dur="1" fill="hold">
                                          <p:stCondLst>
                                            <p:cond delay="0"/>
                                          </p:stCondLst>
                                        </p:cTn>
                                        <p:tgtEl>
                                          <p:spTgt spid="84"/>
                                        </p:tgtEl>
                                        <p:attrNameLst>
                                          <p:attrName>style.visibility</p:attrName>
                                        </p:attrNameLst>
                                      </p:cBhvr>
                                      <p:to>
                                        <p:strVal val="visible"/>
                                      </p:to>
                                    </p:set>
                                    <p:animEffect transition="in" filter="strips(downLeft)">
                                      <p:cBhvr>
                                        <p:cTn id="120" dur="500"/>
                                        <p:tgtEl>
                                          <p:spTgt spid="84"/>
                                        </p:tgtEl>
                                      </p:cBhvr>
                                    </p:animEffect>
                                  </p:childTnLst>
                                </p:cTn>
                              </p:par>
                              <p:par>
                                <p:cTn id="121" presetID="18" presetClass="entr" presetSubtype="12" fill="hold" nodeType="withEffect">
                                  <p:stCondLst>
                                    <p:cond delay="0"/>
                                  </p:stCondLst>
                                  <p:childTnLst>
                                    <p:set>
                                      <p:cBhvr>
                                        <p:cTn id="122" dur="1" fill="hold">
                                          <p:stCondLst>
                                            <p:cond delay="0"/>
                                          </p:stCondLst>
                                        </p:cTn>
                                        <p:tgtEl>
                                          <p:spTgt spid="90"/>
                                        </p:tgtEl>
                                        <p:attrNameLst>
                                          <p:attrName>style.visibility</p:attrName>
                                        </p:attrNameLst>
                                      </p:cBhvr>
                                      <p:to>
                                        <p:strVal val="visible"/>
                                      </p:to>
                                    </p:set>
                                    <p:animEffect transition="in" filter="strips(downLeft)">
                                      <p:cBhvr>
                                        <p:cTn id="123" dur="500"/>
                                        <p:tgtEl>
                                          <p:spTgt spid="90"/>
                                        </p:tgtEl>
                                      </p:cBhvr>
                                    </p:animEffect>
                                  </p:childTnLst>
                                </p:cTn>
                              </p:par>
                              <p:par>
                                <p:cTn id="124" presetID="18" presetClass="entr" presetSubtype="12" fill="hold" nodeType="withEffect">
                                  <p:stCondLst>
                                    <p:cond delay="0"/>
                                  </p:stCondLst>
                                  <p:childTnLst>
                                    <p:set>
                                      <p:cBhvr>
                                        <p:cTn id="125" dur="1" fill="hold">
                                          <p:stCondLst>
                                            <p:cond delay="0"/>
                                          </p:stCondLst>
                                        </p:cTn>
                                        <p:tgtEl>
                                          <p:spTgt spid="113"/>
                                        </p:tgtEl>
                                        <p:attrNameLst>
                                          <p:attrName>style.visibility</p:attrName>
                                        </p:attrNameLst>
                                      </p:cBhvr>
                                      <p:to>
                                        <p:strVal val="visible"/>
                                      </p:to>
                                    </p:set>
                                    <p:animEffect transition="in" filter="strips(downLeft)">
                                      <p:cBhvr>
                                        <p:cTn id="126" dur="500"/>
                                        <p:tgtEl>
                                          <p:spTgt spid="113"/>
                                        </p:tgtEl>
                                      </p:cBhvr>
                                    </p:animEffect>
                                  </p:childTnLst>
                                </p:cTn>
                              </p:par>
                              <p:par>
                                <p:cTn id="127" presetID="18" presetClass="entr" presetSubtype="12" fill="hold" nodeType="withEffect">
                                  <p:stCondLst>
                                    <p:cond delay="0"/>
                                  </p:stCondLst>
                                  <p:childTnLst>
                                    <p:set>
                                      <p:cBhvr>
                                        <p:cTn id="128" dur="1" fill="hold">
                                          <p:stCondLst>
                                            <p:cond delay="0"/>
                                          </p:stCondLst>
                                        </p:cTn>
                                        <p:tgtEl>
                                          <p:spTgt spid="105"/>
                                        </p:tgtEl>
                                        <p:attrNameLst>
                                          <p:attrName>style.visibility</p:attrName>
                                        </p:attrNameLst>
                                      </p:cBhvr>
                                      <p:to>
                                        <p:strVal val="visible"/>
                                      </p:to>
                                    </p:set>
                                    <p:animEffect transition="in" filter="strips(downLeft)">
                                      <p:cBhvr>
                                        <p:cTn id="129" dur="500"/>
                                        <p:tgtEl>
                                          <p:spTgt spid="105"/>
                                        </p:tgtEl>
                                      </p:cBhvr>
                                    </p:animEffect>
                                  </p:childTnLst>
                                </p:cTn>
                              </p:par>
                            </p:childTnLst>
                          </p:cTn>
                        </p:par>
                        <p:par>
                          <p:cTn id="130" fill="hold">
                            <p:stCondLst>
                              <p:cond delay="1000"/>
                            </p:stCondLst>
                            <p:childTnLst>
                              <p:par>
                                <p:cTn id="131" presetID="18" presetClass="entr" presetSubtype="12" fill="hold" nodeType="afterEffect">
                                  <p:stCondLst>
                                    <p:cond delay="0"/>
                                  </p:stCondLst>
                                  <p:childTnLst>
                                    <p:set>
                                      <p:cBhvr>
                                        <p:cTn id="132" dur="1" fill="hold">
                                          <p:stCondLst>
                                            <p:cond delay="0"/>
                                          </p:stCondLst>
                                        </p:cTn>
                                        <p:tgtEl>
                                          <p:spTgt spid="82"/>
                                        </p:tgtEl>
                                        <p:attrNameLst>
                                          <p:attrName>style.visibility</p:attrName>
                                        </p:attrNameLst>
                                      </p:cBhvr>
                                      <p:to>
                                        <p:strVal val="visible"/>
                                      </p:to>
                                    </p:set>
                                    <p:animEffect transition="in" filter="strips(downLeft)">
                                      <p:cBhvr>
                                        <p:cTn id="133" dur="500"/>
                                        <p:tgtEl>
                                          <p:spTgt spid="82"/>
                                        </p:tgtEl>
                                      </p:cBhvr>
                                    </p:animEffect>
                                  </p:childTnLst>
                                </p:cTn>
                              </p:par>
                              <p:par>
                                <p:cTn id="134" presetID="18" presetClass="entr" presetSubtype="12" fill="hold" nodeType="withEffect">
                                  <p:stCondLst>
                                    <p:cond delay="0"/>
                                  </p:stCondLst>
                                  <p:childTnLst>
                                    <p:set>
                                      <p:cBhvr>
                                        <p:cTn id="135" dur="1" fill="hold">
                                          <p:stCondLst>
                                            <p:cond delay="0"/>
                                          </p:stCondLst>
                                        </p:cTn>
                                        <p:tgtEl>
                                          <p:spTgt spid="93"/>
                                        </p:tgtEl>
                                        <p:attrNameLst>
                                          <p:attrName>style.visibility</p:attrName>
                                        </p:attrNameLst>
                                      </p:cBhvr>
                                      <p:to>
                                        <p:strVal val="visible"/>
                                      </p:to>
                                    </p:set>
                                    <p:animEffect transition="in" filter="strips(downLeft)">
                                      <p:cBhvr>
                                        <p:cTn id="136" dur="500"/>
                                        <p:tgtEl>
                                          <p:spTgt spid="93"/>
                                        </p:tgtEl>
                                      </p:cBhvr>
                                    </p:animEffect>
                                  </p:childTnLst>
                                </p:cTn>
                              </p:par>
                              <p:par>
                                <p:cTn id="137" presetID="18" presetClass="entr" presetSubtype="12" fill="hold" nodeType="withEffect">
                                  <p:stCondLst>
                                    <p:cond delay="0"/>
                                  </p:stCondLst>
                                  <p:childTnLst>
                                    <p:set>
                                      <p:cBhvr>
                                        <p:cTn id="138" dur="1" fill="hold">
                                          <p:stCondLst>
                                            <p:cond delay="0"/>
                                          </p:stCondLst>
                                        </p:cTn>
                                        <p:tgtEl>
                                          <p:spTgt spid="111"/>
                                        </p:tgtEl>
                                        <p:attrNameLst>
                                          <p:attrName>style.visibility</p:attrName>
                                        </p:attrNameLst>
                                      </p:cBhvr>
                                      <p:to>
                                        <p:strVal val="visible"/>
                                      </p:to>
                                    </p:set>
                                    <p:animEffect transition="in" filter="strips(downLeft)">
                                      <p:cBhvr>
                                        <p:cTn id="139" dur="500"/>
                                        <p:tgtEl>
                                          <p:spTgt spid="111"/>
                                        </p:tgtEl>
                                      </p:cBhvr>
                                    </p:animEffect>
                                  </p:childTnLst>
                                </p:cTn>
                              </p:par>
                              <p:par>
                                <p:cTn id="140" presetID="18" presetClass="entr" presetSubtype="12" fill="hold" nodeType="withEffect">
                                  <p:stCondLst>
                                    <p:cond delay="0"/>
                                  </p:stCondLst>
                                  <p:childTnLst>
                                    <p:set>
                                      <p:cBhvr>
                                        <p:cTn id="141" dur="1" fill="hold">
                                          <p:stCondLst>
                                            <p:cond delay="0"/>
                                          </p:stCondLst>
                                        </p:cTn>
                                        <p:tgtEl>
                                          <p:spTgt spid="107"/>
                                        </p:tgtEl>
                                        <p:attrNameLst>
                                          <p:attrName>style.visibility</p:attrName>
                                        </p:attrNameLst>
                                      </p:cBhvr>
                                      <p:to>
                                        <p:strVal val="visible"/>
                                      </p:to>
                                    </p:set>
                                    <p:animEffect transition="in" filter="strips(downLeft)">
                                      <p:cBhvr>
                                        <p:cTn id="142" dur="500"/>
                                        <p:tgtEl>
                                          <p:spTgt spid="107"/>
                                        </p:tgtEl>
                                      </p:cBhvr>
                                    </p:animEffect>
                                  </p:childTnLst>
                                </p:cTn>
                              </p:par>
                            </p:childTnLst>
                          </p:cTn>
                        </p:par>
                        <p:par>
                          <p:cTn id="143" fill="hold">
                            <p:stCondLst>
                              <p:cond delay="1500"/>
                            </p:stCondLst>
                            <p:childTnLst>
                              <p:par>
                                <p:cTn id="144" presetID="18" presetClass="entr" presetSubtype="12" fill="hold" nodeType="afterEffect">
                                  <p:stCondLst>
                                    <p:cond delay="0"/>
                                  </p:stCondLst>
                                  <p:childTnLst>
                                    <p:set>
                                      <p:cBhvr>
                                        <p:cTn id="145" dur="1" fill="hold">
                                          <p:stCondLst>
                                            <p:cond delay="0"/>
                                          </p:stCondLst>
                                        </p:cTn>
                                        <p:tgtEl>
                                          <p:spTgt spid="80"/>
                                        </p:tgtEl>
                                        <p:attrNameLst>
                                          <p:attrName>style.visibility</p:attrName>
                                        </p:attrNameLst>
                                      </p:cBhvr>
                                      <p:to>
                                        <p:strVal val="visible"/>
                                      </p:to>
                                    </p:set>
                                    <p:animEffect transition="in" filter="strips(downLeft)">
                                      <p:cBhvr>
                                        <p:cTn id="146" dur="500"/>
                                        <p:tgtEl>
                                          <p:spTgt spid="80"/>
                                        </p:tgtEl>
                                      </p:cBhvr>
                                    </p:animEffect>
                                  </p:childTnLst>
                                </p:cTn>
                              </p:par>
                              <p:par>
                                <p:cTn id="147" presetID="18" presetClass="entr" presetSubtype="12" fill="hold" nodeType="withEffect">
                                  <p:stCondLst>
                                    <p:cond delay="0"/>
                                  </p:stCondLst>
                                  <p:childTnLst>
                                    <p:set>
                                      <p:cBhvr>
                                        <p:cTn id="148" dur="1" fill="hold">
                                          <p:stCondLst>
                                            <p:cond delay="0"/>
                                          </p:stCondLst>
                                        </p:cTn>
                                        <p:tgtEl>
                                          <p:spTgt spid="95"/>
                                        </p:tgtEl>
                                        <p:attrNameLst>
                                          <p:attrName>style.visibility</p:attrName>
                                        </p:attrNameLst>
                                      </p:cBhvr>
                                      <p:to>
                                        <p:strVal val="visible"/>
                                      </p:to>
                                    </p:set>
                                    <p:animEffect transition="in" filter="strips(downLeft)">
                                      <p:cBhvr>
                                        <p:cTn id="149" dur="500"/>
                                        <p:tgtEl>
                                          <p:spTgt spid="95"/>
                                        </p:tgtEl>
                                      </p:cBhvr>
                                    </p:animEffect>
                                  </p:childTnLst>
                                </p:cTn>
                              </p:par>
                              <p:par>
                                <p:cTn id="150" presetID="18" presetClass="entr" presetSubtype="12" fill="hold" nodeType="withEffect">
                                  <p:stCondLst>
                                    <p:cond delay="0"/>
                                  </p:stCondLst>
                                  <p:childTnLst>
                                    <p:set>
                                      <p:cBhvr>
                                        <p:cTn id="151" dur="1" fill="hold">
                                          <p:stCondLst>
                                            <p:cond delay="0"/>
                                          </p:stCondLst>
                                        </p:cTn>
                                        <p:tgtEl>
                                          <p:spTgt spid="109"/>
                                        </p:tgtEl>
                                        <p:attrNameLst>
                                          <p:attrName>style.visibility</p:attrName>
                                        </p:attrNameLst>
                                      </p:cBhvr>
                                      <p:to>
                                        <p:strVal val="visible"/>
                                      </p:to>
                                    </p:set>
                                    <p:animEffect transition="in" filter="strips(downLeft)">
                                      <p:cBhvr>
                                        <p:cTn id="152" dur="500"/>
                                        <p:tgtEl>
                                          <p:spTgt spid="109"/>
                                        </p:tgtEl>
                                      </p:cBhvr>
                                    </p:animEffect>
                                  </p:childTnLst>
                                </p:cTn>
                              </p:par>
                            </p:childTnLst>
                          </p:cTn>
                        </p:par>
                        <p:par>
                          <p:cTn id="153" fill="hold">
                            <p:stCondLst>
                              <p:cond delay="2000"/>
                            </p:stCondLst>
                            <p:childTnLst>
                              <p:par>
                                <p:cTn id="154" presetID="18" presetClass="entr" presetSubtype="12" fill="hold" nodeType="afterEffect">
                                  <p:stCondLst>
                                    <p:cond delay="0"/>
                                  </p:stCondLst>
                                  <p:childTnLst>
                                    <p:set>
                                      <p:cBhvr>
                                        <p:cTn id="155" dur="1" fill="hold">
                                          <p:stCondLst>
                                            <p:cond delay="0"/>
                                          </p:stCondLst>
                                        </p:cTn>
                                        <p:tgtEl>
                                          <p:spTgt spid="97"/>
                                        </p:tgtEl>
                                        <p:attrNameLst>
                                          <p:attrName>style.visibility</p:attrName>
                                        </p:attrNameLst>
                                      </p:cBhvr>
                                      <p:to>
                                        <p:strVal val="visible"/>
                                      </p:to>
                                    </p:set>
                                    <p:animEffect transition="in" filter="strips(downLeft)">
                                      <p:cBhvr>
                                        <p:cTn id="156" dur="500"/>
                                        <p:tgtEl>
                                          <p:spTgt spid="97"/>
                                        </p:tgtEl>
                                      </p:cBhvr>
                                    </p:animEffect>
                                  </p:childTnLst>
                                </p:cTn>
                              </p:par>
                            </p:childTnLst>
                          </p:cTn>
                        </p:par>
                      </p:childTnLst>
                    </p:cTn>
                  </p:par>
                  <p:par>
                    <p:cTn id="157" fill="hold">
                      <p:stCondLst>
                        <p:cond delay="indefinite"/>
                      </p:stCondLst>
                      <p:childTnLst>
                        <p:par>
                          <p:cTn id="158" fill="hold">
                            <p:stCondLst>
                              <p:cond delay="0"/>
                            </p:stCondLst>
                            <p:childTnLst>
                              <p:par>
                                <p:cTn id="159" presetID="1" presetClass="exit" presetSubtype="0" fill="hold" nodeType="clickEffect">
                                  <p:stCondLst>
                                    <p:cond delay="0"/>
                                  </p:stCondLst>
                                  <p:childTnLst>
                                    <p:set>
                                      <p:cBhvr>
                                        <p:cTn id="160" dur="1" fill="hold">
                                          <p:stCondLst>
                                            <p:cond delay="0"/>
                                          </p:stCondLst>
                                        </p:cTn>
                                        <p:tgtEl>
                                          <p:spTgt spid="69"/>
                                        </p:tgtEl>
                                        <p:attrNameLst>
                                          <p:attrName>style.visibility</p:attrName>
                                        </p:attrNameLst>
                                      </p:cBhvr>
                                      <p:to>
                                        <p:strVal val="hidden"/>
                                      </p:to>
                                    </p:set>
                                  </p:childTnLst>
                                </p:cTn>
                              </p:par>
                              <p:par>
                                <p:cTn id="161" presetID="1" presetClass="exit" presetSubtype="0" fill="hold" nodeType="withEffect">
                                  <p:stCondLst>
                                    <p:cond delay="0"/>
                                  </p:stCondLst>
                                  <p:childTnLst>
                                    <p:set>
                                      <p:cBhvr>
                                        <p:cTn id="162" dur="1" fill="hold">
                                          <p:stCondLst>
                                            <p:cond delay="0"/>
                                          </p:stCondLst>
                                        </p:cTn>
                                        <p:tgtEl>
                                          <p:spTgt spid="73"/>
                                        </p:tgtEl>
                                        <p:attrNameLst>
                                          <p:attrName>style.visibility</p:attrName>
                                        </p:attrNameLst>
                                      </p:cBhvr>
                                      <p:to>
                                        <p:strVal val="hidden"/>
                                      </p:to>
                                    </p:set>
                                  </p:childTnLst>
                                </p:cTn>
                              </p:par>
                              <p:par>
                                <p:cTn id="163" presetID="1" presetClass="exit" presetSubtype="0" fill="hold" nodeType="withEffect">
                                  <p:stCondLst>
                                    <p:cond delay="0"/>
                                  </p:stCondLst>
                                  <p:childTnLst>
                                    <p:set>
                                      <p:cBhvr>
                                        <p:cTn id="164" dur="1" fill="hold">
                                          <p:stCondLst>
                                            <p:cond delay="0"/>
                                          </p:stCondLst>
                                        </p:cTn>
                                        <p:tgtEl>
                                          <p:spTgt spid="80"/>
                                        </p:tgtEl>
                                        <p:attrNameLst>
                                          <p:attrName>style.visibility</p:attrName>
                                        </p:attrNameLst>
                                      </p:cBhvr>
                                      <p:to>
                                        <p:strVal val="hidden"/>
                                      </p:to>
                                    </p:set>
                                  </p:childTnLst>
                                </p:cTn>
                              </p:par>
                              <p:par>
                                <p:cTn id="165" presetID="1" presetClass="exit" presetSubtype="0" fill="hold" nodeType="withEffect">
                                  <p:stCondLst>
                                    <p:cond delay="0"/>
                                  </p:stCondLst>
                                  <p:childTnLst>
                                    <p:set>
                                      <p:cBhvr>
                                        <p:cTn id="166" dur="1" fill="hold">
                                          <p:stCondLst>
                                            <p:cond delay="0"/>
                                          </p:stCondLst>
                                        </p:cTn>
                                        <p:tgtEl>
                                          <p:spTgt spid="82"/>
                                        </p:tgtEl>
                                        <p:attrNameLst>
                                          <p:attrName>style.visibility</p:attrName>
                                        </p:attrNameLst>
                                      </p:cBhvr>
                                      <p:to>
                                        <p:strVal val="hidden"/>
                                      </p:to>
                                    </p:set>
                                  </p:childTnLst>
                                </p:cTn>
                              </p:par>
                              <p:par>
                                <p:cTn id="167" presetID="1" presetClass="exit" presetSubtype="0" fill="hold" nodeType="withEffect">
                                  <p:stCondLst>
                                    <p:cond delay="0"/>
                                  </p:stCondLst>
                                  <p:childTnLst>
                                    <p:set>
                                      <p:cBhvr>
                                        <p:cTn id="168" dur="1" fill="hold">
                                          <p:stCondLst>
                                            <p:cond delay="0"/>
                                          </p:stCondLst>
                                        </p:cTn>
                                        <p:tgtEl>
                                          <p:spTgt spid="84"/>
                                        </p:tgtEl>
                                        <p:attrNameLst>
                                          <p:attrName>style.visibility</p:attrName>
                                        </p:attrNameLst>
                                      </p:cBhvr>
                                      <p:to>
                                        <p:strVal val="hidden"/>
                                      </p:to>
                                    </p:set>
                                  </p:childTnLst>
                                </p:cTn>
                              </p:par>
                              <p:par>
                                <p:cTn id="169" presetID="1" presetClass="exit" presetSubtype="0" fill="hold" nodeType="withEffect">
                                  <p:stCondLst>
                                    <p:cond delay="0"/>
                                  </p:stCondLst>
                                  <p:childTnLst>
                                    <p:set>
                                      <p:cBhvr>
                                        <p:cTn id="170" dur="1" fill="hold">
                                          <p:stCondLst>
                                            <p:cond delay="0"/>
                                          </p:stCondLst>
                                        </p:cTn>
                                        <p:tgtEl>
                                          <p:spTgt spid="86"/>
                                        </p:tgtEl>
                                        <p:attrNameLst>
                                          <p:attrName>style.visibility</p:attrName>
                                        </p:attrNameLst>
                                      </p:cBhvr>
                                      <p:to>
                                        <p:strVal val="hidden"/>
                                      </p:to>
                                    </p:set>
                                  </p:childTnLst>
                                </p:cTn>
                              </p:par>
                              <p:par>
                                <p:cTn id="171" presetID="1" presetClass="exit" presetSubtype="0" fill="hold" nodeType="withEffect">
                                  <p:stCondLst>
                                    <p:cond delay="0"/>
                                  </p:stCondLst>
                                  <p:childTnLst>
                                    <p:set>
                                      <p:cBhvr>
                                        <p:cTn id="172" dur="1" fill="hold">
                                          <p:stCondLst>
                                            <p:cond delay="0"/>
                                          </p:stCondLst>
                                        </p:cTn>
                                        <p:tgtEl>
                                          <p:spTgt spid="88"/>
                                        </p:tgtEl>
                                        <p:attrNameLst>
                                          <p:attrName>style.visibility</p:attrName>
                                        </p:attrNameLst>
                                      </p:cBhvr>
                                      <p:to>
                                        <p:strVal val="hidden"/>
                                      </p:to>
                                    </p:set>
                                  </p:childTnLst>
                                </p:cTn>
                              </p:par>
                              <p:par>
                                <p:cTn id="173" presetID="1" presetClass="exit" presetSubtype="0" fill="hold" nodeType="withEffect">
                                  <p:stCondLst>
                                    <p:cond delay="0"/>
                                  </p:stCondLst>
                                  <p:childTnLst>
                                    <p:set>
                                      <p:cBhvr>
                                        <p:cTn id="174" dur="1" fill="hold">
                                          <p:stCondLst>
                                            <p:cond delay="0"/>
                                          </p:stCondLst>
                                        </p:cTn>
                                        <p:tgtEl>
                                          <p:spTgt spid="90"/>
                                        </p:tgtEl>
                                        <p:attrNameLst>
                                          <p:attrName>style.visibility</p:attrName>
                                        </p:attrNameLst>
                                      </p:cBhvr>
                                      <p:to>
                                        <p:strVal val="hidden"/>
                                      </p:to>
                                    </p:set>
                                  </p:childTnLst>
                                </p:cTn>
                              </p:par>
                              <p:par>
                                <p:cTn id="175" presetID="1" presetClass="exit" presetSubtype="0" fill="hold" nodeType="withEffect">
                                  <p:stCondLst>
                                    <p:cond delay="0"/>
                                  </p:stCondLst>
                                  <p:childTnLst>
                                    <p:set>
                                      <p:cBhvr>
                                        <p:cTn id="176" dur="1" fill="hold">
                                          <p:stCondLst>
                                            <p:cond delay="0"/>
                                          </p:stCondLst>
                                        </p:cTn>
                                        <p:tgtEl>
                                          <p:spTgt spid="93"/>
                                        </p:tgtEl>
                                        <p:attrNameLst>
                                          <p:attrName>style.visibility</p:attrName>
                                        </p:attrNameLst>
                                      </p:cBhvr>
                                      <p:to>
                                        <p:strVal val="hidden"/>
                                      </p:to>
                                    </p:set>
                                  </p:childTnLst>
                                </p:cTn>
                              </p:par>
                              <p:par>
                                <p:cTn id="177" presetID="1" presetClass="exit" presetSubtype="0" fill="hold" nodeType="withEffect">
                                  <p:stCondLst>
                                    <p:cond delay="0"/>
                                  </p:stCondLst>
                                  <p:childTnLst>
                                    <p:set>
                                      <p:cBhvr>
                                        <p:cTn id="178" dur="1" fill="hold">
                                          <p:stCondLst>
                                            <p:cond delay="0"/>
                                          </p:stCondLst>
                                        </p:cTn>
                                        <p:tgtEl>
                                          <p:spTgt spid="95"/>
                                        </p:tgtEl>
                                        <p:attrNameLst>
                                          <p:attrName>style.visibility</p:attrName>
                                        </p:attrNameLst>
                                      </p:cBhvr>
                                      <p:to>
                                        <p:strVal val="hidden"/>
                                      </p:to>
                                    </p:set>
                                  </p:childTnLst>
                                </p:cTn>
                              </p:par>
                              <p:par>
                                <p:cTn id="179" presetID="1" presetClass="exit" presetSubtype="0" fill="hold" nodeType="withEffect">
                                  <p:stCondLst>
                                    <p:cond delay="0"/>
                                  </p:stCondLst>
                                  <p:childTnLst>
                                    <p:set>
                                      <p:cBhvr>
                                        <p:cTn id="180" dur="1" fill="hold">
                                          <p:stCondLst>
                                            <p:cond delay="0"/>
                                          </p:stCondLst>
                                        </p:cTn>
                                        <p:tgtEl>
                                          <p:spTgt spid="97"/>
                                        </p:tgtEl>
                                        <p:attrNameLst>
                                          <p:attrName>style.visibility</p:attrName>
                                        </p:attrNameLst>
                                      </p:cBhvr>
                                      <p:to>
                                        <p:strVal val="hidden"/>
                                      </p:to>
                                    </p:set>
                                  </p:childTnLst>
                                </p:cTn>
                              </p:par>
                              <p:par>
                                <p:cTn id="181" presetID="1" presetClass="exit" presetSubtype="0" fill="hold" nodeType="withEffect">
                                  <p:stCondLst>
                                    <p:cond delay="0"/>
                                  </p:stCondLst>
                                  <p:childTnLst>
                                    <p:set>
                                      <p:cBhvr>
                                        <p:cTn id="182" dur="1" fill="hold">
                                          <p:stCondLst>
                                            <p:cond delay="0"/>
                                          </p:stCondLst>
                                        </p:cTn>
                                        <p:tgtEl>
                                          <p:spTgt spid="117"/>
                                        </p:tgtEl>
                                        <p:attrNameLst>
                                          <p:attrName>style.visibility</p:attrName>
                                        </p:attrNameLst>
                                      </p:cBhvr>
                                      <p:to>
                                        <p:strVal val="hidden"/>
                                      </p:to>
                                    </p:set>
                                  </p:childTnLst>
                                </p:cTn>
                              </p:par>
                              <p:par>
                                <p:cTn id="183" presetID="1" presetClass="exit" presetSubtype="0" fill="hold" nodeType="withEffect">
                                  <p:stCondLst>
                                    <p:cond delay="0"/>
                                  </p:stCondLst>
                                  <p:childTnLst>
                                    <p:set>
                                      <p:cBhvr>
                                        <p:cTn id="184" dur="1" fill="hold">
                                          <p:stCondLst>
                                            <p:cond delay="0"/>
                                          </p:stCondLst>
                                        </p:cTn>
                                        <p:tgtEl>
                                          <p:spTgt spid="115"/>
                                        </p:tgtEl>
                                        <p:attrNameLst>
                                          <p:attrName>style.visibility</p:attrName>
                                        </p:attrNameLst>
                                      </p:cBhvr>
                                      <p:to>
                                        <p:strVal val="hidden"/>
                                      </p:to>
                                    </p:set>
                                  </p:childTnLst>
                                </p:cTn>
                              </p:par>
                              <p:par>
                                <p:cTn id="185" presetID="1" presetClass="exit" presetSubtype="0" fill="hold" nodeType="withEffect">
                                  <p:stCondLst>
                                    <p:cond delay="0"/>
                                  </p:stCondLst>
                                  <p:childTnLst>
                                    <p:set>
                                      <p:cBhvr>
                                        <p:cTn id="186" dur="1" fill="hold">
                                          <p:stCondLst>
                                            <p:cond delay="0"/>
                                          </p:stCondLst>
                                        </p:cTn>
                                        <p:tgtEl>
                                          <p:spTgt spid="113"/>
                                        </p:tgtEl>
                                        <p:attrNameLst>
                                          <p:attrName>style.visibility</p:attrName>
                                        </p:attrNameLst>
                                      </p:cBhvr>
                                      <p:to>
                                        <p:strVal val="hidden"/>
                                      </p:to>
                                    </p:set>
                                  </p:childTnLst>
                                </p:cTn>
                              </p:par>
                              <p:par>
                                <p:cTn id="187" presetID="1" presetClass="exit" presetSubtype="0" fill="hold" nodeType="withEffect">
                                  <p:stCondLst>
                                    <p:cond delay="0"/>
                                  </p:stCondLst>
                                  <p:childTnLst>
                                    <p:set>
                                      <p:cBhvr>
                                        <p:cTn id="188" dur="1" fill="hold">
                                          <p:stCondLst>
                                            <p:cond delay="0"/>
                                          </p:stCondLst>
                                        </p:cTn>
                                        <p:tgtEl>
                                          <p:spTgt spid="111"/>
                                        </p:tgtEl>
                                        <p:attrNameLst>
                                          <p:attrName>style.visibility</p:attrName>
                                        </p:attrNameLst>
                                      </p:cBhvr>
                                      <p:to>
                                        <p:strVal val="hidden"/>
                                      </p:to>
                                    </p:set>
                                  </p:childTnLst>
                                </p:cTn>
                              </p:par>
                              <p:par>
                                <p:cTn id="189" presetID="1" presetClass="exit" presetSubtype="0" fill="hold" nodeType="withEffect">
                                  <p:stCondLst>
                                    <p:cond delay="0"/>
                                  </p:stCondLst>
                                  <p:childTnLst>
                                    <p:set>
                                      <p:cBhvr>
                                        <p:cTn id="190" dur="1" fill="hold">
                                          <p:stCondLst>
                                            <p:cond delay="0"/>
                                          </p:stCondLst>
                                        </p:cTn>
                                        <p:tgtEl>
                                          <p:spTgt spid="105"/>
                                        </p:tgtEl>
                                        <p:attrNameLst>
                                          <p:attrName>style.visibility</p:attrName>
                                        </p:attrNameLst>
                                      </p:cBhvr>
                                      <p:to>
                                        <p:strVal val="hidden"/>
                                      </p:to>
                                    </p:set>
                                  </p:childTnLst>
                                </p:cTn>
                              </p:par>
                              <p:par>
                                <p:cTn id="191" presetID="1" presetClass="exit" presetSubtype="0" fill="hold" nodeType="withEffect">
                                  <p:stCondLst>
                                    <p:cond delay="0"/>
                                  </p:stCondLst>
                                  <p:childTnLst>
                                    <p:set>
                                      <p:cBhvr>
                                        <p:cTn id="192" dur="1" fill="hold">
                                          <p:stCondLst>
                                            <p:cond delay="0"/>
                                          </p:stCondLst>
                                        </p:cTn>
                                        <p:tgtEl>
                                          <p:spTgt spid="101"/>
                                        </p:tgtEl>
                                        <p:attrNameLst>
                                          <p:attrName>style.visibility</p:attrName>
                                        </p:attrNameLst>
                                      </p:cBhvr>
                                      <p:to>
                                        <p:strVal val="hidden"/>
                                      </p:to>
                                    </p:set>
                                  </p:childTnLst>
                                </p:cTn>
                              </p:par>
                              <p:par>
                                <p:cTn id="193" presetID="1" presetClass="exit" presetSubtype="0" fill="hold" nodeType="withEffect">
                                  <p:stCondLst>
                                    <p:cond delay="0"/>
                                  </p:stCondLst>
                                  <p:childTnLst>
                                    <p:set>
                                      <p:cBhvr>
                                        <p:cTn id="194" dur="1" fill="hold">
                                          <p:stCondLst>
                                            <p:cond delay="0"/>
                                          </p:stCondLst>
                                        </p:cTn>
                                        <p:tgtEl>
                                          <p:spTgt spid="99"/>
                                        </p:tgtEl>
                                        <p:attrNameLst>
                                          <p:attrName>style.visibility</p:attrName>
                                        </p:attrNameLst>
                                      </p:cBhvr>
                                      <p:to>
                                        <p:strVal val="hidden"/>
                                      </p:to>
                                    </p:set>
                                  </p:childTnLst>
                                </p:cTn>
                              </p:par>
                              <p:par>
                                <p:cTn id="195" presetID="1" presetClass="exit" presetSubtype="0" fill="hold" nodeType="withEffect">
                                  <p:stCondLst>
                                    <p:cond delay="0"/>
                                  </p:stCondLst>
                                  <p:childTnLst>
                                    <p:set>
                                      <p:cBhvr>
                                        <p:cTn id="196" dur="1" fill="hold">
                                          <p:stCondLst>
                                            <p:cond delay="0"/>
                                          </p:stCondLst>
                                        </p:cTn>
                                        <p:tgtEl>
                                          <p:spTgt spid="109"/>
                                        </p:tgtEl>
                                        <p:attrNameLst>
                                          <p:attrName>style.visibility</p:attrName>
                                        </p:attrNameLst>
                                      </p:cBhvr>
                                      <p:to>
                                        <p:strVal val="hidden"/>
                                      </p:to>
                                    </p:set>
                                  </p:childTnLst>
                                </p:cTn>
                              </p:par>
                              <p:par>
                                <p:cTn id="197" presetID="1" presetClass="exit" presetSubtype="0" fill="hold" nodeType="withEffect">
                                  <p:stCondLst>
                                    <p:cond delay="0"/>
                                  </p:stCondLst>
                                  <p:childTnLst>
                                    <p:set>
                                      <p:cBhvr>
                                        <p:cTn id="198" dur="1" fill="hold">
                                          <p:stCondLst>
                                            <p:cond delay="0"/>
                                          </p:stCondLst>
                                        </p:cTn>
                                        <p:tgtEl>
                                          <p:spTgt spid="107"/>
                                        </p:tgtEl>
                                        <p:attrNameLst>
                                          <p:attrName>style.visibility</p:attrName>
                                        </p:attrNameLst>
                                      </p:cBhvr>
                                      <p:to>
                                        <p:strVal val="hidden"/>
                                      </p:to>
                                    </p:set>
                                  </p:childTnLst>
                                </p:cTn>
                              </p:par>
                              <p:par>
                                <p:cTn id="199" presetID="1" presetClass="exit" presetSubtype="0" fill="hold" grpId="1" nodeType="withEffect">
                                  <p:stCondLst>
                                    <p:cond delay="0"/>
                                  </p:stCondLst>
                                  <p:childTnLst>
                                    <p:set>
                                      <p:cBhvr>
                                        <p:cTn id="200" dur="1" fill="hold">
                                          <p:stCondLst>
                                            <p:cond delay="0"/>
                                          </p:stCondLst>
                                        </p:cTn>
                                        <p:tgtEl>
                                          <p:spTgt spid="116"/>
                                        </p:tgtEl>
                                        <p:attrNameLst>
                                          <p:attrName>style.visibility</p:attrName>
                                        </p:attrNameLst>
                                      </p:cBhvr>
                                      <p:to>
                                        <p:strVal val="hidden"/>
                                      </p:to>
                                    </p:set>
                                  </p:childTnLst>
                                </p:cTn>
                              </p:par>
                            </p:childTnLst>
                          </p:cTn>
                        </p:par>
                        <p:par>
                          <p:cTn id="201" fill="hold">
                            <p:stCondLst>
                              <p:cond delay="0"/>
                            </p:stCondLst>
                            <p:childTnLst>
                              <p:par>
                                <p:cTn id="202" presetID="18" presetClass="entr" presetSubtype="3" fill="hold" nodeType="afterEffect">
                                  <p:stCondLst>
                                    <p:cond delay="0"/>
                                  </p:stCondLst>
                                  <p:childTnLst>
                                    <p:set>
                                      <p:cBhvr>
                                        <p:cTn id="203" dur="1" fill="hold">
                                          <p:stCondLst>
                                            <p:cond delay="0"/>
                                          </p:stCondLst>
                                        </p:cTn>
                                        <p:tgtEl>
                                          <p:spTgt spid="114"/>
                                        </p:tgtEl>
                                        <p:attrNameLst>
                                          <p:attrName>style.visibility</p:attrName>
                                        </p:attrNameLst>
                                      </p:cBhvr>
                                      <p:to>
                                        <p:strVal val="visible"/>
                                      </p:to>
                                    </p:set>
                                    <p:animEffect transition="in" filter="strips(upRight)">
                                      <p:cBhvr>
                                        <p:cTn id="204" dur="500"/>
                                        <p:tgtEl>
                                          <p:spTgt spid="114"/>
                                        </p:tgtEl>
                                      </p:cBhvr>
                                    </p:animEffect>
                                  </p:childTnLst>
                                </p:cTn>
                              </p:par>
                              <p:par>
                                <p:cTn id="205" presetID="18" presetClass="entr" presetSubtype="3" fill="hold" nodeType="withEffect">
                                  <p:stCondLst>
                                    <p:cond delay="0"/>
                                  </p:stCondLst>
                                  <p:childTnLst>
                                    <p:set>
                                      <p:cBhvr>
                                        <p:cTn id="206" dur="1" fill="hold">
                                          <p:stCondLst>
                                            <p:cond delay="0"/>
                                          </p:stCondLst>
                                        </p:cTn>
                                        <p:tgtEl>
                                          <p:spTgt spid="100"/>
                                        </p:tgtEl>
                                        <p:attrNameLst>
                                          <p:attrName>style.visibility</p:attrName>
                                        </p:attrNameLst>
                                      </p:cBhvr>
                                      <p:to>
                                        <p:strVal val="visible"/>
                                      </p:to>
                                    </p:set>
                                    <p:animEffect transition="in" filter="strips(upRight)">
                                      <p:cBhvr>
                                        <p:cTn id="207" dur="500"/>
                                        <p:tgtEl>
                                          <p:spTgt spid="100"/>
                                        </p:tgtEl>
                                      </p:cBhvr>
                                    </p:animEffect>
                                  </p:childTnLst>
                                </p:cTn>
                              </p:par>
                              <p:par>
                                <p:cTn id="208" presetID="18" presetClass="entr" presetSubtype="3" fill="hold" nodeType="withEffect">
                                  <p:stCondLst>
                                    <p:cond delay="0"/>
                                  </p:stCondLst>
                                  <p:childTnLst>
                                    <p:set>
                                      <p:cBhvr>
                                        <p:cTn id="209" dur="1" fill="hold">
                                          <p:stCondLst>
                                            <p:cond delay="0"/>
                                          </p:stCondLst>
                                        </p:cTn>
                                        <p:tgtEl>
                                          <p:spTgt spid="108"/>
                                        </p:tgtEl>
                                        <p:attrNameLst>
                                          <p:attrName>style.visibility</p:attrName>
                                        </p:attrNameLst>
                                      </p:cBhvr>
                                      <p:to>
                                        <p:strVal val="visible"/>
                                      </p:to>
                                    </p:set>
                                    <p:animEffect transition="in" filter="strips(upRight)">
                                      <p:cBhvr>
                                        <p:cTn id="210" dur="500"/>
                                        <p:tgtEl>
                                          <p:spTgt spid="108"/>
                                        </p:tgtEl>
                                      </p:cBhvr>
                                    </p:animEffect>
                                  </p:childTnLst>
                                </p:cTn>
                              </p:par>
                              <p:par>
                                <p:cTn id="211" presetID="18" presetClass="entr" presetSubtype="3" fill="hold" nodeType="withEffect">
                                  <p:stCondLst>
                                    <p:cond delay="0"/>
                                  </p:stCondLst>
                                  <p:childTnLst>
                                    <p:set>
                                      <p:cBhvr>
                                        <p:cTn id="212" dur="1" fill="hold">
                                          <p:stCondLst>
                                            <p:cond delay="0"/>
                                          </p:stCondLst>
                                        </p:cTn>
                                        <p:tgtEl>
                                          <p:spTgt spid="104"/>
                                        </p:tgtEl>
                                        <p:attrNameLst>
                                          <p:attrName>style.visibility</p:attrName>
                                        </p:attrNameLst>
                                      </p:cBhvr>
                                      <p:to>
                                        <p:strVal val="visible"/>
                                      </p:to>
                                    </p:set>
                                    <p:animEffect transition="in" filter="strips(upRight)">
                                      <p:cBhvr>
                                        <p:cTn id="213" dur="500"/>
                                        <p:tgtEl>
                                          <p:spTgt spid="104"/>
                                        </p:tgtEl>
                                      </p:cBhvr>
                                    </p:animEffect>
                                  </p:childTnLst>
                                </p:cTn>
                              </p:par>
                              <p:par>
                                <p:cTn id="214" presetID="29" presetClass="entr" presetSubtype="0" fill="hold" grpId="0" nodeType="withEffect">
                                  <p:stCondLst>
                                    <p:cond delay="0"/>
                                  </p:stCondLst>
                                  <p:childTnLst>
                                    <p:set>
                                      <p:cBhvr>
                                        <p:cTn id="215" dur="1" fill="hold">
                                          <p:stCondLst>
                                            <p:cond delay="0"/>
                                          </p:stCondLst>
                                        </p:cTn>
                                        <p:tgtEl>
                                          <p:spTgt spid="118"/>
                                        </p:tgtEl>
                                        <p:attrNameLst>
                                          <p:attrName>style.visibility</p:attrName>
                                        </p:attrNameLst>
                                      </p:cBhvr>
                                      <p:to>
                                        <p:strVal val="visible"/>
                                      </p:to>
                                    </p:set>
                                    <p:anim calcmode="lin" valueType="num">
                                      <p:cBhvr>
                                        <p:cTn id="216" dur="1000" fill="hold"/>
                                        <p:tgtEl>
                                          <p:spTgt spid="118"/>
                                        </p:tgtEl>
                                        <p:attrNameLst>
                                          <p:attrName>ppt_x</p:attrName>
                                        </p:attrNameLst>
                                      </p:cBhvr>
                                      <p:tavLst>
                                        <p:tav tm="0">
                                          <p:val>
                                            <p:strVal val="#ppt_x-.2"/>
                                          </p:val>
                                        </p:tav>
                                        <p:tav tm="100000">
                                          <p:val>
                                            <p:strVal val="#ppt_x"/>
                                          </p:val>
                                        </p:tav>
                                      </p:tavLst>
                                    </p:anim>
                                    <p:anim calcmode="lin" valueType="num">
                                      <p:cBhvr>
                                        <p:cTn id="217" dur="1000" fill="hold"/>
                                        <p:tgtEl>
                                          <p:spTgt spid="118"/>
                                        </p:tgtEl>
                                        <p:attrNameLst>
                                          <p:attrName>ppt_y</p:attrName>
                                        </p:attrNameLst>
                                      </p:cBhvr>
                                      <p:tavLst>
                                        <p:tav tm="0">
                                          <p:val>
                                            <p:strVal val="#ppt_y"/>
                                          </p:val>
                                        </p:tav>
                                        <p:tav tm="100000">
                                          <p:val>
                                            <p:strVal val="#ppt_y"/>
                                          </p:val>
                                        </p:tav>
                                      </p:tavLst>
                                    </p:anim>
                                    <p:animEffect transition="in" filter="wipe(right)" prLst="gradientSize: 0.1">
                                      <p:cBhvr>
                                        <p:cTn id="218" dur="10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1" grpId="1" bldLvl="0" animBg="1"/>
      <p:bldP spid="36" grpId="0" bldLvl="0" animBg="1"/>
      <p:bldP spid="37" grpId="0" bldLvl="0" animBg="1"/>
      <p:bldP spid="63" grpId="0" bldLvl="0" animBg="1"/>
      <p:bldP spid="63" grpId="1" bldLvl="0" animBg="1"/>
      <p:bldP spid="27" grpId="0" bldLvl="0" animBg="1"/>
      <p:bldP spid="58" grpId="0" bldLvl="0" animBg="1"/>
      <p:bldP spid="58" grpId="1" bldLvl="0" animBg="1"/>
      <p:bldP spid="39" grpId="0" bldLvl="0" animBg="1"/>
      <p:bldP spid="65" grpId="0" bldLvl="0" animBg="1"/>
      <p:bldP spid="65" grpId="1" bldLvl="0" animBg="1"/>
      <p:bldP spid="64" grpId="0" bldLvl="0" animBg="1"/>
      <p:bldP spid="64" grpId="1" bldLvl="0" animBg="1"/>
      <p:bldP spid="62" grpId="0" bldLvl="0" animBg="1"/>
      <p:bldP spid="62" grpId="1" bldLvl="0" animBg="1"/>
      <p:bldP spid="66" grpId="0" bldLvl="0" animBg="1"/>
      <p:bldP spid="66" grpId="1" bldLvl="0" animBg="1"/>
      <p:bldP spid="116" grpId="0" bldLvl="0" animBg="1"/>
      <p:bldP spid="116" grpId="1" bldLvl="0" animBg="1"/>
      <p:bldP spid="118"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p:cNvSpPr>
            <a:spLocks noGrp="1" noChangeArrowheads="1"/>
          </p:cNvSpPr>
          <p:nvPr>
            <p:ph type="body" idx="4294967295"/>
          </p:nvPr>
        </p:nvSpPr>
        <p:spPr>
          <a:xfrm>
            <a:off x="983432" y="980728"/>
            <a:ext cx="10657184" cy="5483960"/>
          </a:xfrm>
          <a:prstGeom prst="rect">
            <a:avLst/>
          </a:prstGeom>
          <a:noFill/>
        </p:spPr>
        <p:txBody>
          <a:bodyPr wrap="square" lIns="109115" tIns="54558" rIns="109115" bIns="54558">
            <a:spAutoFit/>
          </a:bodyPr>
          <a:lstStyle/>
          <a:p>
            <a:pPr>
              <a:lnSpc>
                <a:spcPct val="150000"/>
              </a:lnSpc>
              <a:buNone/>
            </a:pPr>
            <a:r>
              <a:rPr lang="en-US" altLang="zh-CN" sz="2800" b="1" dirty="0" smtClean="0">
                <a:latin typeface="微软雅黑" panose="020B0503020204020204" pitchFamily="34" charset="-122"/>
                <a:ea typeface="微软雅黑" panose="020B0503020204020204" pitchFamily="34" charset="-122"/>
              </a:rPr>
              <a:t>LEACH</a:t>
            </a:r>
            <a:r>
              <a:rPr lang="zh-CN" altLang="en-US" sz="2800" b="1" dirty="0" smtClean="0">
                <a:latin typeface="微软雅黑" panose="020B0503020204020204" pitchFamily="34" charset="-122"/>
                <a:ea typeface="微软雅黑" panose="020B0503020204020204" pitchFamily="34" charset="-122"/>
              </a:rPr>
              <a:t>协议</a:t>
            </a:r>
            <a:r>
              <a:rPr lang="zh-CN" altLang="en-US" sz="2800" b="1" dirty="0" smtClean="0">
                <a:solidFill>
                  <a:srgbClr val="FF0000"/>
                </a:solidFill>
                <a:latin typeface="微软雅黑" panose="020B0503020204020204" pitchFamily="34" charset="-122"/>
                <a:ea typeface="微软雅黑" panose="020B0503020204020204" pitchFamily="34" charset="-122"/>
              </a:rPr>
              <a:t>优点</a:t>
            </a:r>
            <a:r>
              <a:rPr lang="zh-CN" altLang="en-US" sz="2800" b="1" dirty="0">
                <a:latin typeface="微软雅黑" panose="020B0503020204020204" pitchFamily="34" charset="-122"/>
                <a:ea typeface="微软雅黑" panose="020B0503020204020204" pitchFamily="34" charset="-122"/>
              </a:rPr>
              <a:t>：</a:t>
            </a:r>
            <a:endParaRPr lang="zh-CN" altLang="en-US" sz="2800" b="1" dirty="0">
              <a:latin typeface="微软雅黑" panose="020B0503020204020204" pitchFamily="34" charset="-122"/>
              <a:ea typeface="微软雅黑" panose="020B0503020204020204" pitchFamily="34" charset="-122"/>
            </a:endParaRPr>
          </a:p>
          <a:p>
            <a:pPr>
              <a:lnSpc>
                <a:spcPct val="150000"/>
              </a:lnSpc>
              <a:buClr>
                <a:srgbClr val="FF3300"/>
              </a:buClr>
              <a:buSzPct val="85000"/>
              <a:buFont typeface="Wingdings" panose="05000000000000000000" pitchFamily="2" charset="2"/>
              <a:buChar char="p"/>
            </a:pPr>
            <a:r>
              <a:rPr lang="zh-CN" altLang="en-US" sz="2400" b="1" dirty="0" smtClean="0">
                <a:latin typeface="华文楷体" panose="02010600040101010101" pitchFamily="2" charset="-122"/>
                <a:ea typeface="华文楷体" panose="02010600040101010101" pitchFamily="2" charset="-122"/>
              </a:rPr>
              <a:t>由于采用层次结构，使得节点路径的选择及路由信息的储存都非常简单直接，</a:t>
            </a:r>
            <a:r>
              <a:rPr lang="zh-CN" altLang="en-US" sz="2400" b="1" dirty="0" smtClean="0">
                <a:solidFill>
                  <a:srgbClr val="FF0000"/>
                </a:solidFill>
                <a:latin typeface="华文楷体" panose="02010600040101010101" pitchFamily="2" charset="-122"/>
                <a:ea typeface="华文楷体" panose="02010600040101010101" pitchFamily="2" charset="-122"/>
              </a:rPr>
              <a:t>节点不需要储存大量路由信息</a:t>
            </a:r>
            <a:r>
              <a:rPr lang="zh-CN" altLang="en-US" sz="2400" b="1" dirty="0" smtClean="0">
                <a:latin typeface="华文楷体" panose="02010600040101010101" pitchFamily="2" charset="-122"/>
                <a:ea typeface="华文楷体" panose="02010600040101010101" pitchFamily="2" charset="-122"/>
              </a:rPr>
              <a:t>，比较适合无线传感器网络。</a:t>
            </a:r>
            <a:endParaRPr lang="zh-CN" altLang="en-US" sz="2400" b="1" dirty="0" smtClean="0">
              <a:latin typeface="华文楷体" panose="02010600040101010101" pitchFamily="2" charset="-122"/>
              <a:ea typeface="华文楷体" panose="02010600040101010101" pitchFamily="2" charset="-122"/>
            </a:endParaRPr>
          </a:p>
          <a:p>
            <a:pPr>
              <a:lnSpc>
                <a:spcPct val="150000"/>
              </a:lnSpc>
              <a:buClr>
                <a:srgbClr val="FF3300"/>
              </a:buClr>
              <a:buSzPct val="85000"/>
              <a:buFont typeface="Wingdings" panose="05000000000000000000" pitchFamily="2" charset="2"/>
              <a:buChar char="p"/>
            </a:pPr>
            <a:r>
              <a:rPr lang="zh-CN" altLang="en-US" sz="2400" b="1" dirty="0" smtClean="0">
                <a:solidFill>
                  <a:srgbClr val="FF0000"/>
                </a:solidFill>
                <a:latin typeface="华文楷体" panose="02010600040101010101" pitchFamily="2" charset="-122"/>
                <a:ea typeface="华文楷体" panose="02010600040101010101" pitchFamily="2" charset="-122"/>
              </a:rPr>
              <a:t>簇头随机选取</a:t>
            </a:r>
            <a:r>
              <a:rPr lang="zh-CN" altLang="en-US" sz="2400" b="1" dirty="0" smtClean="0">
                <a:latin typeface="华文楷体" panose="02010600040101010101" pitchFamily="2" charset="-122"/>
                <a:ea typeface="华文楷体" panose="02010600040101010101" pitchFamily="2" charset="-122"/>
              </a:rPr>
              <a:t>，无需全网命令控制，实现比较容易。而且节点机会均等，网络负载比较均衡。</a:t>
            </a:r>
            <a:endParaRPr lang="zh-CN" altLang="en-US" sz="2400" b="1" dirty="0" smtClean="0">
              <a:latin typeface="华文楷体" panose="02010600040101010101" pitchFamily="2" charset="-122"/>
              <a:ea typeface="华文楷体" panose="02010600040101010101" pitchFamily="2" charset="-122"/>
            </a:endParaRPr>
          </a:p>
          <a:p>
            <a:pPr>
              <a:lnSpc>
                <a:spcPct val="150000"/>
              </a:lnSpc>
              <a:buClr>
                <a:srgbClr val="FF3300"/>
              </a:buClr>
              <a:buSzPct val="85000"/>
              <a:buFont typeface="Wingdings" panose="05000000000000000000" pitchFamily="2" charset="2"/>
              <a:buChar char="p"/>
            </a:pPr>
            <a:r>
              <a:rPr lang="en-US" altLang="zh-CN" sz="2400" b="1" dirty="0" smtClean="0">
                <a:latin typeface="华文楷体" panose="02010600040101010101" pitchFamily="2" charset="-122"/>
                <a:ea typeface="华文楷体" panose="02010600040101010101" pitchFamily="2" charset="-122"/>
              </a:rPr>
              <a:t>LEACH</a:t>
            </a:r>
            <a:r>
              <a:rPr lang="zh-CN" altLang="en-US" sz="2400" b="1" dirty="0" smtClean="0">
                <a:latin typeface="华文楷体" panose="02010600040101010101" pitchFamily="2" charset="-122"/>
                <a:ea typeface="华文楷体" panose="02010600040101010101" pitchFamily="2" charset="-122"/>
              </a:rPr>
              <a:t>中采用的成簇技术使</a:t>
            </a:r>
            <a:r>
              <a:rPr lang="zh-CN" altLang="en-US" sz="2400" b="1" dirty="0" smtClean="0">
                <a:solidFill>
                  <a:srgbClr val="FF0000"/>
                </a:solidFill>
                <a:latin typeface="华文楷体" panose="02010600040101010101" pitchFamily="2" charset="-122"/>
                <a:ea typeface="华文楷体" panose="02010600040101010101" pitchFamily="2" charset="-122"/>
              </a:rPr>
              <a:t>网络具有很好的扩展性</a:t>
            </a:r>
            <a:r>
              <a:rPr lang="zh-CN" altLang="en-US" sz="2400" b="1" dirty="0" smtClean="0">
                <a:latin typeface="华文楷体" panose="02010600040101010101" pitchFamily="2" charset="-122"/>
                <a:ea typeface="华文楷体" panose="02010600040101010101" pitchFamily="2" charset="-122"/>
              </a:rPr>
              <a:t>，同时簇头的轮转选择使网络</a:t>
            </a:r>
            <a:r>
              <a:rPr lang="zh-CN" altLang="en-US" sz="2400" b="1" dirty="0" smtClean="0">
                <a:solidFill>
                  <a:srgbClr val="FF0000"/>
                </a:solidFill>
                <a:latin typeface="华文楷体" panose="02010600040101010101" pitchFamily="2" charset="-122"/>
                <a:ea typeface="华文楷体" panose="02010600040101010101" pitchFamily="2" charset="-122"/>
              </a:rPr>
              <a:t>具有较强的抗毁性</a:t>
            </a:r>
            <a:r>
              <a:rPr lang="zh-CN" altLang="en-US" sz="2400" b="1" dirty="0" smtClean="0">
                <a:latin typeface="华文楷体" panose="02010600040101010101" pitchFamily="2" charset="-122"/>
                <a:ea typeface="华文楷体" panose="02010600040101010101" pitchFamily="2" charset="-122"/>
              </a:rPr>
              <a:t>。</a:t>
            </a:r>
            <a:endParaRPr lang="zh-CN" altLang="en-US" sz="2400" b="1" dirty="0" smtClean="0">
              <a:latin typeface="华文楷体" panose="02010600040101010101" pitchFamily="2" charset="-122"/>
              <a:ea typeface="华文楷体" panose="02010600040101010101" pitchFamily="2" charset="-122"/>
            </a:endParaRPr>
          </a:p>
          <a:p>
            <a:pPr>
              <a:lnSpc>
                <a:spcPct val="150000"/>
              </a:lnSpc>
              <a:buClr>
                <a:srgbClr val="FF3300"/>
              </a:buClr>
              <a:buSzPct val="85000"/>
              <a:buFont typeface="Wingdings" panose="05000000000000000000" pitchFamily="2" charset="2"/>
              <a:buChar char="p"/>
            </a:pPr>
            <a:r>
              <a:rPr lang="zh-CN" altLang="en-US" sz="2400" b="1" dirty="0" smtClean="0">
                <a:latin typeface="华文楷体" panose="02010600040101010101" pitchFamily="2" charset="-122"/>
                <a:ea typeface="华文楷体" panose="02010600040101010101" pitchFamily="2" charset="-122"/>
              </a:rPr>
              <a:t>传感器节点对信息收集是集中和周期性的，因此该协议能良好的应用于持续监测的区域。</a:t>
            </a:r>
            <a:endParaRPr lang="zh-CN" altLang="en-US" sz="2400" b="1" dirty="0" smtClean="0">
              <a:latin typeface="华文楷体" panose="02010600040101010101" pitchFamily="2" charset="-122"/>
              <a:ea typeface="华文楷体" panose="02010600040101010101" pitchFamily="2" charset="-122"/>
            </a:endParaRPr>
          </a:p>
        </p:txBody>
      </p:sp>
      <p:sp>
        <p:nvSpPr>
          <p:cNvPr id="7" name="标题 10"/>
          <p:cNvSpPr>
            <a:spLocks noGrp="1"/>
          </p:cNvSpPr>
          <p:nvPr>
            <p:ph type="title"/>
          </p:nvPr>
        </p:nvSpPr>
        <p:spPr/>
        <p:txBody>
          <a:bodyPr/>
          <a:lstStyle/>
          <a:p>
            <a:r>
              <a:rPr lang="zh-CN" altLang="en-US" dirty="0" smtClean="0"/>
              <a:t>LEACH路由协议优缺点</a:t>
            </a:r>
            <a:endParaRPr lang="zh-CN" altLang="en-US" dirty="0"/>
          </a:p>
        </p:txBody>
      </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a:t>
            </a:r>
            <a:r>
              <a:rPr lang="zh-CN" altLang="zh-CN"/>
              <a:t>、无线传感器网络路由概述</a:t>
            </a:r>
            <a:endParaRPr lang="zh-CN" altLang="zh-CN"/>
          </a:p>
        </p:txBody>
      </p:sp>
      <p:sp>
        <p:nvSpPr>
          <p:cNvPr id="3" name="对角圆角矩形 5"/>
          <p:cNvSpPr>
            <a:spLocks noChangeArrowheads="1"/>
          </p:cNvSpPr>
          <p:nvPr/>
        </p:nvSpPr>
        <p:spPr bwMode="auto">
          <a:xfrm>
            <a:off x="1528445" y="1539875"/>
            <a:ext cx="6895465" cy="5029835"/>
          </a:xfrm>
          <a:custGeom>
            <a:avLst/>
            <a:gdLst>
              <a:gd name="T0" fmla="*/ 6954838 w 6954838"/>
              <a:gd name="T1" fmla="*/ 1939925 h 3879850"/>
              <a:gd name="T2" fmla="*/ 3477419 w 6954838"/>
              <a:gd name="T3" fmla="*/ 3879850 h 3879850"/>
              <a:gd name="T4" fmla="*/ 0 w 6954838"/>
              <a:gd name="T5" fmla="*/ 1939925 h 3879850"/>
              <a:gd name="T6" fmla="*/ 3477419 w 6954838"/>
              <a:gd name="T7" fmla="*/ 0 h 3879850"/>
              <a:gd name="T8" fmla="*/ 0 60000 65536"/>
              <a:gd name="T9" fmla="*/ 5898240 60000 65536"/>
              <a:gd name="T10" fmla="*/ 11796480 60000 65536"/>
              <a:gd name="T11" fmla="*/ 17694720 60000 65536"/>
              <a:gd name="T12" fmla="*/ 144114 w 6954838"/>
              <a:gd name="T13" fmla="*/ 144114 h 3879850"/>
              <a:gd name="T14" fmla="*/ 6810724 w 6954838"/>
              <a:gd name="T15" fmla="*/ 3735736 h 3879850"/>
            </a:gdLst>
            <a:ahLst/>
            <a:cxnLst>
              <a:cxn ang="T8">
                <a:pos x="T0" y="T1"/>
              </a:cxn>
              <a:cxn ang="T9">
                <a:pos x="T2" y="T3"/>
              </a:cxn>
              <a:cxn ang="T10">
                <a:pos x="T4" y="T5"/>
              </a:cxn>
              <a:cxn ang="T11">
                <a:pos x="T6" y="T7"/>
              </a:cxn>
            </a:cxnLst>
            <a:rect l="T12" t="T13" r="T14" b="T15"/>
            <a:pathLst>
              <a:path w="6954838" h="3879850">
                <a:moveTo>
                  <a:pt x="492043" y="0"/>
                </a:moveTo>
                <a:lnTo>
                  <a:pt x="6954838" y="0"/>
                </a:lnTo>
                <a:lnTo>
                  <a:pt x="6954838" y="3387807"/>
                </a:lnTo>
                <a:cubicBezTo>
                  <a:pt x="6954838" y="3659554"/>
                  <a:pt x="6734542" y="3879849"/>
                  <a:pt x="6462795" y="3879850"/>
                </a:cubicBezTo>
                <a:lnTo>
                  <a:pt x="0" y="3879850"/>
                </a:lnTo>
                <a:lnTo>
                  <a:pt x="0" y="492043"/>
                </a:lnTo>
                <a:cubicBezTo>
                  <a:pt x="0" y="220295"/>
                  <a:pt x="220295" y="0"/>
                  <a:pt x="492043" y="1"/>
                </a:cubicBezTo>
                <a:cubicBezTo>
                  <a:pt x="492043" y="1"/>
                  <a:pt x="492043" y="1"/>
                  <a:pt x="492043" y="1"/>
                </a:cubicBezTo>
                <a:close/>
              </a:path>
            </a:pathLst>
          </a:custGeom>
          <a:solidFill>
            <a:schemeClr val="bg2">
              <a:lumMod val="90000"/>
            </a:schemeClr>
          </a:solidFill>
          <a:ln w="19050" algn="ctr">
            <a:noFill/>
            <a:miter lim="800000"/>
          </a:ln>
          <a:effectLst>
            <a:outerShdw dist="23000" dir="5400000" rotWithShape="0">
              <a:srgbClr val="000000">
                <a:alpha val="34999"/>
              </a:srgbClr>
            </a:outerShdw>
          </a:effectLst>
        </p:spPr>
        <p:txBody>
          <a:bodyPr anchor="ctr"/>
          <a:lstStyle/>
          <a:p>
            <a:pPr marL="0" marR="0" lvl="0" indent="0" algn="just" defTabSz="914400" rtl="0" eaLnBrk="1" fontAlgn="base" latinLnBrk="0" hangingPunct="1">
              <a:lnSpc>
                <a:spcPct val="150000"/>
              </a:lnSpc>
              <a:spcBef>
                <a:spcPct val="0"/>
              </a:spcBef>
              <a:spcAft>
                <a:spcPct val="0"/>
              </a:spcAft>
              <a:buClrTx/>
              <a:buSzTx/>
              <a:buFontTx/>
              <a:buNone/>
              <a:defRPr/>
            </a:pPr>
            <a:r>
              <a:rPr kumimoji="0" lang="zh-CN" altLang="en-US" sz="3200" b="1" i="0" u="none" strike="noStrike" kern="1200" cap="none" spc="0" normalizeH="0" baseline="0" noProof="0" dirty="0" smtClean="0">
                <a:ln>
                  <a:noFill/>
                </a:ln>
                <a:effectLst/>
                <a:uLnTx/>
                <a:uFillTx/>
                <a:latin typeface="华文楷体" panose="02010600040101010101" pitchFamily="2" charset="-122"/>
                <a:ea typeface="华文楷体" panose="02010600040101010101" pitchFamily="2" charset="-122"/>
                <a:cs typeface="+mn-cs"/>
              </a:rPr>
              <a:t>      路由</a:t>
            </a:r>
            <a:r>
              <a:rPr kumimoji="0" lang="zh-CN" altLang="en-US" sz="32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协议的作用是</a:t>
            </a:r>
            <a:r>
              <a:rPr kumimoji="0" lang="zh-CN" altLang="en-US" sz="32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mn-cs"/>
              </a:rPr>
              <a:t>寻找一条或多条满足一定条件的，从源节点到目的节点的路径</a:t>
            </a:r>
            <a:r>
              <a:rPr kumimoji="0" lang="zh-CN" altLang="en-US" sz="32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，将数据分组沿着所寻找的路径进行转发</a:t>
            </a:r>
            <a:r>
              <a:rPr kumimoji="0" lang="zh-CN" altLang="en-US" sz="3200" b="1" i="0" u="none" strike="noStrike" kern="1200" cap="none" spc="0" normalizeH="0" baseline="0" noProof="0" dirty="0" smtClean="0">
                <a:ln>
                  <a:noFill/>
                </a:ln>
                <a:effectLst/>
                <a:uLnTx/>
                <a:uFillTx/>
                <a:latin typeface="华文楷体" panose="02010600040101010101" pitchFamily="2" charset="-122"/>
                <a:ea typeface="华文楷体" panose="02010600040101010101" pitchFamily="2" charset="-122"/>
                <a:cs typeface="+mn-cs"/>
              </a:rPr>
              <a:t>，路由</a:t>
            </a:r>
            <a:r>
              <a:rPr kumimoji="0" lang="zh-CN" altLang="en-US" sz="32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协议的功能主要</a:t>
            </a:r>
            <a:r>
              <a:rPr kumimoji="0" lang="zh-CN" altLang="en-US" sz="3200" b="1" i="0" u="none" strike="noStrike" kern="1200" cap="none" spc="0" normalizeH="0" baseline="0" noProof="0" dirty="0" smtClean="0">
                <a:ln>
                  <a:noFill/>
                </a:ln>
                <a:effectLst/>
                <a:uLnTx/>
                <a:uFillTx/>
                <a:latin typeface="华文楷体" panose="02010600040101010101" pitchFamily="2" charset="-122"/>
                <a:ea typeface="华文楷体" panose="02010600040101010101" pitchFamily="2" charset="-122"/>
                <a:cs typeface="+mn-cs"/>
              </a:rPr>
              <a:t>有：</a:t>
            </a:r>
            <a:endParaRPr kumimoji="0" lang="zh-CN" altLang="en-US" sz="32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endParaRPr>
          </a:p>
          <a:p>
            <a:pPr marL="0" marR="0" lvl="0" indent="0" algn="just" defTabSz="914400" rtl="0" eaLnBrk="1" fontAlgn="base" latinLnBrk="0" hangingPunct="1">
              <a:lnSpc>
                <a:spcPct val="15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cs typeface="+mn-cs"/>
              </a:rPr>
              <a:t>一、搜索满足条件</a:t>
            </a:r>
            <a:r>
              <a:rPr kumimoji="0" lang="zh-CN" altLang="en-US" sz="3200" b="1" i="0" u="none" strike="noStrike" kern="1200" cap="none" spc="0" normalizeH="0" baseline="0" noProof="0" dirty="0" smtClean="0">
                <a:ln>
                  <a:noFill/>
                </a:ln>
                <a:solidFill>
                  <a:srgbClr val="0000FF"/>
                </a:solidFill>
                <a:effectLst/>
                <a:uLnTx/>
                <a:uFillTx/>
                <a:latin typeface="华文楷体" panose="02010600040101010101" pitchFamily="2" charset="-122"/>
                <a:ea typeface="华文楷体" panose="02010600040101010101" pitchFamily="2" charset="-122"/>
                <a:cs typeface="+mn-cs"/>
              </a:rPr>
              <a:t>的优化</a:t>
            </a:r>
            <a:r>
              <a:rPr kumimoji="0" lang="zh-CN" altLang="en-US" sz="32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cs typeface="+mn-cs"/>
              </a:rPr>
              <a:t>路径</a:t>
            </a:r>
            <a:endParaRPr kumimoji="0" lang="zh-CN" altLang="en-US" sz="32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cs typeface="+mn-cs"/>
            </a:endParaRPr>
          </a:p>
          <a:p>
            <a:pPr marL="0" marR="0" lvl="0" indent="0" algn="just" defTabSz="914400" rtl="0" eaLnBrk="1" fontAlgn="base" latinLnBrk="0" hangingPunct="1">
              <a:lnSpc>
                <a:spcPct val="15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cs typeface="+mn-cs"/>
              </a:rPr>
              <a:t>二、转发资料分组</a:t>
            </a:r>
            <a:endParaRPr kumimoji="0" lang="zh-CN" altLang="en-US" sz="32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cs typeface="+mn-cs"/>
            </a:endParaRPr>
          </a:p>
        </p:txBody>
      </p:sp>
      <p:sp>
        <p:nvSpPr>
          <p:cNvPr id="287750" name="Oval 6"/>
          <p:cNvSpPr>
            <a:spLocks noChangeArrowheads="1"/>
          </p:cNvSpPr>
          <p:nvPr/>
        </p:nvSpPr>
        <p:spPr bwMode="auto">
          <a:xfrm>
            <a:off x="1235075" y="1226820"/>
            <a:ext cx="1008063" cy="1008063"/>
          </a:xfrm>
          <a:prstGeom prst="ellipse">
            <a:avLst/>
          </a:prstGeom>
          <a:gradFill rotWithShape="1">
            <a:gsLst>
              <a:gs pos="0">
                <a:schemeClr val="hlink"/>
              </a:gs>
              <a:gs pos="100000">
                <a:schemeClr val="hlink">
                  <a:gamma/>
                  <a:tint val="0"/>
                  <a:invGamma/>
                </a:schemeClr>
              </a:gs>
            </a:gsLst>
            <a:path path="shape">
              <a:fillToRect l="50000" t="50000" r="50000" b="50000"/>
            </a:path>
          </a:gradFill>
          <a:ln w="57150">
            <a:solidFill>
              <a:schemeClr val="bg1"/>
            </a:solidFill>
            <a:round/>
          </a:ln>
          <a:effectLst/>
        </p:spPr>
        <p:txBody>
          <a:bodyPr wrap="none" anchor="ctr"/>
          <a:lstStyle/>
          <a:p>
            <a:pPr algn="ctr" latinLnBrk="1"/>
            <a:r>
              <a:rPr lang="en-US" altLang="ko-KR" sz="3200" b="1" dirty="0">
                <a:solidFill>
                  <a:srgbClr val="FFFF00"/>
                </a:solidFill>
                <a:latin typeface="Arial Unicode MS" panose="020B0604020202020204" pitchFamily="34" charset="-122"/>
                <a:ea typeface="Arial Unicode MS" panose="020B0604020202020204" pitchFamily="34" charset="-122"/>
              </a:rPr>
              <a:t>1</a:t>
            </a:r>
            <a:endParaRPr lang="en-US" altLang="ko-KR" sz="3200" b="1" dirty="0">
              <a:solidFill>
                <a:srgbClr val="FFFF00"/>
              </a:solidFill>
              <a:latin typeface="Arial Unicode MS" panose="020B0604020202020204" pitchFamily="34" charset="-122"/>
              <a:ea typeface="Arial Unicode MS" panose="020B0604020202020204" pitchFamily="34" charset="-122"/>
            </a:endParaRPr>
          </a:p>
        </p:txBody>
      </p:sp>
      <p:pic>
        <p:nvPicPr>
          <p:cNvPr id="4" name="图片 3"/>
          <p:cNvPicPr>
            <a:picLocks noChangeAspect="1"/>
          </p:cNvPicPr>
          <p:nvPr/>
        </p:nvPicPr>
        <p:blipFill>
          <a:blip r:embed="rId1"/>
          <a:stretch>
            <a:fillRect/>
          </a:stretch>
        </p:blipFill>
        <p:spPr>
          <a:xfrm>
            <a:off x="8502650" y="2348865"/>
            <a:ext cx="3689350" cy="3274060"/>
          </a:xfrm>
          <a:prstGeom prst="rect">
            <a:avLst/>
          </a:prstGeom>
        </p:spPr>
      </p:pic>
      <p:cxnSp>
        <p:nvCxnSpPr>
          <p:cNvPr id="5" name="直接箭头连接符 4"/>
          <p:cNvCxnSpPr/>
          <p:nvPr/>
        </p:nvCxnSpPr>
        <p:spPr>
          <a:xfrm flipH="1">
            <a:off x="11136630" y="3978275"/>
            <a:ext cx="314325" cy="170815"/>
          </a:xfrm>
          <a:prstGeom prst="straightConnector1">
            <a:avLst/>
          </a:prstGeom>
          <a:ln>
            <a:solidFill>
              <a:srgbClr val="FF0000"/>
            </a:solidFill>
            <a:tailEnd type="arrow" w="med" len="med"/>
          </a:ln>
        </p:spPr>
        <p:style>
          <a:lnRef idx="2">
            <a:schemeClr val="dk1"/>
          </a:lnRef>
          <a:fillRef idx="0">
            <a:schemeClr val="dk1"/>
          </a:fillRef>
          <a:effectRef idx="1">
            <a:schemeClr val="dk1"/>
          </a:effectRef>
          <a:fontRef idx="minor">
            <a:schemeClr val="tx1"/>
          </a:fontRef>
        </p:style>
      </p:cxnSp>
      <p:cxnSp>
        <p:nvCxnSpPr>
          <p:cNvPr id="6" name="直接箭头连接符 5"/>
          <p:cNvCxnSpPr/>
          <p:nvPr/>
        </p:nvCxnSpPr>
        <p:spPr>
          <a:xfrm flipH="1" flipV="1">
            <a:off x="10632440" y="4004945"/>
            <a:ext cx="326390" cy="130175"/>
          </a:xfrm>
          <a:prstGeom prst="straightConnector1">
            <a:avLst/>
          </a:prstGeom>
          <a:ln>
            <a:solidFill>
              <a:srgbClr val="FF0000"/>
            </a:solidFill>
            <a:tailEnd type="arrow" w="med" len="med"/>
          </a:ln>
        </p:spPr>
        <p:style>
          <a:lnRef idx="2">
            <a:schemeClr val="dk1"/>
          </a:lnRef>
          <a:fillRef idx="0">
            <a:schemeClr val="dk1"/>
          </a:fillRef>
          <a:effectRef idx="1">
            <a:schemeClr val="dk1"/>
          </a:effectRef>
          <a:fontRef idx="minor">
            <a:schemeClr val="tx1"/>
          </a:fontRef>
        </p:style>
      </p:cxnSp>
      <p:cxnSp>
        <p:nvCxnSpPr>
          <p:cNvPr id="7" name="直接箭头连接符 6"/>
          <p:cNvCxnSpPr/>
          <p:nvPr/>
        </p:nvCxnSpPr>
        <p:spPr>
          <a:xfrm flipH="1" flipV="1">
            <a:off x="9984105" y="3933190"/>
            <a:ext cx="493395" cy="24130"/>
          </a:xfrm>
          <a:prstGeom prst="straightConnector1">
            <a:avLst/>
          </a:prstGeom>
          <a:ln>
            <a:solidFill>
              <a:srgbClr val="FF0000"/>
            </a:solidFill>
            <a:tailEnd type="arrow" w="med" len="med"/>
          </a:ln>
        </p:spPr>
        <p:style>
          <a:lnRef idx="2">
            <a:schemeClr val="dk1"/>
          </a:lnRef>
          <a:fillRef idx="0">
            <a:schemeClr val="dk1"/>
          </a:fillRef>
          <a:effectRef idx="1">
            <a:schemeClr val="dk1"/>
          </a:effectRef>
          <a:fontRef idx="minor">
            <a:schemeClr val="tx1"/>
          </a:fontRef>
        </p:style>
      </p:cxnSp>
      <p:cxnSp>
        <p:nvCxnSpPr>
          <p:cNvPr id="8" name="直接箭头连接符 7"/>
          <p:cNvCxnSpPr/>
          <p:nvPr/>
        </p:nvCxnSpPr>
        <p:spPr>
          <a:xfrm flipH="1" flipV="1">
            <a:off x="9552305" y="3860800"/>
            <a:ext cx="328295" cy="54610"/>
          </a:xfrm>
          <a:prstGeom prst="straightConnector1">
            <a:avLst/>
          </a:prstGeom>
          <a:ln>
            <a:solidFill>
              <a:srgbClr val="FF0000"/>
            </a:solidFill>
            <a:tailEnd type="arrow" w="med" len="med"/>
          </a:ln>
        </p:spPr>
        <p:style>
          <a:lnRef idx="2">
            <a:schemeClr val="dk1"/>
          </a:lnRef>
          <a:fillRef idx="0">
            <a:schemeClr val="dk1"/>
          </a:fillRef>
          <a:effectRef idx="1">
            <a:schemeClr val="dk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p:cNvSpPr>
            <a:spLocks noGrp="1" noChangeArrowheads="1"/>
          </p:cNvSpPr>
          <p:nvPr>
            <p:ph type="body" idx="4294967295"/>
          </p:nvPr>
        </p:nvSpPr>
        <p:spPr>
          <a:xfrm>
            <a:off x="983432" y="980728"/>
            <a:ext cx="10657184" cy="5410094"/>
          </a:xfrm>
          <a:prstGeom prst="rect">
            <a:avLst/>
          </a:prstGeom>
          <a:noFill/>
        </p:spPr>
        <p:txBody>
          <a:bodyPr wrap="square" lIns="109115" tIns="54558" rIns="109115" bIns="54558">
            <a:spAutoFit/>
          </a:bodyPr>
          <a:lstStyle/>
          <a:p>
            <a:pPr>
              <a:lnSpc>
                <a:spcPct val="150000"/>
              </a:lnSpc>
              <a:buNone/>
            </a:pPr>
            <a:r>
              <a:rPr lang="en-US" altLang="zh-CN" sz="2800" b="1" dirty="0" smtClean="0">
                <a:latin typeface="微软雅黑" panose="020B0503020204020204" pitchFamily="34" charset="-122"/>
                <a:ea typeface="微软雅黑" panose="020B0503020204020204" pitchFamily="34" charset="-122"/>
              </a:rPr>
              <a:t>LEACH</a:t>
            </a:r>
            <a:r>
              <a:rPr lang="zh-CN" altLang="en-US" sz="2800" b="1" dirty="0" smtClean="0">
                <a:latin typeface="微软雅黑" panose="020B0503020204020204" pitchFamily="34" charset="-122"/>
                <a:ea typeface="微软雅黑" panose="020B0503020204020204" pitchFamily="34" charset="-122"/>
              </a:rPr>
              <a:t>协议</a:t>
            </a:r>
            <a:r>
              <a:rPr lang="zh-CN" altLang="en-US" sz="2800" b="1" dirty="0" smtClean="0">
                <a:solidFill>
                  <a:srgbClr val="FF0000"/>
                </a:solidFill>
                <a:latin typeface="微软雅黑" panose="020B0503020204020204" pitchFamily="34" charset="-122"/>
                <a:ea typeface="微软雅黑" panose="020B0503020204020204" pitchFamily="34" charset="-122"/>
              </a:rPr>
              <a:t>缺点</a:t>
            </a:r>
            <a:r>
              <a:rPr lang="zh-CN" altLang="en-US" sz="2800" b="1" dirty="0">
                <a:latin typeface="微软雅黑" panose="020B0503020204020204" pitchFamily="34" charset="-122"/>
                <a:ea typeface="微软雅黑" panose="020B0503020204020204" pitchFamily="34" charset="-122"/>
              </a:rPr>
              <a:t>：</a:t>
            </a:r>
            <a:endParaRPr lang="zh-CN" altLang="en-US" sz="2800" b="1" dirty="0">
              <a:latin typeface="微软雅黑" panose="020B0503020204020204" pitchFamily="34" charset="-122"/>
              <a:ea typeface="微软雅黑" panose="020B0503020204020204" pitchFamily="34" charset="-122"/>
            </a:endParaRPr>
          </a:p>
          <a:p>
            <a:pPr algn="just">
              <a:lnSpc>
                <a:spcPct val="150000"/>
              </a:lnSpc>
              <a:buClr>
                <a:srgbClr val="FF3300"/>
              </a:buClr>
              <a:buSzPct val="85000"/>
              <a:buFont typeface="Wingdings" panose="05000000000000000000" pitchFamily="2" charset="2"/>
              <a:buChar char="p"/>
            </a:pPr>
            <a:r>
              <a:rPr lang="zh-CN" altLang="en-US" sz="2400" b="1" dirty="0" smtClean="0">
                <a:latin typeface="华文楷体" panose="02010600040101010101" pitchFamily="2" charset="-122"/>
                <a:ea typeface="华文楷体" panose="02010600040101010101" pitchFamily="2" charset="-122"/>
              </a:rPr>
              <a:t>在</a:t>
            </a:r>
            <a:r>
              <a:rPr lang="en-US" altLang="zh-CN" sz="2400" b="1" dirty="0" smtClean="0">
                <a:latin typeface="华文楷体" panose="02010600040101010101" pitchFamily="2" charset="-122"/>
                <a:ea typeface="华文楷体" panose="02010600040101010101" pitchFamily="2" charset="-122"/>
              </a:rPr>
              <a:t>LEACH</a:t>
            </a:r>
            <a:r>
              <a:rPr lang="zh-CN" altLang="en-US" sz="2400" b="1" dirty="0" smtClean="0">
                <a:latin typeface="华文楷体" panose="02010600040101010101" pitchFamily="2" charset="-122"/>
                <a:ea typeface="华文楷体" panose="02010600040101010101" pitchFamily="2" charset="-122"/>
              </a:rPr>
              <a:t>算法中，所有节点都与簇头节点通信，而簇头节点又要与</a:t>
            </a:r>
            <a:r>
              <a:rPr lang="en-US" altLang="zh-CN" sz="2400" b="1" dirty="0" smtClean="0">
                <a:latin typeface="华文楷体" panose="02010600040101010101" pitchFamily="2" charset="-122"/>
                <a:ea typeface="华文楷体" panose="02010600040101010101" pitchFamily="2" charset="-122"/>
              </a:rPr>
              <a:t>Sink</a:t>
            </a:r>
            <a:r>
              <a:rPr lang="zh-CN" altLang="en-US" sz="2400" b="1" dirty="0" smtClean="0">
                <a:latin typeface="华文楷体" panose="02010600040101010101" pitchFamily="2" charset="-122"/>
                <a:ea typeface="华文楷体" panose="02010600040101010101" pitchFamily="2" charset="-122"/>
              </a:rPr>
              <a:t>节点进行通信，</a:t>
            </a:r>
            <a:r>
              <a:rPr lang="zh-CN" altLang="en-US" sz="2400" b="1" dirty="0" smtClean="0">
                <a:solidFill>
                  <a:srgbClr val="FF0000"/>
                </a:solidFill>
                <a:latin typeface="华文楷体" panose="02010600040101010101" pitchFamily="2" charset="-122"/>
                <a:ea typeface="华文楷体" panose="02010600040101010101" pitchFamily="2" charset="-122"/>
              </a:rPr>
              <a:t>簇头能量消耗将大大增加，会导致其过早死亡。</a:t>
            </a:r>
            <a:r>
              <a:rPr lang="zh-CN" altLang="en-US" sz="2400" b="1" dirty="0" smtClean="0">
                <a:latin typeface="华文楷体" panose="02010600040101010101" pitchFamily="2" charset="-122"/>
                <a:ea typeface="华文楷体" panose="02010600040101010101" pitchFamily="2" charset="-122"/>
              </a:rPr>
              <a:t>一旦簇头节点死亡失效，就会导致其簇内成员不能将数据传送到</a:t>
            </a:r>
            <a:r>
              <a:rPr lang="en-US" altLang="zh-CN" sz="2400" b="1" dirty="0" smtClean="0">
                <a:latin typeface="华文楷体" panose="02010600040101010101" pitchFamily="2" charset="-122"/>
                <a:ea typeface="华文楷体" panose="02010600040101010101" pitchFamily="2" charset="-122"/>
              </a:rPr>
              <a:t>Sink</a:t>
            </a:r>
            <a:r>
              <a:rPr lang="zh-CN" altLang="en-US" sz="2400" b="1" dirty="0" smtClean="0">
                <a:latin typeface="华文楷体" panose="02010600040101010101" pitchFamily="2" charset="-122"/>
                <a:ea typeface="华文楷体" panose="02010600040101010101" pitchFamily="2" charset="-122"/>
              </a:rPr>
              <a:t>节点，使网络覆盖不全；</a:t>
            </a:r>
            <a:endParaRPr lang="zh-CN" altLang="en-US" sz="2400" b="1" dirty="0" smtClean="0">
              <a:latin typeface="华文楷体" panose="02010600040101010101" pitchFamily="2" charset="-122"/>
              <a:ea typeface="华文楷体" panose="02010600040101010101" pitchFamily="2" charset="-122"/>
            </a:endParaRPr>
          </a:p>
          <a:p>
            <a:pPr algn="just">
              <a:lnSpc>
                <a:spcPct val="150000"/>
              </a:lnSpc>
              <a:buClr>
                <a:srgbClr val="FF3300"/>
              </a:buClr>
              <a:buSzPct val="85000"/>
              <a:buFont typeface="Wingdings" panose="05000000000000000000" pitchFamily="2" charset="2"/>
              <a:buChar char="p"/>
            </a:pPr>
            <a:r>
              <a:rPr lang="zh-CN" altLang="en-US" sz="2400" b="1" dirty="0" smtClean="0">
                <a:latin typeface="华文楷体" panose="02010600040101010101" pitchFamily="2" charset="-122"/>
                <a:ea typeface="华文楷体" panose="02010600040101010101" pitchFamily="2" charset="-122"/>
              </a:rPr>
              <a:t>在所有节点初始能量相同的前提下，</a:t>
            </a:r>
            <a:r>
              <a:rPr lang="en-US" altLang="zh-CN" sz="2400" b="1" dirty="0" smtClean="0">
                <a:latin typeface="华文楷体" panose="02010600040101010101" pitchFamily="2" charset="-122"/>
                <a:ea typeface="华文楷体" panose="02010600040101010101" pitchFamily="2" charset="-122"/>
              </a:rPr>
              <a:t>LEACH</a:t>
            </a:r>
            <a:r>
              <a:rPr lang="zh-CN" altLang="en-US" sz="2400" b="1" dirty="0" smtClean="0">
                <a:solidFill>
                  <a:srgbClr val="FF0000"/>
                </a:solidFill>
                <a:latin typeface="华文楷体" panose="02010600040101010101" pitchFamily="2" charset="-122"/>
                <a:ea typeface="华文楷体" panose="02010600040101010101" pitchFamily="2" charset="-122"/>
              </a:rPr>
              <a:t>在选取簇头时没有考虑到节点当前能量问题</a:t>
            </a:r>
            <a:r>
              <a:rPr lang="zh-CN" altLang="en-US" sz="2400" b="1" dirty="0" smtClean="0">
                <a:latin typeface="华文楷体" panose="02010600040101010101" pitchFamily="2" charset="-122"/>
                <a:ea typeface="华文楷体" panose="02010600040101010101" pitchFamily="2" charset="-122"/>
              </a:rPr>
              <a:t>。当节点当前能量较低时，继续担任簇头节点，将加快其死亡而成为盲节点。过多的盲节点会降低网络平均生命周期，导致路由协议的低效率。</a:t>
            </a:r>
            <a:endParaRPr lang="en-US" altLang="zh-CN" sz="2400" b="1" dirty="0" smtClean="0">
              <a:latin typeface="华文楷体" panose="02010600040101010101" pitchFamily="2" charset="-122"/>
              <a:ea typeface="华文楷体" panose="02010600040101010101" pitchFamily="2" charset="-122"/>
            </a:endParaRPr>
          </a:p>
          <a:p>
            <a:pPr algn="just">
              <a:lnSpc>
                <a:spcPct val="150000"/>
              </a:lnSpc>
              <a:buClr>
                <a:srgbClr val="FF3300"/>
              </a:buClr>
              <a:buSzPct val="85000"/>
              <a:buFont typeface="Wingdings" panose="05000000000000000000" pitchFamily="2" charset="2"/>
              <a:buChar char="p"/>
            </a:pPr>
            <a:r>
              <a:rPr lang="zh-CN" altLang="en-US" sz="2400" b="1" dirty="0" smtClean="0">
                <a:solidFill>
                  <a:srgbClr val="0000FF"/>
                </a:solidFill>
                <a:latin typeface="华文楷体" panose="02010600040101010101" pitchFamily="2" charset="-122"/>
                <a:ea typeface="华文楷体" panose="02010600040101010101" pitchFamily="2" charset="-122"/>
              </a:rPr>
              <a:t>选择簇头的方法无论从数量上还是分布位置上往往呈现较大不确定性；</a:t>
            </a:r>
            <a:endParaRPr lang="zh-CN" altLang="en-US" sz="2400" b="1" dirty="0" smtClean="0">
              <a:solidFill>
                <a:srgbClr val="0000FF"/>
              </a:solidFill>
              <a:latin typeface="华文楷体" panose="02010600040101010101" pitchFamily="2" charset="-122"/>
              <a:ea typeface="华文楷体" panose="02010600040101010101" pitchFamily="2" charset="-122"/>
            </a:endParaRPr>
          </a:p>
        </p:txBody>
      </p:sp>
      <p:sp>
        <p:nvSpPr>
          <p:cNvPr id="7" name="标题 10"/>
          <p:cNvSpPr>
            <a:spLocks noGrp="1"/>
          </p:cNvSpPr>
          <p:nvPr>
            <p:ph type="title"/>
          </p:nvPr>
        </p:nvSpPr>
        <p:spPr/>
        <p:txBody>
          <a:bodyPr/>
          <a:lstStyle/>
          <a:p>
            <a:r>
              <a:rPr lang="zh-CN" altLang="en-US" dirty="0" smtClean="0"/>
              <a:t>LEACH路由协议优缺点</a:t>
            </a:r>
            <a:endParaRPr lang="zh-CN" altLang="en-US" dirty="0"/>
          </a:p>
        </p:txBody>
      </p:sp>
    </p:spTree>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a:r>
              <a:rPr dirty="0" smtClean="0">
                <a:sym typeface="+mn-ea"/>
              </a:rPr>
              <a:t>（</a:t>
            </a:r>
            <a:r>
              <a:rPr lang="en-US" altLang="zh-CN" dirty="0" smtClean="0">
                <a:sym typeface="+mn-ea"/>
              </a:rPr>
              <a:t>4</a:t>
            </a:r>
            <a:r>
              <a:rPr dirty="0" smtClean="0">
                <a:sym typeface="+mn-ea"/>
              </a:rPr>
              <a:t>）</a:t>
            </a:r>
            <a:r>
              <a:rPr lang="zh-CN" altLang="en-US" dirty="0"/>
              <a:t>PEGASIS路由</a:t>
            </a:r>
            <a:endParaRPr lang="zh-CN" altLang="en-US" dirty="0"/>
          </a:p>
        </p:txBody>
      </p:sp>
      <p:sp>
        <p:nvSpPr>
          <p:cNvPr id="4" name="对角圆角矩形 5"/>
          <p:cNvSpPr>
            <a:spLocks noChangeArrowheads="1"/>
          </p:cNvSpPr>
          <p:nvPr/>
        </p:nvSpPr>
        <p:spPr bwMode="auto">
          <a:xfrm>
            <a:off x="953135" y="1108075"/>
            <a:ext cx="10687685" cy="5096510"/>
          </a:xfrm>
          <a:custGeom>
            <a:avLst/>
            <a:gdLst>
              <a:gd name="T0" fmla="*/ 6954838 w 6954838"/>
              <a:gd name="T1" fmla="*/ 1939925 h 3879850"/>
              <a:gd name="T2" fmla="*/ 3477419 w 6954838"/>
              <a:gd name="T3" fmla="*/ 3879850 h 3879850"/>
              <a:gd name="T4" fmla="*/ 0 w 6954838"/>
              <a:gd name="T5" fmla="*/ 1939925 h 3879850"/>
              <a:gd name="T6" fmla="*/ 3477419 w 6954838"/>
              <a:gd name="T7" fmla="*/ 0 h 3879850"/>
              <a:gd name="T8" fmla="*/ 0 60000 65536"/>
              <a:gd name="T9" fmla="*/ 5898240 60000 65536"/>
              <a:gd name="T10" fmla="*/ 11796480 60000 65536"/>
              <a:gd name="T11" fmla="*/ 17694720 60000 65536"/>
              <a:gd name="T12" fmla="*/ 144114 w 6954838"/>
              <a:gd name="T13" fmla="*/ 144114 h 3879850"/>
              <a:gd name="T14" fmla="*/ 6810724 w 6954838"/>
              <a:gd name="T15" fmla="*/ 3735736 h 3879850"/>
            </a:gdLst>
            <a:ahLst/>
            <a:cxnLst>
              <a:cxn ang="T8">
                <a:pos x="T0" y="T1"/>
              </a:cxn>
              <a:cxn ang="T9">
                <a:pos x="T2" y="T3"/>
              </a:cxn>
              <a:cxn ang="T10">
                <a:pos x="T4" y="T5"/>
              </a:cxn>
              <a:cxn ang="T11">
                <a:pos x="T6" y="T7"/>
              </a:cxn>
            </a:cxnLst>
            <a:rect l="T12" t="T13" r="T14" b="T15"/>
            <a:pathLst>
              <a:path w="6954838" h="3879850">
                <a:moveTo>
                  <a:pt x="492043" y="0"/>
                </a:moveTo>
                <a:lnTo>
                  <a:pt x="6954838" y="0"/>
                </a:lnTo>
                <a:lnTo>
                  <a:pt x="6954838" y="3387807"/>
                </a:lnTo>
                <a:cubicBezTo>
                  <a:pt x="6954838" y="3659554"/>
                  <a:pt x="6734542" y="3879849"/>
                  <a:pt x="6462795" y="3879850"/>
                </a:cubicBezTo>
                <a:lnTo>
                  <a:pt x="0" y="3879850"/>
                </a:lnTo>
                <a:lnTo>
                  <a:pt x="0" y="492043"/>
                </a:lnTo>
                <a:cubicBezTo>
                  <a:pt x="0" y="220295"/>
                  <a:pt x="220295" y="0"/>
                  <a:pt x="492043" y="1"/>
                </a:cubicBezTo>
                <a:cubicBezTo>
                  <a:pt x="492043" y="1"/>
                  <a:pt x="492043" y="1"/>
                  <a:pt x="492043" y="1"/>
                </a:cubicBezTo>
                <a:close/>
              </a:path>
            </a:pathLst>
          </a:custGeom>
          <a:solidFill>
            <a:schemeClr val="bg2">
              <a:lumMod val="90000"/>
            </a:schemeClr>
          </a:solidFill>
          <a:ln w="19050" algn="ctr">
            <a:noFill/>
            <a:miter lim="800000"/>
          </a:ln>
          <a:effectLst>
            <a:outerShdw dist="23000" dir="5400000" rotWithShape="0">
              <a:srgbClr val="000000">
                <a:alpha val="34999"/>
              </a:srgbClr>
            </a:outerShdw>
          </a:effectLst>
        </p:spPr>
        <p:txBody>
          <a:bodyPr anchor="ctr"/>
          <a:lstStyle/>
          <a:p>
            <a:pPr marL="342900" marR="0" lvl="0" indent="-342900" algn="just" defTabSz="914400" rtl="0" eaLnBrk="1" fontAlgn="base" latinLnBrk="0" hangingPunct="1">
              <a:lnSpc>
                <a:spcPct val="150000"/>
              </a:lnSpc>
              <a:spcBef>
                <a:spcPct val="0"/>
              </a:spcBef>
              <a:spcAft>
                <a:spcPct val="0"/>
              </a:spcAft>
              <a:buClr>
                <a:srgbClr val="FF3300"/>
              </a:buClr>
              <a:buSzTx/>
              <a:buFont typeface="Wingdings" panose="05000000000000000000" charset="0"/>
              <a:buChar char=""/>
              <a:defRPr/>
            </a:pPr>
            <a:r>
              <a:rPr kumimoji="0" sz="28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 </a:t>
            </a:r>
            <a:r>
              <a:rPr kumimoji="0" sz="2800" b="1" i="0" u="none" strike="noStrike" kern="1200" cap="none" spc="0" normalizeH="0" baseline="0" noProof="0" dirty="0" err="1">
                <a:ln>
                  <a:noFill/>
                </a:ln>
                <a:solidFill>
                  <a:srgbClr val="FF0000"/>
                </a:solidFill>
                <a:effectLst/>
                <a:uLnTx/>
                <a:uFillTx/>
                <a:latin typeface="华文楷体" panose="02010600040101010101" pitchFamily="2" charset="-122"/>
                <a:ea typeface="华文楷体" panose="02010600040101010101" pitchFamily="2" charset="-122"/>
                <a:cs typeface="+mn-cs"/>
              </a:rPr>
              <a:t>PEGASIS</a:t>
            </a:r>
            <a:r>
              <a:rPr kumimoji="0" sz="2800" b="1" i="0" u="none" strike="noStrike" kern="1200" cap="none" spc="0" normalizeH="0" baseline="0" noProof="0" dirty="0" err="1">
                <a:ln>
                  <a:noFill/>
                </a:ln>
                <a:effectLst/>
                <a:uLnTx/>
                <a:uFillTx/>
                <a:latin typeface="华文楷体" panose="02010600040101010101" pitchFamily="2" charset="-122"/>
                <a:ea typeface="华文楷体" panose="02010600040101010101" pitchFamily="2" charset="-122"/>
                <a:cs typeface="+mn-cs"/>
              </a:rPr>
              <a:t>（Power</a:t>
            </a:r>
            <a:r>
              <a:rPr kumimoji="0" sz="28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-Efficient Gathering in Sensor Information Systems），</a:t>
            </a:r>
            <a:r>
              <a:rPr kumimoji="0" sz="2800" b="1" i="0" u="none" strike="noStrike" kern="1200" cap="none" spc="0" normalizeH="0" baseline="0" noProof="0" dirty="0" err="1">
                <a:ln>
                  <a:noFill/>
                </a:ln>
                <a:solidFill>
                  <a:srgbClr val="0000FF"/>
                </a:solidFill>
                <a:effectLst/>
                <a:uLnTx/>
                <a:uFillTx/>
                <a:latin typeface="华文楷体" panose="02010600040101010101" pitchFamily="2" charset="-122"/>
                <a:ea typeface="华文楷体" panose="02010600040101010101" pitchFamily="2" charset="-122"/>
                <a:cs typeface="+mn-cs"/>
              </a:rPr>
              <a:t>一种基于LEACH协议基础上建立起来的路由协议</a:t>
            </a:r>
            <a:r>
              <a:rPr kumimoji="0" sz="2800" b="1" i="0" u="none" strike="noStrike" kern="1200" cap="none" spc="0" normalizeH="0" baseline="0" noProof="0" dirty="0" err="1">
                <a:ln>
                  <a:noFill/>
                </a:ln>
                <a:effectLst/>
                <a:uLnTx/>
                <a:uFillTx/>
                <a:latin typeface="华文楷体" panose="02010600040101010101" pitchFamily="2" charset="-122"/>
                <a:ea typeface="华文楷体" panose="02010600040101010101" pitchFamily="2" charset="-122"/>
                <a:cs typeface="+mn-cs"/>
              </a:rPr>
              <a:t>，主要解决LEACH协议中由于簇头频繁变更，导致通信开销较大的问题</a:t>
            </a:r>
            <a:r>
              <a:rPr kumimoji="0" sz="28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a:t>
            </a:r>
            <a:endParaRPr kumimoji="0" sz="28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endParaRPr>
          </a:p>
          <a:p>
            <a:pPr marL="342900" marR="0" lvl="0" indent="-342900" algn="just" defTabSz="914400" rtl="0" eaLnBrk="1" fontAlgn="base" latinLnBrk="0" hangingPunct="1">
              <a:lnSpc>
                <a:spcPct val="150000"/>
              </a:lnSpc>
              <a:spcBef>
                <a:spcPct val="0"/>
              </a:spcBef>
              <a:spcAft>
                <a:spcPct val="0"/>
              </a:spcAft>
              <a:buClr>
                <a:srgbClr val="FF3300"/>
              </a:buClr>
              <a:buSzTx/>
              <a:buFont typeface="Wingdings" panose="05000000000000000000" charset="0"/>
              <a:buChar char=""/>
              <a:defRPr/>
            </a:pPr>
            <a:r>
              <a:rPr kumimoji="0" sz="2800" b="1" i="0" u="none" strike="noStrike" kern="1200" cap="none" spc="0" normalizeH="0" baseline="0" noProof="0" dirty="0" err="1">
                <a:ln>
                  <a:noFill/>
                </a:ln>
                <a:effectLst/>
                <a:uLnTx/>
                <a:uFillTx/>
                <a:latin typeface="华文楷体" panose="02010600040101010101" pitchFamily="2" charset="-122"/>
                <a:ea typeface="华文楷体" panose="02010600040101010101" pitchFamily="2" charset="-122"/>
                <a:cs typeface="+mn-cs"/>
              </a:rPr>
              <a:t>PEGASIS协议并不采用全网多个簇头的方案，</a:t>
            </a:r>
            <a:r>
              <a:rPr kumimoji="0" sz="2800" b="1" i="0" u="none" strike="noStrike" kern="1200" cap="none" spc="0" normalizeH="0" baseline="0" noProof="0" dirty="0" err="1">
                <a:ln>
                  <a:noFill/>
                </a:ln>
                <a:solidFill>
                  <a:srgbClr val="FF0000"/>
                </a:solidFill>
                <a:effectLst/>
                <a:uLnTx/>
                <a:uFillTx/>
                <a:latin typeface="华文楷体" panose="02010600040101010101" pitchFamily="2" charset="-122"/>
                <a:ea typeface="华文楷体" panose="02010600040101010101" pitchFamily="2" charset="-122"/>
                <a:cs typeface="+mn-cs"/>
              </a:rPr>
              <a:t>而是只采用一个簇头，其将全网看成是一个簇群，并将其称为链</a:t>
            </a:r>
            <a:r>
              <a:rPr kumimoji="0" sz="28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a:t>
            </a:r>
            <a:r>
              <a:rPr kumimoji="0" sz="2800" b="1" i="0" u="none" strike="noStrike" kern="1200" cap="none" spc="0" normalizeH="0" baseline="0" noProof="0" dirty="0" err="1">
                <a:ln>
                  <a:noFill/>
                </a:ln>
                <a:effectLst/>
                <a:uLnTx/>
                <a:uFillTx/>
                <a:latin typeface="华文楷体" panose="02010600040101010101" pitchFamily="2" charset="-122"/>
                <a:ea typeface="华文楷体" panose="02010600040101010101" pitchFamily="2" charset="-122"/>
                <a:cs typeface="+mn-cs"/>
              </a:rPr>
              <a:t>簇头节点与汇聚节点能够通过一跳通信，其余传感器节点只能通过多跳的形式与簇头节点通信</a:t>
            </a:r>
            <a:r>
              <a:rPr kumimoji="0" sz="2800" b="1" i="0" u="none" strike="noStrike" kern="1200" cap="none" spc="0" normalizeH="0" baseline="0" noProof="0" dirty="0" smtClean="0">
                <a:ln>
                  <a:noFill/>
                </a:ln>
                <a:effectLst/>
                <a:uLnTx/>
                <a:uFillTx/>
                <a:latin typeface="华文楷体" panose="02010600040101010101" pitchFamily="2" charset="-122"/>
                <a:ea typeface="华文楷体" panose="02010600040101010101" pitchFamily="2" charset="-122"/>
                <a:cs typeface="+mn-cs"/>
              </a:rPr>
              <a:t>。</a:t>
            </a:r>
            <a:endParaRPr kumimoji="0" sz="28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a:r>
              <a:rPr dirty="0" smtClean="0">
                <a:sym typeface="+mn-ea"/>
              </a:rPr>
              <a:t>（</a:t>
            </a:r>
            <a:r>
              <a:rPr lang="en-US" altLang="zh-CN" dirty="0" smtClean="0">
                <a:sym typeface="+mn-ea"/>
              </a:rPr>
              <a:t>4</a:t>
            </a:r>
            <a:r>
              <a:rPr dirty="0" smtClean="0">
                <a:sym typeface="+mn-ea"/>
              </a:rPr>
              <a:t>）</a:t>
            </a:r>
            <a:r>
              <a:rPr lang="zh-CN" altLang="en-US" dirty="0"/>
              <a:t>PEGASIS路由</a:t>
            </a:r>
            <a:endParaRPr lang="zh-CN" altLang="en-US" dirty="0"/>
          </a:p>
        </p:txBody>
      </p:sp>
      <p:sp>
        <p:nvSpPr>
          <p:cNvPr id="4" name="对角圆角矩形 5"/>
          <p:cNvSpPr>
            <a:spLocks noChangeArrowheads="1"/>
          </p:cNvSpPr>
          <p:nvPr/>
        </p:nvSpPr>
        <p:spPr bwMode="auto">
          <a:xfrm>
            <a:off x="953135" y="1108075"/>
            <a:ext cx="10687685" cy="3761085"/>
          </a:xfrm>
          <a:custGeom>
            <a:avLst/>
            <a:gdLst>
              <a:gd name="T0" fmla="*/ 6954838 w 6954838"/>
              <a:gd name="T1" fmla="*/ 1939925 h 3879850"/>
              <a:gd name="T2" fmla="*/ 3477419 w 6954838"/>
              <a:gd name="T3" fmla="*/ 3879850 h 3879850"/>
              <a:gd name="T4" fmla="*/ 0 w 6954838"/>
              <a:gd name="T5" fmla="*/ 1939925 h 3879850"/>
              <a:gd name="T6" fmla="*/ 3477419 w 6954838"/>
              <a:gd name="T7" fmla="*/ 0 h 3879850"/>
              <a:gd name="T8" fmla="*/ 0 60000 65536"/>
              <a:gd name="T9" fmla="*/ 5898240 60000 65536"/>
              <a:gd name="T10" fmla="*/ 11796480 60000 65536"/>
              <a:gd name="T11" fmla="*/ 17694720 60000 65536"/>
              <a:gd name="T12" fmla="*/ 144114 w 6954838"/>
              <a:gd name="T13" fmla="*/ 144114 h 3879850"/>
              <a:gd name="T14" fmla="*/ 6810724 w 6954838"/>
              <a:gd name="T15" fmla="*/ 3735736 h 3879850"/>
            </a:gdLst>
            <a:ahLst/>
            <a:cxnLst>
              <a:cxn ang="T8">
                <a:pos x="T0" y="T1"/>
              </a:cxn>
              <a:cxn ang="T9">
                <a:pos x="T2" y="T3"/>
              </a:cxn>
              <a:cxn ang="T10">
                <a:pos x="T4" y="T5"/>
              </a:cxn>
              <a:cxn ang="T11">
                <a:pos x="T6" y="T7"/>
              </a:cxn>
            </a:cxnLst>
            <a:rect l="T12" t="T13" r="T14" b="T15"/>
            <a:pathLst>
              <a:path w="6954838" h="3879850">
                <a:moveTo>
                  <a:pt x="492043" y="0"/>
                </a:moveTo>
                <a:lnTo>
                  <a:pt x="6954838" y="0"/>
                </a:lnTo>
                <a:lnTo>
                  <a:pt x="6954838" y="3387807"/>
                </a:lnTo>
                <a:cubicBezTo>
                  <a:pt x="6954838" y="3659554"/>
                  <a:pt x="6734542" y="3879849"/>
                  <a:pt x="6462795" y="3879850"/>
                </a:cubicBezTo>
                <a:lnTo>
                  <a:pt x="0" y="3879850"/>
                </a:lnTo>
                <a:lnTo>
                  <a:pt x="0" y="492043"/>
                </a:lnTo>
                <a:cubicBezTo>
                  <a:pt x="0" y="220295"/>
                  <a:pt x="220295" y="0"/>
                  <a:pt x="492043" y="1"/>
                </a:cubicBezTo>
                <a:cubicBezTo>
                  <a:pt x="492043" y="1"/>
                  <a:pt x="492043" y="1"/>
                  <a:pt x="492043" y="1"/>
                </a:cubicBezTo>
                <a:close/>
              </a:path>
            </a:pathLst>
          </a:custGeom>
          <a:solidFill>
            <a:schemeClr val="bg2">
              <a:lumMod val="90000"/>
            </a:schemeClr>
          </a:solidFill>
          <a:ln w="19050" algn="ctr">
            <a:noFill/>
            <a:miter lim="800000"/>
          </a:ln>
          <a:effectLst>
            <a:outerShdw dist="23000" dir="5400000" rotWithShape="0">
              <a:srgbClr val="000000">
                <a:alpha val="34999"/>
              </a:srgbClr>
            </a:outerShdw>
          </a:effectLst>
        </p:spPr>
        <p:txBody>
          <a:bodyPr anchor="ctr"/>
          <a:lstStyle/>
          <a:p>
            <a:pPr marL="342900" marR="0" lvl="0" indent="-342900" algn="just" defTabSz="914400" rtl="0" eaLnBrk="1" fontAlgn="base" latinLnBrk="0" hangingPunct="1">
              <a:lnSpc>
                <a:spcPct val="150000"/>
              </a:lnSpc>
              <a:spcBef>
                <a:spcPct val="0"/>
              </a:spcBef>
              <a:spcAft>
                <a:spcPct val="0"/>
              </a:spcAft>
              <a:buClr>
                <a:srgbClr val="FF3300"/>
              </a:buClr>
              <a:buSzTx/>
              <a:buFont typeface="Wingdings" panose="05000000000000000000" charset="0"/>
              <a:buChar char=""/>
              <a:defRPr/>
            </a:pPr>
            <a:r>
              <a:rPr kumimoji="0" sz="2800" b="1" i="0" u="none" strike="noStrike" kern="1200" cap="none" spc="0" normalizeH="0" baseline="0" noProof="0" dirty="0" err="1">
                <a:ln>
                  <a:noFill/>
                </a:ln>
                <a:effectLst/>
                <a:uLnTx/>
                <a:uFillTx/>
                <a:latin typeface="华文楷体" panose="02010600040101010101" pitchFamily="2" charset="-122"/>
                <a:ea typeface="华文楷体" panose="02010600040101010101" pitchFamily="2" charset="-122"/>
                <a:cs typeface="+mn-cs"/>
              </a:rPr>
              <a:t>PEGASIS将全网看成是一个链，因此簇头节点将链分成两部分</a:t>
            </a:r>
            <a:r>
              <a:rPr kumimoji="0" sz="2800" b="1" i="0" u="none" strike="noStrike" kern="1200" cap="none" spc="0" normalizeH="0" baseline="0" noProof="0" dirty="0" smtClean="0">
                <a:ln>
                  <a:noFill/>
                </a:ln>
                <a:effectLst/>
                <a:uLnTx/>
                <a:uFillTx/>
                <a:latin typeface="华文楷体" panose="02010600040101010101" pitchFamily="2" charset="-122"/>
                <a:ea typeface="华文楷体" panose="02010600040101010101" pitchFamily="2" charset="-122"/>
                <a:cs typeface="+mn-cs"/>
              </a:rPr>
              <a:t>，</a:t>
            </a:r>
            <a:r>
              <a:rPr kumimoji="0" lang="zh-CN" altLang="en-US" sz="2800" b="1" i="0" u="none" strike="noStrike" kern="1200" cap="none" spc="0" normalizeH="0" baseline="0" noProof="0" dirty="0" smtClean="0">
                <a:ln>
                  <a:noFill/>
                </a:ln>
                <a:effectLst/>
                <a:uLnTx/>
                <a:uFillTx/>
                <a:latin typeface="华文楷体" panose="02010600040101010101" pitchFamily="2" charset="-122"/>
                <a:ea typeface="华文楷体" panose="02010600040101010101" pitchFamily="2" charset="-122"/>
                <a:cs typeface="+mn-cs"/>
              </a:rPr>
              <a:t>而</a:t>
            </a:r>
            <a:r>
              <a:rPr kumimoji="0" sz="2800" b="1" i="0" u="none" strike="noStrike" kern="1200" cap="none" spc="0" normalizeH="0" baseline="0" noProof="0" dirty="0" err="1" smtClean="0">
                <a:ln>
                  <a:noFill/>
                </a:ln>
                <a:solidFill>
                  <a:srgbClr val="FF0000"/>
                </a:solidFill>
                <a:effectLst/>
                <a:uLnTx/>
                <a:uFillTx/>
                <a:latin typeface="华文楷体" panose="02010600040101010101" pitchFamily="2" charset="-122"/>
                <a:ea typeface="华文楷体" panose="02010600040101010101" pitchFamily="2" charset="-122"/>
                <a:cs typeface="+mn-cs"/>
              </a:rPr>
              <a:t>数据分别从两端传输至簇头节点</a:t>
            </a:r>
            <a:r>
              <a:rPr kumimoji="0" lang="zh-CN" sz="28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a:t>
            </a:r>
            <a:endParaRPr kumimoji="0" lang="zh-CN" sz="28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endParaRPr>
          </a:p>
          <a:p>
            <a:pPr marL="342900" marR="0" lvl="0" indent="-342900" algn="just" defTabSz="914400" rtl="0" eaLnBrk="1" fontAlgn="base" latinLnBrk="0" hangingPunct="1">
              <a:lnSpc>
                <a:spcPct val="150000"/>
              </a:lnSpc>
              <a:spcBef>
                <a:spcPct val="0"/>
              </a:spcBef>
              <a:spcAft>
                <a:spcPct val="0"/>
              </a:spcAft>
              <a:buClr>
                <a:srgbClr val="FF3300"/>
              </a:buClr>
              <a:buSzTx/>
              <a:buFont typeface="Wingdings" panose="05000000000000000000" charset="0"/>
              <a:buChar char=""/>
              <a:defRPr/>
            </a:pPr>
            <a:r>
              <a:rPr kumimoji="0" sz="28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在传输的过程中，</a:t>
            </a:r>
            <a:r>
              <a:rPr kumimoji="0" sz="28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mn-cs"/>
              </a:rPr>
              <a:t>每个节点必须知道自己的所在地理位置</a:t>
            </a:r>
            <a:r>
              <a:rPr kumimoji="0" sz="28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，以便在转发时采用贪心策略，将数据转发给与其距离最近的节点，并在转发过程中应做相应的数据融合。</a:t>
            </a:r>
            <a:r>
              <a:rPr kumimoji="0" sz="2800" b="1" i="0" u="none" strike="noStrike" kern="1200" cap="none" spc="0" normalizeH="0" baseline="0" noProof="0" dirty="0" err="1">
                <a:ln>
                  <a:noFill/>
                </a:ln>
                <a:effectLst/>
                <a:uLnTx/>
                <a:uFillTx/>
                <a:latin typeface="华文楷体" panose="02010600040101010101" pitchFamily="2" charset="-122"/>
                <a:ea typeface="华文楷体" panose="02010600040101010101" pitchFamily="2" charset="-122"/>
                <a:cs typeface="+mn-cs"/>
              </a:rPr>
              <a:t>当两端数据发送完毕后，进行下一轮簇头节点的选择</a:t>
            </a:r>
            <a:r>
              <a:rPr kumimoji="0" sz="28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a:t>
            </a:r>
            <a:endParaRPr kumimoji="0" sz="28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endParaRPr>
          </a:p>
        </p:txBody>
      </p:sp>
      <p:pic>
        <p:nvPicPr>
          <p:cNvPr id="7170" name="Picture 2" descr="http://files.chinaaet.com/images/20100811/9e8d8b0e-7239-4a82-a14e-14e51be6f227.jpg"/>
          <p:cNvPicPr>
            <a:picLocks noChangeAspect="1" noChangeArrowheads="1"/>
          </p:cNvPicPr>
          <p:nvPr/>
        </p:nvPicPr>
        <p:blipFill>
          <a:blip r:embed="rId1" cstate="print"/>
          <a:srcRect/>
          <a:stretch>
            <a:fillRect/>
          </a:stretch>
        </p:blipFill>
        <p:spPr bwMode="auto">
          <a:xfrm>
            <a:off x="3719736" y="4929043"/>
            <a:ext cx="4608512" cy="1928957"/>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5744626" y="1124744"/>
            <a:ext cx="6040006" cy="3410702"/>
          </a:xfrm>
          <a:prstGeom prst="rect">
            <a:avLst/>
          </a:prstGeom>
        </p:spPr>
      </p:pic>
      <p:pic>
        <p:nvPicPr>
          <p:cNvPr id="2" name="图片 1"/>
          <p:cNvPicPr>
            <a:picLocks noChangeAspect="1"/>
          </p:cNvPicPr>
          <p:nvPr/>
        </p:nvPicPr>
        <p:blipFill>
          <a:blip r:embed="rId2"/>
          <a:stretch>
            <a:fillRect/>
          </a:stretch>
        </p:blipFill>
        <p:spPr>
          <a:xfrm>
            <a:off x="839416" y="980728"/>
            <a:ext cx="4617335" cy="3561329"/>
          </a:xfrm>
          <a:prstGeom prst="rect">
            <a:avLst/>
          </a:prstGeom>
        </p:spPr>
      </p:pic>
      <p:sp>
        <p:nvSpPr>
          <p:cNvPr id="58371" name="Rectangle 3"/>
          <p:cNvSpPr>
            <a:spLocks noGrp="1" noChangeArrowheads="1"/>
          </p:cNvSpPr>
          <p:nvPr>
            <p:ph type="body" idx="4294967295"/>
          </p:nvPr>
        </p:nvSpPr>
        <p:spPr>
          <a:xfrm>
            <a:off x="695400" y="4508614"/>
            <a:ext cx="11377264" cy="2326173"/>
          </a:xfrm>
          <a:prstGeom prst="rect">
            <a:avLst/>
          </a:prstGeom>
          <a:solidFill>
            <a:schemeClr val="bg1"/>
          </a:solidFill>
        </p:spPr>
        <p:txBody>
          <a:bodyPr wrap="square" lIns="109115" tIns="54558" rIns="109115" bIns="54558">
            <a:spAutoFit/>
          </a:bodyPr>
          <a:lstStyle/>
          <a:p>
            <a:pPr>
              <a:lnSpc>
                <a:spcPct val="150000"/>
              </a:lnSpc>
              <a:buClr>
                <a:srgbClr val="FF3300"/>
              </a:buClr>
              <a:buSzPct val="85000"/>
              <a:buFont typeface="Wingdings" panose="05000000000000000000" pitchFamily="2" charset="2"/>
              <a:buChar char="p"/>
            </a:pPr>
            <a:r>
              <a:rPr lang="zh-CN" altLang="en-US" sz="2400" b="1" dirty="0" smtClean="0">
                <a:solidFill>
                  <a:srgbClr val="0000FF"/>
                </a:solidFill>
                <a:latin typeface="华文楷体" panose="02010600040101010101" pitchFamily="2" charset="-122"/>
                <a:ea typeface="华文楷体" panose="02010600040101010101" pitchFamily="2" charset="-122"/>
              </a:rPr>
              <a:t>算法核心</a:t>
            </a:r>
            <a:r>
              <a:rPr lang="zh-CN" altLang="en-US" sz="2400" b="1" dirty="0">
                <a:solidFill>
                  <a:srgbClr val="0000FF"/>
                </a:solidFill>
                <a:latin typeface="华文楷体" panose="02010600040101010101" pitchFamily="2" charset="-122"/>
                <a:ea typeface="华文楷体" panose="02010600040101010101" pitchFamily="2" charset="-122"/>
              </a:rPr>
              <a:t>思想是利用贪婪算法生成一条由所有节点组成的单链</a:t>
            </a:r>
            <a:r>
              <a:rPr lang="zh-CN" altLang="en-US" sz="2400" b="1" dirty="0" smtClean="0">
                <a:solidFill>
                  <a:srgbClr val="0000FF"/>
                </a:solidFill>
                <a:latin typeface="华文楷体" panose="02010600040101010101" pitchFamily="2" charset="-122"/>
                <a:ea typeface="华文楷体" panose="02010600040101010101" pitchFamily="2" charset="-122"/>
              </a:rPr>
              <a:t>，链上的节点已知自己所在的地理位置，</a:t>
            </a:r>
            <a:r>
              <a:rPr lang="zh-CN" altLang="en-US" sz="2400" b="1" dirty="0">
                <a:solidFill>
                  <a:srgbClr val="0000FF"/>
                </a:solidFill>
                <a:latin typeface="华文楷体" panose="02010600040101010101" pitchFamily="2" charset="-122"/>
                <a:ea typeface="华文楷体" panose="02010600040101010101" pitchFamily="2" charset="-122"/>
              </a:rPr>
              <a:t>链上的节点只与自己的邻居节点通信。除端点节点外，每个节点都要将自己收到的数据与自己产生的数据进行数据融合，然后再将融合后的数据沿簇头节点的方向传递给相邻节点，一直持续到数据到达簇头节点</a:t>
            </a:r>
            <a:endParaRPr lang="en-US" altLang="zh-CN" sz="2400" b="1" dirty="0" smtClean="0">
              <a:latin typeface="华文楷体" panose="02010600040101010101" pitchFamily="2" charset="-122"/>
              <a:ea typeface="华文楷体" panose="02010600040101010101" pitchFamily="2" charset="-122"/>
            </a:endParaRPr>
          </a:p>
        </p:txBody>
      </p:sp>
      <p:sp>
        <p:nvSpPr>
          <p:cNvPr id="7" name="标题 10"/>
          <p:cNvSpPr>
            <a:spLocks noGrp="1"/>
          </p:cNvSpPr>
          <p:nvPr>
            <p:ph type="title"/>
          </p:nvPr>
        </p:nvSpPr>
        <p:spPr/>
        <p:txBody>
          <a:bodyPr/>
          <a:lstStyle/>
          <a:p>
            <a:r>
              <a:rPr lang="zh-CN" altLang="en-US" dirty="0"/>
              <a:t>PEGASIS路由</a:t>
            </a:r>
            <a:r>
              <a:rPr lang="zh-CN" altLang="en-US" dirty="0" smtClean="0"/>
              <a:t>协议</a:t>
            </a:r>
            <a:endParaRPr lang="zh-CN" altLang="en-US" dirty="0"/>
          </a:p>
        </p:txBody>
      </p:sp>
    </p:spTree>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p:cNvSpPr>
            <a:spLocks noGrp="1" noChangeArrowheads="1"/>
          </p:cNvSpPr>
          <p:nvPr>
            <p:ph type="body" idx="4294967295"/>
          </p:nvPr>
        </p:nvSpPr>
        <p:spPr>
          <a:xfrm>
            <a:off x="983432" y="980728"/>
            <a:ext cx="10657184" cy="5711715"/>
          </a:xfrm>
          <a:prstGeom prst="rect">
            <a:avLst/>
          </a:prstGeom>
          <a:noFill/>
        </p:spPr>
        <p:txBody>
          <a:bodyPr wrap="square" lIns="109115" tIns="54558" rIns="109115" bIns="54558">
            <a:spAutoFit/>
          </a:bodyPr>
          <a:lstStyle/>
          <a:p>
            <a:pPr>
              <a:lnSpc>
                <a:spcPct val="150000"/>
              </a:lnSpc>
              <a:buNone/>
            </a:pPr>
            <a:r>
              <a:rPr lang="zh-CN" altLang="en-US" sz="2800" b="1" dirty="0" smtClean="0">
                <a:solidFill>
                  <a:srgbClr val="FF0000"/>
                </a:solidFill>
                <a:latin typeface="微软雅黑" panose="020B0503020204020204" pitchFamily="34" charset="-122"/>
                <a:ea typeface="微软雅黑" panose="020B0503020204020204" pitchFamily="34" charset="-122"/>
              </a:rPr>
              <a:t>缺点</a:t>
            </a:r>
            <a:r>
              <a:rPr lang="zh-CN" altLang="en-US" sz="2800" b="1" dirty="0" smtClean="0">
                <a:latin typeface="微软雅黑" panose="020B0503020204020204" pitchFamily="34" charset="-122"/>
                <a:ea typeface="微软雅黑" panose="020B0503020204020204" pitchFamily="34" charset="-122"/>
              </a:rPr>
              <a:t>：</a:t>
            </a:r>
            <a:endParaRPr lang="zh-CN" altLang="en-US" sz="2800" b="1" dirty="0">
              <a:latin typeface="微软雅黑" panose="020B0503020204020204" pitchFamily="34" charset="-122"/>
              <a:ea typeface="微软雅黑" panose="020B0503020204020204" pitchFamily="34" charset="-122"/>
            </a:endParaRPr>
          </a:p>
          <a:p>
            <a:pPr>
              <a:lnSpc>
                <a:spcPct val="150000"/>
              </a:lnSpc>
              <a:buClr>
                <a:srgbClr val="FF3300"/>
              </a:buClr>
              <a:buSzPct val="85000"/>
              <a:buFont typeface="Wingdings" panose="05000000000000000000" pitchFamily="2" charset="2"/>
              <a:buChar char="p"/>
            </a:pPr>
            <a:r>
              <a:rPr lang="zh-CN" altLang="en-US" sz="2800" b="1" dirty="0" smtClean="0">
                <a:solidFill>
                  <a:srgbClr val="0000FF"/>
                </a:solidFill>
                <a:latin typeface="华文楷体" panose="02010600040101010101" pitchFamily="2" charset="-122"/>
                <a:ea typeface="华文楷体" panose="02010600040101010101" pitchFamily="2" charset="-122"/>
              </a:rPr>
              <a:t>一旦簇头出现故障</a:t>
            </a:r>
            <a:r>
              <a:rPr lang="zh-CN" altLang="en-US" sz="2800" b="1" dirty="0" smtClean="0">
                <a:latin typeface="华文楷体" panose="02010600040101010101" pitchFamily="2" charset="-122"/>
                <a:ea typeface="华文楷体" panose="02010600040101010101" pitchFamily="2" charset="-122"/>
              </a:rPr>
              <a:t>，整个网络将陷于瘫痪；</a:t>
            </a:r>
            <a:endParaRPr lang="en-US" altLang="zh-CN" sz="2800" b="1" dirty="0" smtClean="0">
              <a:latin typeface="华文楷体" panose="02010600040101010101" pitchFamily="2" charset="-122"/>
              <a:ea typeface="华文楷体" panose="02010600040101010101" pitchFamily="2" charset="-122"/>
            </a:endParaRPr>
          </a:p>
          <a:p>
            <a:pPr>
              <a:lnSpc>
                <a:spcPct val="150000"/>
              </a:lnSpc>
              <a:buClr>
                <a:srgbClr val="FF3300"/>
              </a:buClr>
              <a:buSzPct val="85000"/>
              <a:buFont typeface="Wingdings" panose="05000000000000000000" pitchFamily="2" charset="2"/>
              <a:buChar char="p"/>
            </a:pPr>
            <a:r>
              <a:rPr lang="zh-CN" altLang="en-US" sz="2800" b="1" dirty="0" smtClean="0">
                <a:latin typeface="华文楷体" panose="02010600040101010101" pitchFamily="2" charset="-122"/>
                <a:ea typeface="华文楷体" panose="02010600040101010101" pitchFamily="2" charset="-122"/>
              </a:rPr>
              <a:t>协议假定每个节点均能直接与汇聚节点通信，而在实际网络中，传感器节点一般是通过多跳的形式传输数据以减少能量消耗；</a:t>
            </a:r>
            <a:endParaRPr lang="en-US" altLang="zh-CN" sz="2800" b="1" dirty="0" smtClean="0">
              <a:latin typeface="华文楷体" panose="02010600040101010101" pitchFamily="2" charset="-122"/>
              <a:ea typeface="华文楷体" panose="02010600040101010101" pitchFamily="2" charset="-122"/>
            </a:endParaRPr>
          </a:p>
          <a:p>
            <a:pPr>
              <a:lnSpc>
                <a:spcPct val="150000"/>
              </a:lnSpc>
              <a:buClr>
                <a:srgbClr val="FF3300"/>
              </a:buClr>
              <a:buSzPct val="85000"/>
              <a:buFont typeface="Wingdings" panose="05000000000000000000" pitchFamily="2" charset="2"/>
              <a:buChar char="p"/>
            </a:pPr>
            <a:r>
              <a:rPr lang="zh-CN" altLang="en-US" sz="2800" b="1" dirty="0" smtClean="0">
                <a:solidFill>
                  <a:srgbClr val="0000FF"/>
                </a:solidFill>
                <a:latin typeface="华文楷体" panose="02010600040101010101" pitchFamily="2" charset="-122"/>
                <a:ea typeface="华文楷体" panose="02010600040101010101" pitchFamily="2" charset="-122"/>
              </a:rPr>
              <a:t>每个节点需要知道邻居节点的能量状态以及地理位置信息</a:t>
            </a:r>
            <a:r>
              <a:rPr lang="zh-CN" altLang="en-US" sz="2800" b="1" dirty="0" smtClean="0">
                <a:latin typeface="华文楷体" panose="02010600040101010101" pitchFamily="2" charset="-122"/>
                <a:ea typeface="华文楷体" panose="02010600040101010101" pitchFamily="2" charset="-122"/>
              </a:rPr>
              <a:t>，需要大量的能量开销；</a:t>
            </a:r>
            <a:endParaRPr lang="en-US" altLang="zh-CN" sz="2800" b="1" dirty="0" smtClean="0">
              <a:latin typeface="华文楷体" panose="02010600040101010101" pitchFamily="2" charset="-122"/>
              <a:ea typeface="华文楷体" panose="02010600040101010101" pitchFamily="2" charset="-122"/>
            </a:endParaRPr>
          </a:p>
          <a:p>
            <a:pPr>
              <a:lnSpc>
                <a:spcPct val="150000"/>
              </a:lnSpc>
              <a:buClr>
                <a:srgbClr val="FF3300"/>
              </a:buClr>
              <a:buSzPct val="85000"/>
              <a:buFont typeface="Wingdings" panose="05000000000000000000" pitchFamily="2" charset="2"/>
              <a:buChar char="p"/>
            </a:pPr>
            <a:r>
              <a:rPr lang="zh-CN" altLang="en-US" sz="2800" b="1" dirty="0" smtClean="0">
                <a:latin typeface="华文楷体" panose="02010600040101010101" pitchFamily="2" charset="-122"/>
                <a:ea typeface="华文楷体" panose="02010600040101010101" pitchFamily="2" charset="-122"/>
              </a:rPr>
              <a:t>链尾节</a:t>
            </a:r>
            <a:r>
              <a:rPr lang="zh-CN" altLang="en-US" sz="2800" b="1" dirty="0">
                <a:latin typeface="华文楷体" panose="02010600040101010101" pitchFamily="2" charset="-122"/>
                <a:ea typeface="华文楷体" panose="02010600040101010101" pitchFamily="2" charset="-122"/>
              </a:rPr>
              <a:t>点会</a:t>
            </a:r>
            <a:r>
              <a:rPr lang="zh-CN" altLang="en-US" sz="2800" b="1" dirty="0" smtClean="0">
                <a:latin typeface="华文楷体" panose="02010600040101010101" pitchFamily="2" charset="-122"/>
                <a:ea typeface="华文楷体" panose="02010600040101010101" pitchFamily="2" charset="-122"/>
              </a:rPr>
              <a:t>有较大的</a:t>
            </a:r>
            <a:r>
              <a:rPr lang="zh-CN" altLang="en-US" sz="2800" b="1" dirty="0" smtClean="0">
                <a:solidFill>
                  <a:srgbClr val="0000FF"/>
                </a:solidFill>
                <a:latin typeface="华文楷体" panose="02010600040101010101" pitchFamily="2" charset="-122"/>
                <a:ea typeface="华文楷体" panose="02010600040101010101" pitchFamily="2" charset="-122"/>
              </a:rPr>
              <a:t>信息延迟</a:t>
            </a:r>
            <a:r>
              <a:rPr lang="zh-CN" altLang="en-US" sz="2800" b="1" dirty="0" smtClean="0">
                <a:latin typeface="华文楷体" panose="02010600040101010101" pitchFamily="2" charset="-122"/>
                <a:ea typeface="华文楷体" panose="02010600040101010101" pitchFamily="2" charset="-122"/>
              </a:rPr>
              <a:t>； </a:t>
            </a:r>
            <a:endParaRPr lang="en-US" altLang="zh-CN" sz="2800" b="1" dirty="0">
              <a:latin typeface="华文楷体" panose="02010600040101010101" pitchFamily="2" charset="-122"/>
              <a:ea typeface="华文楷体" panose="02010600040101010101" pitchFamily="2" charset="-122"/>
            </a:endParaRPr>
          </a:p>
          <a:p>
            <a:pPr>
              <a:lnSpc>
                <a:spcPct val="150000"/>
              </a:lnSpc>
              <a:buClr>
                <a:srgbClr val="FF3300"/>
              </a:buClr>
              <a:buSzPct val="85000"/>
              <a:buFont typeface="Wingdings" panose="05000000000000000000" pitchFamily="2" charset="2"/>
              <a:buChar char="p"/>
            </a:pPr>
            <a:r>
              <a:rPr lang="zh-CN" altLang="en-US" sz="2800" b="1" dirty="0">
                <a:latin typeface="华文楷体" panose="02010600040101010101" pitchFamily="2" charset="-122"/>
                <a:ea typeface="华文楷体" panose="02010600040101010101" pitchFamily="2" charset="-122"/>
              </a:rPr>
              <a:t>采用簇头节点轮流担任的机制，会导致离基站较远的</a:t>
            </a:r>
            <a:r>
              <a:rPr lang="zh-CN" altLang="en-US" sz="2800" b="1" dirty="0" smtClean="0">
                <a:latin typeface="华文楷体" panose="02010600040101010101" pitchFamily="2" charset="-122"/>
                <a:ea typeface="华文楷体" panose="02010600040101010101" pitchFamily="2" charset="-122"/>
              </a:rPr>
              <a:t>节点先</a:t>
            </a:r>
            <a:r>
              <a:rPr lang="zh-CN" altLang="en-US" sz="2800" b="1" dirty="0">
                <a:latin typeface="华文楷体" panose="02010600040101010101" pitchFamily="2" charset="-122"/>
                <a:ea typeface="华文楷体" panose="02010600040101010101" pitchFamily="2" charset="-122"/>
              </a:rPr>
              <a:t>死亡</a:t>
            </a:r>
            <a:endParaRPr lang="zh-CN" altLang="en-US" sz="2800" b="1" dirty="0" smtClean="0">
              <a:latin typeface="华文楷体" panose="02010600040101010101" pitchFamily="2" charset="-122"/>
              <a:ea typeface="华文楷体" panose="02010600040101010101" pitchFamily="2" charset="-122"/>
            </a:endParaRPr>
          </a:p>
        </p:txBody>
      </p:sp>
      <p:sp>
        <p:nvSpPr>
          <p:cNvPr id="7" name="标题 10"/>
          <p:cNvSpPr>
            <a:spLocks noGrp="1"/>
          </p:cNvSpPr>
          <p:nvPr>
            <p:ph type="title"/>
          </p:nvPr>
        </p:nvSpPr>
        <p:spPr/>
        <p:txBody>
          <a:bodyPr/>
          <a:lstStyle/>
          <a:p>
            <a:r>
              <a:rPr lang="zh-CN" altLang="en-US" dirty="0"/>
              <a:t>PEGASIS路由</a:t>
            </a:r>
            <a:r>
              <a:rPr lang="zh-CN" altLang="en-US" dirty="0" smtClean="0"/>
              <a:t>协议缺点</a:t>
            </a:r>
            <a:endParaRPr lang="zh-CN" altLang="en-US" dirty="0"/>
          </a:p>
        </p:txBody>
      </p:sp>
    </p:spTree>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6779274" y="1988840"/>
            <a:ext cx="5371522" cy="3716747"/>
          </a:xfrm>
          <a:prstGeom prst="rect">
            <a:avLst/>
          </a:prstGeom>
        </p:spPr>
      </p:pic>
      <p:sp>
        <p:nvSpPr>
          <p:cNvPr id="3" name="标题 2"/>
          <p:cNvSpPr>
            <a:spLocks noGrp="1"/>
          </p:cNvSpPr>
          <p:nvPr>
            <p:ph type="title"/>
          </p:nvPr>
        </p:nvSpPr>
        <p:spPr/>
        <p:txBody>
          <a:bodyPr/>
          <a:lstStyle/>
          <a:p>
            <a:pPr algn="l"/>
            <a:r>
              <a:rPr dirty="0" smtClean="0">
                <a:sym typeface="+mn-ea"/>
              </a:rPr>
              <a:t>（</a:t>
            </a:r>
            <a:r>
              <a:rPr lang="en-US" altLang="zh-CN" dirty="0" smtClean="0">
                <a:sym typeface="+mn-ea"/>
              </a:rPr>
              <a:t>5</a:t>
            </a:r>
            <a:r>
              <a:rPr dirty="0" smtClean="0">
                <a:sym typeface="+mn-ea"/>
              </a:rPr>
              <a:t>）</a:t>
            </a:r>
            <a:r>
              <a:rPr lang="zh-CN" altLang="en-US" dirty="0"/>
              <a:t>TEEN和APTEEN路由</a:t>
            </a:r>
            <a:endParaRPr lang="zh-CN" altLang="en-US" dirty="0"/>
          </a:p>
        </p:txBody>
      </p:sp>
      <p:sp>
        <p:nvSpPr>
          <p:cNvPr id="4" name="对角圆角矩形 5"/>
          <p:cNvSpPr>
            <a:spLocks noChangeArrowheads="1"/>
          </p:cNvSpPr>
          <p:nvPr/>
        </p:nvSpPr>
        <p:spPr bwMode="auto">
          <a:xfrm>
            <a:off x="154538" y="1124744"/>
            <a:ext cx="6877566" cy="5328592"/>
          </a:xfrm>
          <a:custGeom>
            <a:avLst/>
            <a:gdLst>
              <a:gd name="T0" fmla="*/ 6954838 w 6954838"/>
              <a:gd name="T1" fmla="*/ 1939925 h 3879850"/>
              <a:gd name="T2" fmla="*/ 3477419 w 6954838"/>
              <a:gd name="T3" fmla="*/ 3879850 h 3879850"/>
              <a:gd name="T4" fmla="*/ 0 w 6954838"/>
              <a:gd name="T5" fmla="*/ 1939925 h 3879850"/>
              <a:gd name="T6" fmla="*/ 3477419 w 6954838"/>
              <a:gd name="T7" fmla="*/ 0 h 3879850"/>
              <a:gd name="T8" fmla="*/ 0 60000 65536"/>
              <a:gd name="T9" fmla="*/ 5898240 60000 65536"/>
              <a:gd name="T10" fmla="*/ 11796480 60000 65536"/>
              <a:gd name="T11" fmla="*/ 17694720 60000 65536"/>
              <a:gd name="T12" fmla="*/ 144114 w 6954838"/>
              <a:gd name="T13" fmla="*/ 144114 h 3879850"/>
              <a:gd name="T14" fmla="*/ 6810724 w 6954838"/>
              <a:gd name="T15" fmla="*/ 3735736 h 3879850"/>
            </a:gdLst>
            <a:ahLst/>
            <a:cxnLst>
              <a:cxn ang="T8">
                <a:pos x="T0" y="T1"/>
              </a:cxn>
              <a:cxn ang="T9">
                <a:pos x="T2" y="T3"/>
              </a:cxn>
              <a:cxn ang="T10">
                <a:pos x="T4" y="T5"/>
              </a:cxn>
              <a:cxn ang="T11">
                <a:pos x="T6" y="T7"/>
              </a:cxn>
            </a:cxnLst>
            <a:rect l="T12" t="T13" r="T14" b="T15"/>
            <a:pathLst>
              <a:path w="6954838" h="3879850">
                <a:moveTo>
                  <a:pt x="492043" y="0"/>
                </a:moveTo>
                <a:lnTo>
                  <a:pt x="6954838" y="0"/>
                </a:lnTo>
                <a:lnTo>
                  <a:pt x="6954838" y="3387807"/>
                </a:lnTo>
                <a:cubicBezTo>
                  <a:pt x="6954838" y="3659554"/>
                  <a:pt x="6734542" y="3879849"/>
                  <a:pt x="6462795" y="3879850"/>
                </a:cubicBezTo>
                <a:lnTo>
                  <a:pt x="0" y="3879850"/>
                </a:lnTo>
                <a:lnTo>
                  <a:pt x="0" y="492043"/>
                </a:lnTo>
                <a:cubicBezTo>
                  <a:pt x="0" y="220295"/>
                  <a:pt x="220295" y="0"/>
                  <a:pt x="492043" y="1"/>
                </a:cubicBezTo>
                <a:cubicBezTo>
                  <a:pt x="492043" y="1"/>
                  <a:pt x="492043" y="1"/>
                  <a:pt x="492043" y="1"/>
                </a:cubicBezTo>
                <a:close/>
              </a:path>
            </a:pathLst>
          </a:custGeom>
          <a:solidFill>
            <a:schemeClr val="bg2">
              <a:lumMod val="90000"/>
            </a:schemeClr>
          </a:solidFill>
          <a:ln w="19050" algn="ctr">
            <a:noFill/>
            <a:miter lim="800000"/>
          </a:ln>
          <a:effectLst>
            <a:outerShdw dist="23000" dir="5400000" rotWithShape="0">
              <a:srgbClr val="000000">
                <a:alpha val="34999"/>
              </a:srgbClr>
            </a:outerShdw>
          </a:effectLst>
        </p:spPr>
        <p:txBody>
          <a:bodyPr anchor="ctr"/>
          <a:lstStyle/>
          <a:p>
            <a:pPr marL="342900" lvl="0" indent="-342900" algn="just" fontAlgn="base">
              <a:lnSpc>
                <a:spcPct val="150000"/>
              </a:lnSpc>
              <a:spcBef>
                <a:spcPct val="0"/>
              </a:spcBef>
              <a:spcAft>
                <a:spcPct val="0"/>
              </a:spcAft>
              <a:buClr>
                <a:srgbClr val="FF3300"/>
              </a:buClr>
              <a:buFont typeface="Wingdings" panose="05000000000000000000" charset="0"/>
              <a:buChar char=""/>
              <a:defRPr/>
            </a:pPr>
            <a:r>
              <a:rPr kumimoji="0" sz="28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cs typeface="+mn-cs"/>
              </a:rPr>
              <a:t>TEEN</a:t>
            </a:r>
            <a:r>
              <a:rPr kumimoji="0" lang="zh-CN" sz="28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cs typeface="+mn-cs"/>
              </a:rPr>
              <a:t>：</a:t>
            </a:r>
            <a:r>
              <a:rPr kumimoji="0" sz="2800" b="1" i="0" u="none" strike="noStrike" kern="1200" cap="none" spc="0" normalizeH="0" baseline="0" noProof="0" dirty="0" err="1" smtClean="0">
                <a:ln>
                  <a:noFill/>
                </a:ln>
                <a:solidFill>
                  <a:srgbClr val="0000FF"/>
                </a:solidFill>
                <a:effectLst/>
                <a:uLnTx/>
                <a:uFillTx/>
                <a:latin typeface="华文楷体" panose="02010600040101010101" pitchFamily="2" charset="-122"/>
                <a:ea typeface="华文楷体" panose="02010600040101010101" pitchFamily="2" charset="-122"/>
                <a:cs typeface="+mn-cs"/>
              </a:rPr>
              <a:t>能量有效的阈值敏感路由协议</a:t>
            </a:r>
            <a:r>
              <a:rPr kumimoji="0" lang="zh-CN" altLang="en-US" sz="2800" b="1" i="0" u="none" strike="noStrike" kern="1200" cap="none" spc="0" normalizeH="0" baseline="0" noProof="0" dirty="0" smtClean="0">
                <a:ln>
                  <a:noFill/>
                </a:ln>
                <a:effectLst/>
                <a:uLnTx/>
                <a:uFillTx/>
                <a:latin typeface="华文楷体" panose="02010600040101010101" pitchFamily="2" charset="-122"/>
                <a:ea typeface="华文楷体" panose="02010600040101010101" pitchFamily="2" charset="-122"/>
                <a:cs typeface="+mn-cs"/>
              </a:rPr>
              <a:t>，</a:t>
            </a:r>
            <a:r>
              <a:rPr kumimoji="0" sz="2800" b="1" i="0" u="none" strike="noStrike" kern="1200" cap="none" spc="0" normalizeH="0" baseline="0" noProof="0" dirty="0" err="1" smtClean="0">
                <a:ln>
                  <a:noFill/>
                </a:ln>
                <a:effectLst/>
                <a:uLnTx/>
                <a:uFillTx/>
                <a:latin typeface="华文楷体" panose="02010600040101010101" pitchFamily="2" charset="-122"/>
                <a:ea typeface="华文楷体" panose="02010600040101010101" pitchFamily="2" charset="-122"/>
                <a:cs typeface="+mn-cs"/>
              </a:rPr>
              <a:t>是一种具有实时性的路由协议</a:t>
            </a:r>
            <a:r>
              <a:rPr lang="zh-CN" altLang="en-US" sz="2800" b="1" dirty="0" smtClean="0">
                <a:latin typeface="华文楷体" panose="02010600040101010101" pitchFamily="2" charset="-122"/>
                <a:ea typeface="华文楷体" panose="02010600040101010101" pitchFamily="2" charset="-122"/>
              </a:rPr>
              <a:t>，与</a:t>
            </a:r>
            <a:r>
              <a:rPr lang="en-US" altLang="zh-CN" sz="2800" b="1" dirty="0">
                <a:latin typeface="华文楷体" panose="02010600040101010101" pitchFamily="2" charset="-122"/>
                <a:ea typeface="华文楷体" panose="02010600040101010101" pitchFamily="2" charset="-122"/>
              </a:rPr>
              <a:t>LEACH</a:t>
            </a:r>
            <a:r>
              <a:rPr lang="zh-CN" altLang="en-US" sz="2800" b="1" dirty="0">
                <a:latin typeface="华文楷体" panose="02010600040101010101" pitchFamily="2" charset="-122"/>
                <a:ea typeface="华文楷体" panose="02010600040101010101" pitchFamily="2" charset="-122"/>
              </a:rPr>
              <a:t>相似</a:t>
            </a:r>
            <a:r>
              <a:rPr lang="zh-CN" altLang="en-US" sz="2800" b="1" dirty="0" smtClean="0">
                <a:latin typeface="华文楷体" panose="02010600040101010101" pitchFamily="2" charset="-122"/>
                <a:ea typeface="华文楷体" panose="02010600040101010101" pitchFamily="2" charset="-122"/>
              </a:rPr>
              <a:t>，</a:t>
            </a:r>
            <a:r>
              <a:rPr kumimoji="0" sz="2800" b="1" i="0" u="none" strike="noStrike" kern="1200" cap="none" spc="0" normalizeH="0" baseline="0" noProof="0" dirty="0" err="1" smtClean="0">
                <a:ln>
                  <a:noFill/>
                </a:ln>
                <a:effectLst/>
                <a:uLnTx/>
                <a:uFillTx/>
                <a:latin typeface="华文楷体" panose="02010600040101010101" pitchFamily="2" charset="-122"/>
                <a:ea typeface="华文楷体" panose="02010600040101010101" pitchFamily="2" charset="-122"/>
                <a:cs typeface="+mn-cs"/>
              </a:rPr>
              <a:t>采用多簇运行方式</a:t>
            </a:r>
            <a:r>
              <a:rPr kumimoji="0" lang="zh-CN" altLang="en-US" sz="2800" b="1" i="0" u="none" strike="noStrike" kern="1200" cap="none" spc="0" normalizeH="0" baseline="0" noProof="0" dirty="0" smtClean="0">
                <a:ln>
                  <a:noFill/>
                </a:ln>
                <a:effectLst/>
                <a:uLnTx/>
                <a:uFillTx/>
                <a:latin typeface="华文楷体" panose="02010600040101010101" pitchFamily="2" charset="-122"/>
                <a:ea typeface="华文楷体" panose="02010600040101010101" pitchFamily="2" charset="-122"/>
                <a:cs typeface="+mn-cs"/>
              </a:rPr>
              <a:t>。</a:t>
            </a:r>
            <a:r>
              <a:rPr lang="zh-CN" altLang="en-US" sz="2800" b="1" dirty="0" smtClean="0">
                <a:latin typeface="华文楷体" panose="02010600040101010101" pitchFamily="2" charset="-122"/>
                <a:ea typeface="华文楷体" panose="02010600040101010101" pitchFamily="2" charset="-122"/>
              </a:rPr>
              <a:t>随着</a:t>
            </a:r>
            <a:r>
              <a:rPr lang="zh-CN" altLang="en-US" sz="2800" b="1" dirty="0">
                <a:latin typeface="华文楷体" panose="02010600040101010101" pitchFamily="2" charset="-122"/>
                <a:ea typeface="华文楷体" panose="02010600040101010101" pitchFamily="2" charset="-122"/>
              </a:rPr>
              <a:t>簇首节点的选定，</a:t>
            </a:r>
            <a:r>
              <a:rPr lang="zh-CN" altLang="en-US" sz="2800" b="1" dirty="0">
                <a:solidFill>
                  <a:srgbClr val="FF0000"/>
                </a:solidFill>
                <a:latin typeface="华文楷体" panose="02010600040101010101" pitchFamily="2" charset="-122"/>
                <a:ea typeface="华文楷体" panose="02010600040101010101" pitchFamily="2" charset="-122"/>
              </a:rPr>
              <a:t>基站通过簇</a:t>
            </a:r>
            <a:r>
              <a:rPr lang="zh-CN" altLang="en-US" sz="2800" b="1" dirty="0" smtClean="0">
                <a:solidFill>
                  <a:srgbClr val="FF0000"/>
                </a:solidFill>
                <a:latin typeface="华文楷体" panose="02010600040101010101" pitchFamily="2" charset="-122"/>
                <a:ea typeface="华文楷体" panose="02010600040101010101" pitchFamily="2" charset="-122"/>
              </a:rPr>
              <a:t>首节点</a:t>
            </a:r>
            <a:r>
              <a:rPr lang="zh-CN" altLang="en-US" sz="2800" b="1" dirty="0">
                <a:solidFill>
                  <a:srgbClr val="FF0000"/>
                </a:solidFill>
                <a:latin typeface="华文楷体" panose="02010600040101010101" pitchFamily="2" charset="-122"/>
                <a:ea typeface="华文楷体" panose="02010600040101010101" pitchFamily="2" charset="-122"/>
              </a:rPr>
              <a:t>使用 ＴＤＭＡ </a:t>
            </a:r>
            <a:r>
              <a:rPr lang="zh-CN" altLang="en-US" sz="2800" b="1" dirty="0" smtClean="0">
                <a:solidFill>
                  <a:srgbClr val="FF0000"/>
                </a:solidFill>
                <a:latin typeface="华文楷体" panose="02010600040101010101" pitchFamily="2" charset="-122"/>
                <a:ea typeface="华文楷体" panose="02010600040101010101" pitchFamily="2" charset="-122"/>
              </a:rPr>
              <a:t>实现</a:t>
            </a:r>
            <a:r>
              <a:rPr lang="zh-CN" altLang="en-US" sz="2800" b="1" dirty="0">
                <a:solidFill>
                  <a:srgbClr val="FF0000"/>
                </a:solidFill>
                <a:latin typeface="华文楷体" panose="02010600040101010101" pitchFamily="2" charset="-122"/>
                <a:ea typeface="华文楷体" panose="02010600040101010101" pitchFamily="2" charset="-122"/>
              </a:rPr>
              <a:t>数据的调度</a:t>
            </a:r>
            <a:r>
              <a:rPr kumimoji="0" sz="2800" b="1" i="0" u="none" strike="noStrike" kern="1200" cap="none" spc="0" normalizeH="0" baseline="0" noProof="0" dirty="0" smtClean="0">
                <a:ln>
                  <a:noFill/>
                </a:ln>
                <a:effectLst/>
                <a:uLnTx/>
                <a:uFillTx/>
                <a:latin typeface="华文楷体" panose="02010600040101010101" pitchFamily="2" charset="-122"/>
                <a:ea typeface="华文楷体" panose="02010600040101010101" pitchFamily="2" charset="-122"/>
                <a:cs typeface="+mn-cs"/>
              </a:rPr>
              <a:t>。</a:t>
            </a:r>
            <a:endParaRPr kumimoji="0" lang="en-US" sz="2800" b="1" i="0" u="none" strike="noStrike" kern="1200" cap="none" spc="0" normalizeH="0" baseline="0" noProof="0" dirty="0" smtClean="0">
              <a:ln>
                <a:noFill/>
              </a:ln>
              <a:effectLst/>
              <a:uLnTx/>
              <a:uFillTx/>
              <a:latin typeface="华文楷体" panose="02010600040101010101" pitchFamily="2" charset="-122"/>
              <a:ea typeface="华文楷体" panose="02010600040101010101" pitchFamily="2" charset="-122"/>
              <a:cs typeface="+mn-cs"/>
            </a:endParaRPr>
          </a:p>
          <a:p>
            <a:pPr marL="342900" lvl="0" indent="-342900" algn="just" fontAlgn="base">
              <a:lnSpc>
                <a:spcPct val="150000"/>
              </a:lnSpc>
              <a:spcBef>
                <a:spcPct val="0"/>
              </a:spcBef>
              <a:spcAft>
                <a:spcPct val="0"/>
              </a:spcAft>
              <a:buClr>
                <a:srgbClr val="FF3300"/>
              </a:buClr>
              <a:buFont typeface="Wingdings" panose="05000000000000000000" charset="0"/>
              <a:buChar char=""/>
              <a:defRPr/>
            </a:pPr>
            <a:r>
              <a:rPr lang="zh-CN" altLang="en-US" sz="2800" b="1" dirty="0" smtClean="0">
                <a:latin typeface="华文楷体" panose="02010600040101010101" pitchFamily="2" charset="-122"/>
                <a:ea typeface="华文楷体" panose="02010600040101010101" pitchFamily="2" charset="-122"/>
              </a:rPr>
              <a:t>算法通过向</a:t>
            </a:r>
            <a:r>
              <a:rPr lang="zh-CN" altLang="en-US" sz="2800" b="1" dirty="0">
                <a:latin typeface="华文楷体" panose="02010600040101010101" pitchFamily="2" charset="-122"/>
                <a:ea typeface="华文楷体" panose="02010600040101010101" pitchFamily="2" charset="-122"/>
              </a:rPr>
              <a:t>簇</a:t>
            </a:r>
            <a:r>
              <a:rPr lang="zh-CN" altLang="en-US" sz="2800" b="1" dirty="0" smtClean="0">
                <a:latin typeface="华文楷体" panose="02010600040101010101" pitchFamily="2" charset="-122"/>
                <a:ea typeface="华文楷体" panose="02010600040101010101" pitchFamily="2" charset="-122"/>
              </a:rPr>
              <a:t>内成员</a:t>
            </a:r>
            <a:r>
              <a:rPr lang="zh-CN" altLang="en-US" sz="2800" b="1" dirty="0">
                <a:latin typeface="华文楷体" panose="02010600040101010101" pitchFamily="2" charset="-122"/>
                <a:ea typeface="华文楷体" panose="02010600040101010101" pitchFamily="2" charset="-122"/>
              </a:rPr>
              <a:t>广播有关数据的</a:t>
            </a:r>
            <a:r>
              <a:rPr lang="zh-CN" altLang="en-US" sz="2800" b="1" dirty="0" smtClean="0">
                <a:solidFill>
                  <a:srgbClr val="FF0000"/>
                </a:solidFill>
                <a:latin typeface="华文楷体" panose="02010600040101010101" pitchFamily="2" charset="-122"/>
                <a:ea typeface="华文楷体" panose="02010600040101010101" pitchFamily="2" charset="-122"/>
              </a:rPr>
              <a:t>硬门限</a:t>
            </a:r>
            <a:r>
              <a:rPr lang="zh-CN" altLang="en-US" sz="2800" b="1" dirty="0" smtClean="0">
                <a:latin typeface="华文楷体" panose="02010600040101010101" pitchFamily="2" charset="-122"/>
                <a:ea typeface="华文楷体" panose="02010600040101010101" pitchFamily="2" charset="-122"/>
              </a:rPr>
              <a:t>和</a:t>
            </a:r>
            <a:r>
              <a:rPr lang="zh-CN" altLang="en-US" sz="2800" b="1" dirty="0" smtClean="0">
                <a:solidFill>
                  <a:srgbClr val="FF0000"/>
                </a:solidFill>
                <a:latin typeface="华文楷体" panose="02010600040101010101" pitchFamily="2" charset="-122"/>
                <a:ea typeface="华文楷体" panose="02010600040101010101" pitchFamily="2" charset="-122"/>
              </a:rPr>
              <a:t>软门限</a:t>
            </a:r>
            <a:r>
              <a:rPr lang="zh-CN" altLang="en-US" sz="2800" b="1" dirty="0" smtClean="0">
                <a:latin typeface="华文楷体" panose="02010600040101010101" pitchFamily="2" charset="-122"/>
                <a:ea typeface="华文楷体" panose="02010600040101010101" pitchFamily="2" charset="-122"/>
              </a:rPr>
              <a:t>值两</a:t>
            </a:r>
            <a:r>
              <a:rPr lang="zh-CN" altLang="en-US" sz="2800" b="1" dirty="0">
                <a:latin typeface="华文楷体" panose="02010600040101010101" pitchFamily="2" charset="-122"/>
                <a:ea typeface="华文楷体" panose="02010600040101010101" pitchFamily="2" charset="-122"/>
              </a:rPr>
              <a:t>个参数，</a:t>
            </a:r>
            <a:r>
              <a:rPr lang="zh-CN" altLang="en-US" sz="2800" b="1" dirty="0">
                <a:solidFill>
                  <a:srgbClr val="0000FF"/>
                </a:solidFill>
                <a:latin typeface="华文楷体" panose="02010600040101010101" pitchFamily="2" charset="-122"/>
                <a:ea typeface="华文楷体" panose="02010600040101010101" pitchFamily="2" charset="-122"/>
              </a:rPr>
              <a:t>只有同时满足两个门限时节点才发送</a:t>
            </a:r>
            <a:r>
              <a:rPr lang="zh-CN" altLang="en-US" sz="2800" b="1" dirty="0" smtClean="0">
                <a:solidFill>
                  <a:srgbClr val="0000FF"/>
                </a:solidFill>
                <a:latin typeface="华文楷体" panose="02010600040101010101" pitchFamily="2" charset="-122"/>
                <a:ea typeface="华文楷体" panose="02010600040101010101" pitchFamily="2" charset="-122"/>
              </a:rPr>
              <a:t>数据</a:t>
            </a:r>
            <a:endParaRPr kumimoji="0" sz="28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a:r>
              <a:rPr dirty="0" smtClean="0">
                <a:sym typeface="+mn-ea"/>
              </a:rPr>
              <a:t>（</a:t>
            </a:r>
            <a:r>
              <a:rPr lang="en-US" altLang="zh-CN" dirty="0" smtClean="0">
                <a:sym typeface="+mn-ea"/>
              </a:rPr>
              <a:t>5</a:t>
            </a:r>
            <a:r>
              <a:rPr dirty="0" smtClean="0">
                <a:sym typeface="+mn-ea"/>
              </a:rPr>
              <a:t>）</a:t>
            </a:r>
            <a:r>
              <a:rPr lang="zh-CN" altLang="en-US" dirty="0"/>
              <a:t>TEEN和APTEEN路由</a:t>
            </a:r>
            <a:endParaRPr lang="zh-CN" altLang="en-US" dirty="0"/>
          </a:p>
        </p:txBody>
      </p:sp>
      <p:sp>
        <p:nvSpPr>
          <p:cNvPr id="4" name="对角圆角矩形 5"/>
          <p:cNvSpPr>
            <a:spLocks noChangeArrowheads="1"/>
          </p:cNvSpPr>
          <p:nvPr/>
        </p:nvSpPr>
        <p:spPr bwMode="auto">
          <a:xfrm>
            <a:off x="952500" y="1108075"/>
            <a:ext cx="10831830" cy="5429250"/>
          </a:xfrm>
          <a:custGeom>
            <a:avLst/>
            <a:gdLst>
              <a:gd name="T0" fmla="*/ 6954838 w 6954838"/>
              <a:gd name="T1" fmla="*/ 1939925 h 3879850"/>
              <a:gd name="T2" fmla="*/ 3477419 w 6954838"/>
              <a:gd name="T3" fmla="*/ 3879850 h 3879850"/>
              <a:gd name="T4" fmla="*/ 0 w 6954838"/>
              <a:gd name="T5" fmla="*/ 1939925 h 3879850"/>
              <a:gd name="T6" fmla="*/ 3477419 w 6954838"/>
              <a:gd name="T7" fmla="*/ 0 h 3879850"/>
              <a:gd name="T8" fmla="*/ 0 60000 65536"/>
              <a:gd name="T9" fmla="*/ 5898240 60000 65536"/>
              <a:gd name="T10" fmla="*/ 11796480 60000 65536"/>
              <a:gd name="T11" fmla="*/ 17694720 60000 65536"/>
              <a:gd name="T12" fmla="*/ 144114 w 6954838"/>
              <a:gd name="T13" fmla="*/ 144114 h 3879850"/>
              <a:gd name="T14" fmla="*/ 6810724 w 6954838"/>
              <a:gd name="T15" fmla="*/ 3735736 h 3879850"/>
            </a:gdLst>
            <a:ahLst/>
            <a:cxnLst>
              <a:cxn ang="T8">
                <a:pos x="T0" y="T1"/>
              </a:cxn>
              <a:cxn ang="T9">
                <a:pos x="T2" y="T3"/>
              </a:cxn>
              <a:cxn ang="T10">
                <a:pos x="T4" y="T5"/>
              </a:cxn>
              <a:cxn ang="T11">
                <a:pos x="T6" y="T7"/>
              </a:cxn>
            </a:cxnLst>
            <a:rect l="T12" t="T13" r="T14" b="T15"/>
            <a:pathLst>
              <a:path w="6954838" h="3879850">
                <a:moveTo>
                  <a:pt x="492043" y="0"/>
                </a:moveTo>
                <a:lnTo>
                  <a:pt x="6954838" y="0"/>
                </a:lnTo>
                <a:lnTo>
                  <a:pt x="6954838" y="3387807"/>
                </a:lnTo>
                <a:cubicBezTo>
                  <a:pt x="6954838" y="3659554"/>
                  <a:pt x="6734542" y="3879849"/>
                  <a:pt x="6462795" y="3879850"/>
                </a:cubicBezTo>
                <a:lnTo>
                  <a:pt x="0" y="3879850"/>
                </a:lnTo>
                <a:lnTo>
                  <a:pt x="0" y="492043"/>
                </a:lnTo>
                <a:cubicBezTo>
                  <a:pt x="0" y="220295"/>
                  <a:pt x="220295" y="0"/>
                  <a:pt x="492043" y="1"/>
                </a:cubicBezTo>
                <a:cubicBezTo>
                  <a:pt x="492043" y="1"/>
                  <a:pt x="492043" y="1"/>
                  <a:pt x="492043" y="1"/>
                </a:cubicBezTo>
                <a:close/>
              </a:path>
            </a:pathLst>
          </a:custGeom>
          <a:solidFill>
            <a:schemeClr val="bg2">
              <a:lumMod val="90000"/>
            </a:schemeClr>
          </a:solidFill>
          <a:ln w="19050" algn="ctr">
            <a:noFill/>
            <a:miter lim="800000"/>
          </a:ln>
          <a:effectLst>
            <a:outerShdw dist="23000" dir="5400000" rotWithShape="0">
              <a:srgbClr val="000000">
                <a:alpha val="34999"/>
              </a:srgbClr>
            </a:outerShdw>
          </a:effectLst>
        </p:spPr>
        <p:txBody>
          <a:bodyPr anchor="ctr"/>
          <a:lstStyle/>
          <a:p>
            <a:pPr marL="342900" marR="0" lvl="0" indent="-342900" algn="just" defTabSz="914400" rtl="0" eaLnBrk="1" fontAlgn="base" latinLnBrk="0" hangingPunct="1">
              <a:lnSpc>
                <a:spcPct val="150000"/>
              </a:lnSpc>
              <a:spcBef>
                <a:spcPct val="0"/>
              </a:spcBef>
              <a:spcAft>
                <a:spcPct val="0"/>
              </a:spcAft>
              <a:buClr>
                <a:srgbClr val="FF3300"/>
              </a:buClr>
              <a:buSzTx/>
              <a:buFont typeface="Wingdings" panose="05000000000000000000" charset="0"/>
              <a:buChar char=""/>
              <a:defRPr/>
            </a:pPr>
            <a:r>
              <a:rPr kumimoji="0" sz="26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 </a:t>
            </a:r>
            <a:r>
              <a:rPr kumimoji="0" sz="2600" b="1" i="0" u="none" strike="noStrike" kern="1200" cap="none" spc="0" normalizeH="0" baseline="0" noProof="0" dirty="0" err="1">
                <a:ln>
                  <a:noFill/>
                </a:ln>
                <a:effectLst/>
                <a:uLnTx/>
                <a:uFillTx/>
                <a:latin typeface="华文楷体" panose="02010600040101010101" pitchFamily="2" charset="-122"/>
                <a:ea typeface="华文楷体" panose="02010600040101010101" pitchFamily="2" charset="-122"/>
                <a:cs typeface="+mn-cs"/>
              </a:rPr>
              <a:t>TEEN协议引入了两个参数值：</a:t>
            </a:r>
            <a:r>
              <a:rPr kumimoji="0" sz="2600" b="1" i="0" u="none" strike="noStrike" kern="1200" cap="none" spc="0" normalizeH="0" baseline="0" noProof="0" dirty="0" err="1">
                <a:ln>
                  <a:noFill/>
                </a:ln>
                <a:solidFill>
                  <a:srgbClr val="FF0000"/>
                </a:solidFill>
                <a:effectLst/>
                <a:uLnTx/>
                <a:uFillTx/>
                <a:latin typeface="华文楷体" panose="02010600040101010101" pitchFamily="2" charset="-122"/>
                <a:ea typeface="华文楷体" panose="02010600040101010101" pitchFamily="2" charset="-122"/>
                <a:cs typeface="+mn-cs"/>
              </a:rPr>
              <a:t>硬门限</a:t>
            </a:r>
            <a:r>
              <a:rPr kumimoji="0" sz="2600" b="1" i="0" u="none" strike="noStrike" kern="1200" cap="none" spc="0" normalizeH="0" baseline="0" noProof="0" dirty="0" err="1">
                <a:ln>
                  <a:noFill/>
                </a:ln>
                <a:effectLst/>
                <a:uLnTx/>
                <a:uFillTx/>
                <a:latin typeface="华文楷体" panose="02010600040101010101" pitchFamily="2" charset="-122"/>
                <a:ea typeface="华文楷体" panose="02010600040101010101" pitchFamily="2" charset="-122"/>
                <a:cs typeface="+mn-cs"/>
              </a:rPr>
              <a:t>与</a:t>
            </a:r>
            <a:r>
              <a:rPr kumimoji="0" sz="2600" b="1" i="0" u="none" strike="noStrike" kern="1200" cap="none" spc="0" normalizeH="0" baseline="0" noProof="0" dirty="0" err="1">
                <a:ln>
                  <a:noFill/>
                </a:ln>
                <a:solidFill>
                  <a:srgbClr val="FF0000"/>
                </a:solidFill>
                <a:effectLst/>
                <a:uLnTx/>
                <a:uFillTx/>
                <a:latin typeface="华文楷体" panose="02010600040101010101" pitchFamily="2" charset="-122"/>
                <a:ea typeface="华文楷体" panose="02010600040101010101" pitchFamily="2" charset="-122"/>
                <a:cs typeface="+mn-cs"/>
              </a:rPr>
              <a:t>软门限</a:t>
            </a:r>
            <a:r>
              <a:rPr kumimoji="0" sz="2600" b="1" i="0" u="none" strike="noStrike" kern="1200" cap="none" spc="0" normalizeH="0" baseline="0" noProof="0" dirty="0" smtClean="0">
                <a:ln>
                  <a:noFill/>
                </a:ln>
                <a:effectLst/>
                <a:uLnTx/>
                <a:uFillTx/>
                <a:latin typeface="华文楷体" panose="02010600040101010101" pitchFamily="2" charset="-122"/>
                <a:ea typeface="华文楷体" panose="02010600040101010101" pitchFamily="2" charset="-122"/>
                <a:cs typeface="+mn-cs"/>
              </a:rPr>
              <a:t>。</a:t>
            </a:r>
            <a:endParaRPr kumimoji="0" lang="en-US" sz="2600" b="1" i="0" u="none" strike="noStrike" kern="1200" cap="none" spc="0" normalizeH="0" baseline="0" noProof="0" dirty="0" smtClean="0">
              <a:ln>
                <a:noFill/>
              </a:ln>
              <a:effectLst/>
              <a:uLnTx/>
              <a:uFillTx/>
              <a:latin typeface="华文楷体" panose="02010600040101010101" pitchFamily="2" charset="-122"/>
              <a:ea typeface="华文楷体" panose="02010600040101010101" pitchFamily="2" charset="-122"/>
              <a:cs typeface="+mn-cs"/>
            </a:endParaRPr>
          </a:p>
          <a:p>
            <a:pPr marL="342900" marR="0" lvl="0" indent="-342900" algn="just" defTabSz="914400" rtl="0" eaLnBrk="1" fontAlgn="base" latinLnBrk="0" hangingPunct="1">
              <a:lnSpc>
                <a:spcPct val="150000"/>
              </a:lnSpc>
              <a:spcBef>
                <a:spcPct val="0"/>
              </a:spcBef>
              <a:spcAft>
                <a:spcPct val="0"/>
              </a:spcAft>
              <a:buClr>
                <a:srgbClr val="FF3300"/>
              </a:buClr>
              <a:buSzTx/>
              <a:buFont typeface="Wingdings" panose="05000000000000000000" charset="0"/>
              <a:buChar char=""/>
              <a:defRPr/>
            </a:pPr>
            <a:r>
              <a:rPr kumimoji="0" sz="2600" b="1" i="0" u="none" strike="noStrike" kern="1200" cap="none" spc="0" normalizeH="0" baseline="0" noProof="0" dirty="0" err="1" smtClean="0">
                <a:ln>
                  <a:noFill/>
                </a:ln>
                <a:effectLst/>
                <a:uLnTx/>
                <a:uFillTx/>
                <a:latin typeface="华文楷体" panose="02010600040101010101" pitchFamily="2" charset="-122"/>
                <a:ea typeface="华文楷体" panose="02010600040101010101" pitchFamily="2" charset="-122"/>
                <a:cs typeface="+mn-cs"/>
              </a:rPr>
              <a:t>在数据传输过程中，首先由汇聚节点向网络中传感器节点广播硬门限</a:t>
            </a:r>
            <a:r>
              <a:rPr kumimoji="0" lang="zh-CN" altLang="en-US" sz="2600" b="1" i="0" u="none" strike="noStrike" kern="1200" cap="none" spc="0" normalizeH="0" baseline="0" noProof="0" dirty="0" smtClean="0">
                <a:ln>
                  <a:noFill/>
                </a:ln>
                <a:effectLst/>
                <a:uLnTx/>
                <a:uFillTx/>
                <a:latin typeface="华文楷体" panose="02010600040101010101" pitchFamily="2" charset="-122"/>
                <a:ea typeface="华文楷体" panose="02010600040101010101" pitchFamily="2" charset="-122"/>
                <a:cs typeface="+mn-cs"/>
              </a:rPr>
              <a:t>及软门限</a:t>
            </a:r>
            <a:r>
              <a:rPr kumimoji="0" sz="2600" b="1" i="0" u="none" strike="noStrike" kern="1200" cap="none" spc="0" normalizeH="0" baseline="0" noProof="0" dirty="0" smtClean="0">
                <a:ln>
                  <a:noFill/>
                </a:ln>
                <a:effectLst/>
                <a:uLnTx/>
                <a:uFillTx/>
                <a:latin typeface="华文楷体" panose="02010600040101010101" pitchFamily="2" charset="-122"/>
                <a:ea typeface="华文楷体" panose="02010600040101010101" pitchFamily="2" charset="-122"/>
                <a:cs typeface="+mn-cs"/>
              </a:rPr>
              <a:t>值</a:t>
            </a:r>
            <a:r>
              <a:rPr kumimoji="0" lang="zh-CN" altLang="en-US" sz="2600" b="1" i="0" u="none" strike="noStrike" kern="1200" cap="none" spc="0" normalizeH="0" baseline="0" noProof="0" dirty="0" smtClean="0">
                <a:ln>
                  <a:noFill/>
                </a:ln>
                <a:effectLst/>
                <a:uLnTx/>
                <a:uFillTx/>
                <a:latin typeface="华文楷体" panose="02010600040101010101" pitchFamily="2" charset="-122"/>
                <a:ea typeface="华文楷体" panose="02010600040101010101" pitchFamily="2" charset="-122"/>
                <a:cs typeface="+mn-cs"/>
              </a:rPr>
              <a:t>；</a:t>
            </a:r>
            <a:r>
              <a:rPr kumimoji="0" sz="2600" b="1" i="0" u="none" strike="noStrike" kern="1200" cap="none" spc="0" normalizeH="0" baseline="0" noProof="0" dirty="0" smtClean="0">
                <a:ln>
                  <a:noFill/>
                </a:ln>
                <a:effectLst/>
                <a:uLnTx/>
                <a:uFillTx/>
                <a:latin typeface="华文楷体" panose="02010600040101010101" pitchFamily="2" charset="-122"/>
                <a:ea typeface="华文楷体" panose="02010600040101010101" pitchFamily="2" charset="-122"/>
                <a:cs typeface="+mn-cs"/>
              </a:rPr>
              <a:t>则传感器节点根据这个硬门限值</a:t>
            </a:r>
            <a:r>
              <a:rPr kumimoji="0" sz="26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，在</a:t>
            </a:r>
            <a:r>
              <a:rPr kumimoji="0" sz="26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mn-cs"/>
              </a:rPr>
              <a:t>第一次</a:t>
            </a:r>
            <a:r>
              <a:rPr kumimoji="0" sz="26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将监测到的数据上报给簇头节点时，</a:t>
            </a:r>
            <a:r>
              <a:rPr kumimoji="0" sz="2600" b="1" i="0" u="none" strike="noStrike" kern="1200" cap="none" spc="0" normalizeH="0" baseline="0" noProof="0" dirty="0" smtClean="0">
                <a:ln>
                  <a:noFill/>
                </a:ln>
                <a:solidFill>
                  <a:srgbClr val="FF0000"/>
                </a:solidFill>
                <a:effectLst/>
                <a:uLnTx/>
                <a:uFillTx/>
                <a:latin typeface="华文楷体" panose="02010600040101010101" pitchFamily="2" charset="-122"/>
                <a:ea typeface="华文楷体" panose="02010600040101010101" pitchFamily="2" charset="-122"/>
                <a:cs typeface="+mn-cs"/>
              </a:rPr>
              <a:t>仅上报其值大于硬门限的数据</a:t>
            </a:r>
            <a:r>
              <a:rPr kumimoji="0" sz="26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mn-cs"/>
              </a:rPr>
              <a:t>，</a:t>
            </a:r>
            <a:r>
              <a:rPr kumimoji="0" sz="26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并将当前的监测数据保存为监测值（Sensed </a:t>
            </a:r>
            <a:r>
              <a:rPr kumimoji="0" sz="2600" b="1" i="0" u="none" strike="noStrike" kern="1200" cap="none" spc="0" normalizeH="0" baseline="0" noProof="0" dirty="0" err="1">
                <a:ln>
                  <a:noFill/>
                </a:ln>
                <a:effectLst/>
                <a:uLnTx/>
                <a:uFillTx/>
                <a:latin typeface="华文楷体" panose="02010600040101010101" pitchFamily="2" charset="-122"/>
                <a:ea typeface="华文楷体" panose="02010600040101010101" pitchFamily="2" charset="-122"/>
                <a:cs typeface="+mn-cs"/>
              </a:rPr>
              <a:t>Value，SV</a:t>
            </a:r>
            <a:r>
              <a:rPr kumimoji="0" sz="2600" b="1" i="0" u="none" strike="noStrike" kern="1200" cap="none" spc="0" normalizeH="0" baseline="0" noProof="0" dirty="0" smtClean="0">
                <a:ln>
                  <a:noFill/>
                </a:ln>
                <a:effectLst/>
                <a:uLnTx/>
                <a:uFillTx/>
                <a:latin typeface="华文楷体" panose="02010600040101010101" pitchFamily="2" charset="-122"/>
                <a:ea typeface="华文楷体" panose="02010600040101010101" pitchFamily="2" charset="-122"/>
                <a:cs typeface="+mn-cs"/>
              </a:rPr>
              <a:t>）。</a:t>
            </a:r>
            <a:endParaRPr kumimoji="0" lang="en-US" sz="2600" b="1" i="0" u="none" strike="noStrike" kern="1200" cap="none" spc="0" normalizeH="0" baseline="0" noProof="0" dirty="0" smtClean="0">
              <a:ln>
                <a:noFill/>
              </a:ln>
              <a:effectLst/>
              <a:uLnTx/>
              <a:uFillTx/>
              <a:latin typeface="华文楷体" panose="02010600040101010101" pitchFamily="2" charset="-122"/>
              <a:ea typeface="华文楷体" panose="02010600040101010101" pitchFamily="2" charset="-122"/>
              <a:cs typeface="+mn-cs"/>
            </a:endParaRPr>
          </a:p>
          <a:p>
            <a:pPr marL="342900" lvl="0" indent="-342900" algn="just" fontAlgn="base">
              <a:lnSpc>
                <a:spcPct val="150000"/>
              </a:lnSpc>
              <a:spcBef>
                <a:spcPct val="0"/>
              </a:spcBef>
              <a:spcAft>
                <a:spcPct val="0"/>
              </a:spcAft>
              <a:buClr>
                <a:srgbClr val="FF3300"/>
              </a:buClr>
              <a:buFont typeface="Wingdings" panose="05000000000000000000" charset="0"/>
              <a:buChar char=""/>
              <a:defRPr/>
            </a:pPr>
            <a:r>
              <a:rPr kumimoji="0" sz="2600" b="1" i="0" u="none" strike="noStrike" kern="1200" cap="none" spc="0" normalizeH="0" baseline="0" noProof="0" dirty="0" err="1" smtClean="0">
                <a:ln>
                  <a:noFill/>
                </a:ln>
                <a:effectLst/>
                <a:uLnTx/>
                <a:uFillTx/>
                <a:latin typeface="华文楷体" panose="02010600040101010101" pitchFamily="2" charset="-122"/>
                <a:ea typeface="华文楷体" panose="02010600040101010101" pitchFamily="2" charset="-122"/>
                <a:cs typeface="+mn-cs"/>
              </a:rPr>
              <a:t>在这之后监测到的数据则根据硬门限与软门限两者共同决定是否需要上报给簇头节点</a:t>
            </a:r>
            <a:r>
              <a:rPr kumimoji="0" sz="2600" b="1" i="0" u="none" strike="noStrike" kern="1200" cap="none" spc="0" normalizeH="0" baseline="0" noProof="0" dirty="0" err="1">
                <a:ln>
                  <a:noFill/>
                </a:ln>
                <a:effectLst/>
                <a:uLnTx/>
                <a:uFillTx/>
                <a:latin typeface="华文楷体" panose="02010600040101010101" pitchFamily="2" charset="-122"/>
                <a:ea typeface="华文楷体" panose="02010600040101010101" pitchFamily="2" charset="-122"/>
                <a:cs typeface="+mn-cs"/>
              </a:rPr>
              <a:t>，</a:t>
            </a:r>
            <a:r>
              <a:rPr kumimoji="0" sz="2600" b="1" i="0" u="none" strike="noStrike" kern="1200" cap="none" spc="0" normalizeH="0" baseline="0" noProof="0" dirty="0" err="1" smtClean="0">
                <a:ln>
                  <a:noFill/>
                </a:ln>
                <a:solidFill>
                  <a:srgbClr val="FF0000"/>
                </a:solidFill>
                <a:effectLst/>
                <a:uLnTx/>
                <a:uFillTx/>
                <a:latin typeface="华文楷体" panose="02010600040101010101" pitchFamily="2" charset="-122"/>
                <a:ea typeface="华文楷体" panose="02010600040101010101" pitchFamily="2" charset="-122"/>
                <a:cs typeface="+mn-cs"/>
              </a:rPr>
              <a:t>凡是数值大于硬门限值且与</a:t>
            </a:r>
            <a:r>
              <a:rPr lang="zh-CN" altLang="en-US" sz="2600" b="1" dirty="0">
                <a:solidFill>
                  <a:srgbClr val="FF0000"/>
                </a:solidFill>
                <a:latin typeface="华文楷体" panose="02010600040101010101" pitchFamily="2" charset="-122"/>
                <a:ea typeface="华文楷体" panose="02010600040101010101" pitchFamily="2" charset="-122"/>
              </a:rPr>
              <a:t>监测值</a:t>
            </a:r>
            <a:r>
              <a:rPr kumimoji="0" sz="2600" b="1" i="0" u="none" strike="noStrike" kern="1200" cap="none" spc="0" normalizeH="0" baseline="0" noProof="0" dirty="0" err="1" smtClean="0">
                <a:ln>
                  <a:noFill/>
                </a:ln>
                <a:solidFill>
                  <a:srgbClr val="FF0000"/>
                </a:solidFill>
                <a:effectLst/>
                <a:uLnTx/>
                <a:uFillTx/>
                <a:latin typeface="华文楷体" panose="02010600040101010101" pitchFamily="2" charset="-122"/>
                <a:ea typeface="华文楷体" panose="02010600040101010101" pitchFamily="2" charset="-122"/>
                <a:cs typeface="+mn-cs"/>
              </a:rPr>
              <a:t>之差的绝对值不小于软门限时</a:t>
            </a:r>
            <a:r>
              <a:rPr kumimoji="0" sz="2600" b="1" i="0" u="none" strike="noStrike" kern="1200" cap="none" spc="0" normalizeH="0" baseline="0" noProof="0" dirty="0" err="1">
                <a:ln>
                  <a:noFill/>
                </a:ln>
                <a:effectLst/>
                <a:uLnTx/>
                <a:uFillTx/>
                <a:latin typeface="华文楷体" panose="02010600040101010101" pitchFamily="2" charset="-122"/>
                <a:ea typeface="华文楷体" panose="02010600040101010101" pitchFamily="2" charset="-122"/>
                <a:cs typeface="+mn-cs"/>
              </a:rPr>
              <a:t>，节点才向簇头上报数据，并将当前观测到的数据作为最新的SV</a:t>
            </a:r>
            <a:r>
              <a:rPr kumimoji="0" sz="26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a:t>
            </a:r>
            <a:endParaRPr kumimoji="0" sz="26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a:r>
              <a:rPr dirty="0" smtClean="0">
                <a:sym typeface="+mn-ea"/>
              </a:rPr>
              <a:t>（</a:t>
            </a:r>
            <a:r>
              <a:rPr lang="en-US" altLang="zh-CN" dirty="0" smtClean="0">
                <a:sym typeface="+mn-ea"/>
              </a:rPr>
              <a:t>5</a:t>
            </a:r>
            <a:r>
              <a:rPr dirty="0" smtClean="0">
                <a:sym typeface="+mn-ea"/>
              </a:rPr>
              <a:t>）</a:t>
            </a:r>
            <a:r>
              <a:rPr lang="zh-CN" altLang="en-US" dirty="0"/>
              <a:t>TEEN和APTEEN路由</a:t>
            </a:r>
            <a:endParaRPr lang="zh-CN" altLang="en-US" dirty="0"/>
          </a:p>
        </p:txBody>
      </p:sp>
      <p:sp>
        <p:nvSpPr>
          <p:cNvPr id="4" name="对角圆角矩形 5"/>
          <p:cNvSpPr>
            <a:spLocks noChangeArrowheads="1"/>
          </p:cNvSpPr>
          <p:nvPr/>
        </p:nvSpPr>
        <p:spPr bwMode="auto">
          <a:xfrm>
            <a:off x="952500" y="1108075"/>
            <a:ext cx="10831830" cy="5201285"/>
          </a:xfrm>
          <a:custGeom>
            <a:avLst/>
            <a:gdLst>
              <a:gd name="T0" fmla="*/ 6954838 w 6954838"/>
              <a:gd name="T1" fmla="*/ 1939925 h 3879850"/>
              <a:gd name="T2" fmla="*/ 3477419 w 6954838"/>
              <a:gd name="T3" fmla="*/ 3879850 h 3879850"/>
              <a:gd name="T4" fmla="*/ 0 w 6954838"/>
              <a:gd name="T5" fmla="*/ 1939925 h 3879850"/>
              <a:gd name="T6" fmla="*/ 3477419 w 6954838"/>
              <a:gd name="T7" fmla="*/ 0 h 3879850"/>
              <a:gd name="T8" fmla="*/ 0 60000 65536"/>
              <a:gd name="T9" fmla="*/ 5898240 60000 65536"/>
              <a:gd name="T10" fmla="*/ 11796480 60000 65536"/>
              <a:gd name="T11" fmla="*/ 17694720 60000 65536"/>
              <a:gd name="T12" fmla="*/ 144114 w 6954838"/>
              <a:gd name="T13" fmla="*/ 144114 h 3879850"/>
              <a:gd name="T14" fmla="*/ 6810724 w 6954838"/>
              <a:gd name="T15" fmla="*/ 3735736 h 3879850"/>
            </a:gdLst>
            <a:ahLst/>
            <a:cxnLst>
              <a:cxn ang="T8">
                <a:pos x="T0" y="T1"/>
              </a:cxn>
              <a:cxn ang="T9">
                <a:pos x="T2" y="T3"/>
              </a:cxn>
              <a:cxn ang="T10">
                <a:pos x="T4" y="T5"/>
              </a:cxn>
              <a:cxn ang="T11">
                <a:pos x="T6" y="T7"/>
              </a:cxn>
            </a:cxnLst>
            <a:rect l="T12" t="T13" r="T14" b="T15"/>
            <a:pathLst>
              <a:path w="6954838" h="3879850">
                <a:moveTo>
                  <a:pt x="492043" y="0"/>
                </a:moveTo>
                <a:lnTo>
                  <a:pt x="6954838" y="0"/>
                </a:lnTo>
                <a:lnTo>
                  <a:pt x="6954838" y="3387807"/>
                </a:lnTo>
                <a:cubicBezTo>
                  <a:pt x="6954838" y="3659554"/>
                  <a:pt x="6734542" y="3879849"/>
                  <a:pt x="6462795" y="3879850"/>
                </a:cubicBezTo>
                <a:lnTo>
                  <a:pt x="0" y="3879850"/>
                </a:lnTo>
                <a:lnTo>
                  <a:pt x="0" y="492043"/>
                </a:lnTo>
                <a:cubicBezTo>
                  <a:pt x="0" y="220295"/>
                  <a:pt x="220295" y="0"/>
                  <a:pt x="492043" y="1"/>
                </a:cubicBezTo>
                <a:cubicBezTo>
                  <a:pt x="492043" y="1"/>
                  <a:pt x="492043" y="1"/>
                  <a:pt x="492043" y="1"/>
                </a:cubicBezTo>
                <a:close/>
              </a:path>
            </a:pathLst>
          </a:custGeom>
          <a:solidFill>
            <a:schemeClr val="bg2">
              <a:lumMod val="90000"/>
            </a:schemeClr>
          </a:solidFill>
          <a:ln w="19050" algn="ctr">
            <a:noFill/>
            <a:miter lim="800000"/>
          </a:ln>
          <a:effectLst>
            <a:outerShdw dist="23000" dir="5400000" rotWithShape="0">
              <a:srgbClr val="000000">
                <a:alpha val="34999"/>
              </a:srgbClr>
            </a:outerShdw>
          </a:effectLst>
        </p:spPr>
        <p:txBody>
          <a:bodyPr anchor="ctr"/>
          <a:lstStyle/>
          <a:p>
            <a:pPr marL="342900" marR="0" lvl="0" indent="-342900" algn="just" defTabSz="914400" rtl="0" eaLnBrk="1" fontAlgn="base" latinLnBrk="0" hangingPunct="1">
              <a:lnSpc>
                <a:spcPct val="150000"/>
              </a:lnSpc>
              <a:spcBef>
                <a:spcPct val="0"/>
              </a:spcBef>
              <a:spcAft>
                <a:spcPct val="0"/>
              </a:spcAft>
              <a:buClr>
                <a:srgbClr val="FF3300"/>
              </a:buClr>
              <a:buSzTx/>
              <a:buFont typeface="Wingdings" panose="05000000000000000000" charset="0"/>
              <a:buChar char=""/>
              <a:defRPr/>
            </a:pPr>
            <a:r>
              <a:rPr kumimoji="0" sz="32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 </a:t>
            </a:r>
            <a:r>
              <a:rPr kumimoji="0" lang="zh-CN" altLang="en-US" sz="3600" b="1" i="0" u="none" strike="noStrike" kern="1200" cap="none" spc="0" normalizeH="0" baseline="0" noProof="0" dirty="0" smtClean="0">
                <a:ln>
                  <a:noFill/>
                </a:ln>
                <a:solidFill>
                  <a:srgbClr val="FF0000"/>
                </a:solidFill>
                <a:effectLst/>
                <a:uLnTx/>
                <a:uFillTx/>
                <a:latin typeface="华文楷体" panose="02010600040101010101" pitchFamily="2" charset="-122"/>
                <a:ea typeface="华文楷体" panose="02010600040101010101" pitchFamily="2" charset="-122"/>
                <a:cs typeface="+mn-cs"/>
              </a:rPr>
              <a:t>优点：</a:t>
            </a:r>
            <a:endParaRPr kumimoji="0" lang="en-US" altLang="zh-CN" sz="3600" b="1" i="0" u="none" strike="noStrike" kern="1200" cap="none" spc="0" normalizeH="0" baseline="0" noProof="0" dirty="0" smtClean="0">
              <a:ln>
                <a:noFill/>
              </a:ln>
              <a:solidFill>
                <a:srgbClr val="FF0000"/>
              </a:solidFill>
              <a:effectLst/>
              <a:uLnTx/>
              <a:uFillTx/>
              <a:latin typeface="华文楷体" panose="02010600040101010101" pitchFamily="2" charset="-122"/>
              <a:ea typeface="华文楷体" panose="02010600040101010101" pitchFamily="2" charset="-122"/>
              <a:cs typeface="+mn-cs"/>
            </a:endParaRPr>
          </a:p>
          <a:p>
            <a:pPr marL="914400" lvl="1" indent="-457200" algn="just" fontAlgn="base">
              <a:lnSpc>
                <a:spcPct val="150000"/>
              </a:lnSpc>
              <a:spcBef>
                <a:spcPct val="0"/>
              </a:spcBef>
              <a:spcAft>
                <a:spcPct val="0"/>
              </a:spcAft>
              <a:buClr>
                <a:srgbClr val="FF3300"/>
              </a:buClr>
              <a:buFont typeface="Wingdings" panose="05000000000000000000" pitchFamily="2" charset="2"/>
              <a:buChar char="ü"/>
              <a:defRPr/>
            </a:pPr>
            <a:r>
              <a:rPr kumimoji="0" sz="2600" b="1" i="0" u="none" strike="noStrike" kern="1200" cap="none" spc="0" normalizeH="0" baseline="0" noProof="0" dirty="0" err="1" smtClean="0">
                <a:ln>
                  <a:noFill/>
                </a:ln>
                <a:effectLst/>
                <a:uLnTx/>
                <a:uFillTx/>
                <a:latin typeface="华文楷体" panose="02010600040101010101" pitchFamily="2" charset="-122"/>
                <a:ea typeface="华文楷体" panose="02010600040101010101" pitchFamily="2" charset="-122"/>
                <a:cs typeface="+mn-cs"/>
              </a:rPr>
              <a:t>TEEN协议</a:t>
            </a:r>
            <a:r>
              <a:rPr lang="zh-CN" altLang="en-US" sz="2600" b="1" dirty="0" smtClean="0">
                <a:latin typeface="华文楷体" panose="02010600040101010101" pitchFamily="2" charset="-122"/>
                <a:ea typeface="华文楷体" panose="02010600040101010101" pitchFamily="2" charset="-122"/>
              </a:rPr>
              <a:t>有效地降低了网络数据传输量；</a:t>
            </a:r>
            <a:endParaRPr lang="en-US" altLang="zh-CN" sz="2600" b="1" dirty="0" smtClean="0">
              <a:latin typeface="华文楷体" panose="02010600040101010101" pitchFamily="2" charset="-122"/>
              <a:ea typeface="华文楷体" panose="02010600040101010101" pitchFamily="2" charset="-122"/>
            </a:endParaRPr>
          </a:p>
          <a:p>
            <a:pPr marL="914400" lvl="1" indent="-457200" algn="just" fontAlgn="base">
              <a:lnSpc>
                <a:spcPct val="150000"/>
              </a:lnSpc>
              <a:spcBef>
                <a:spcPct val="0"/>
              </a:spcBef>
              <a:spcAft>
                <a:spcPct val="0"/>
              </a:spcAft>
              <a:buClr>
                <a:srgbClr val="FF3300"/>
              </a:buClr>
              <a:buFont typeface="Wingdings" panose="05000000000000000000" pitchFamily="2" charset="2"/>
              <a:buChar char="ü"/>
              <a:defRPr/>
            </a:pPr>
            <a:r>
              <a:rPr lang="zh-CN" altLang="en-US" sz="2600" b="1" dirty="0" smtClean="0">
                <a:latin typeface="华文楷体" panose="02010600040101010101" pitchFamily="2" charset="-122"/>
                <a:ea typeface="华文楷体" panose="02010600040101010101" pitchFamily="2" charset="-122"/>
              </a:rPr>
              <a:t>因簇头节点可以与其它簇头节点构成层次结构，不要求直接与汇聚节点通信，可不具备大功率通信能力；</a:t>
            </a:r>
            <a:endParaRPr lang="en-US" altLang="zh-CN" sz="2600" b="1" dirty="0" smtClean="0">
              <a:latin typeface="华文楷体" panose="02010600040101010101" pitchFamily="2" charset="-122"/>
              <a:ea typeface="华文楷体" panose="02010600040101010101" pitchFamily="2" charset="-122"/>
            </a:endParaRPr>
          </a:p>
          <a:p>
            <a:pPr marL="914400" lvl="1" indent="-457200" algn="just" fontAlgn="base">
              <a:lnSpc>
                <a:spcPct val="150000"/>
              </a:lnSpc>
              <a:spcBef>
                <a:spcPct val="0"/>
              </a:spcBef>
              <a:spcAft>
                <a:spcPct val="0"/>
              </a:spcAft>
              <a:buClr>
                <a:srgbClr val="FF3300"/>
              </a:buClr>
              <a:buFont typeface="Wingdings" panose="05000000000000000000" pitchFamily="2" charset="2"/>
              <a:buChar char="ü"/>
              <a:defRPr/>
            </a:pPr>
            <a:r>
              <a:rPr lang="zh-CN" altLang="en-US" sz="2600" b="1" dirty="0" smtClean="0">
                <a:latin typeface="华文楷体" panose="02010600040101010101" pitchFamily="2" charset="-122"/>
                <a:ea typeface="华文楷体" panose="02010600040101010101" pitchFamily="2" charset="-122"/>
              </a:rPr>
              <a:t>对超过阀值的数据比较敏感，可对突发事件快速响应； </a:t>
            </a:r>
            <a:endParaRPr lang="en-US" altLang="zh-CN" sz="2600" b="1" dirty="0" smtClean="0">
              <a:latin typeface="华文楷体" panose="02010600040101010101" pitchFamily="2" charset="-122"/>
              <a:ea typeface="华文楷体" panose="02010600040101010101" pitchFamily="2" charset="-122"/>
            </a:endParaRPr>
          </a:p>
          <a:p>
            <a:pPr marL="342900" marR="0" lvl="0" indent="-342900" algn="just" defTabSz="914400" rtl="0" eaLnBrk="1" fontAlgn="base" latinLnBrk="0" hangingPunct="1">
              <a:lnSpc>
                <a:spcPct val="150000"/>
              </a:lnSpc>
              <a:spcBef>
                <a:spcPct val="0"/>
              </a:spcBef>
              <a:spcAft>
                <a:spcPct val="0"/>
              </a:spcAft>
              <a:buClr>
                <a:srgbClr val="FF3300"/>
              </a:buClr>
              <a:buSzTx/>
              <a:buFont typeface="Wingdings" panose="05000000000000000000" charset="0"/>
              <a:buChar char=""/>
              <a:defRPr/>
            </a:pPr>
            <a:r>
              <a:rPr kumimoji="0" lang="zh-CN" altLang="en-US" sz="3200" b="1" i="0" u="none" strike="noStrike" kern="1200" cap="none" spc="0" normalizeH="0" baseline="0" noProof="0" dirty="0" smtClean="0">
                <a:ln>
                  <a:noFill/>
                </a:ln>
                <a:solidFill>
                  <a:srgbClr val="FF0000"/>
                </a:solidFill>
                <a:effectLst/>
                <a:uLnTx/>
                <a:uFillTx/>
                <a:latin typeface="华文楷体" panose="02010600040101010101" pitchFamily="2" charset="-122"/>
                <a:ea typeface="华文楷体" panose="02010600040101010101" pitchFamily="2" charset="-122"/>
                <a:cs typeface="+mn-cs"/>
              </a:rPr>
              <a:t>缺点：</a:t>
            </a:r>
            <a:endParaRPr kumimoji="0" lang="en-US" altLang="zh-CN" sz="3200" b="1" i="0" u="none" strike="noStrike" kern="1200" cap="none" spc="0" normalizeH="0" baseline="0" noProof="0" dirty="0" smtClean="0">
              <a:ln>
                <a:noFill/>
              </a:ln>
              <a:solidFill>
                <a:srgbClr val="FF0000"/>
              </a:solidFill>
              <a:effectLst/>
              <a:uLnTx/>
              <a:uFillTx/>
              <a:latin typeface="华文楷体" panose="02010600040101010101" pitchFamily="2" charset="-122"/>
              <a:ea typeface="华文楷体" panose="02010600040101010101" pitchFamily="2" charset="-122"/>
              <a:cs typeface="+mn-cs"/>
            </a:endParaRPr>
          </a:p>
          <a:p>
            <a:pPr marL="914400" lvl="1" indent="-457200" algn="just" fontAlgn="base">
              <a:lnSpc>
                <a:spcPct val="150000"/>
              </a:lnSpc>
              <a:spcBef>
                <a:spcPct val="0"/>
              </a:spcBef>
              <a:spcAft>
                <a:spcPct val="0"/>
              </a:spcAft>
              <a:buClr>
                <a:srgbClr val="FF3300"/>
              </a:buClr>
              <a:buFont typeface="Wingdings" panose="05000000000000000000" pitchFamily="2" charset="2"/>
              <a:buChar char="ü"/>
              <a:defRPr/>
            </a:pPr>
            <a:r>
              <a:rPr lang="zh-CN" altLang="en-US" sz="2600" b="1" dirty="0" smtClean="0">
                <a:latin typeface="华文楷体" panose="02010600040101010101" pitchFamily="2" charset="-122"/>
                <a:ea typeface="华文楷体" panose="02010600040101010101" pitchFamily="2" charset="-122"/>
              </a:rPr>
              <a:t>因为阀值的设置，造成有些数据不能上报； </a:t>
            </a:r>
            <a:endParaRPr lang="en-US" altLang="zh-CN" sz="2600" b="1" dirty="0" smtClean="0">
              <a:latin typeface="华文楷体" panose="02010600040101010101" pitchFamily="2" charset="-122"/>
              <a:ea typeface="华文楷体" panose="02010600040101010101" pitchFamily="2" charset="-122"/>
            </a:endParaRPr>
          </a:p>
          <a:p>
            <a:pPr marL="914400" lvl="1" indent="-457200" algn="just" fontAlgn="base">
              <a:lnSpc>
                <a:spcPct val="150000"/>
              </a:lnSpc>
              <a:spcBef>
                <a:spcPct val="0"/>
              </a:spcBef>
              <a:spcAft>
                <a:spcPct val="0"/>
              </a:spcAft>
              <a:buClr>
                <a:srgbClr val="FF3300"/>
              </a:buClr>
              <a:buFont typeface="Wingdings" panose="05000000000000000000" pitchFamily="2" charset="2"/>
              <a:buChar char="ü"/>
              <a:defRPr/>
            </a:pPr>
            <a:r>
              <a:rPr kumimoji="0" lang="zh-CN" altLang="en-US" sz="2600" b="1" i="0" u="none" strike="noStrike" kern="1200" cap="none" spc="0" normalizeH="0" baseline="0" noProof="0" dirty="0" smtClean="0">
                <a:ln>
                  <a:noFill/>
                </a:ln>
                <a:effectLst/>
                <a:uLnTx/>
                <a:uFillTx/>
                <a:latin typeface="华文楷体" panose="02010600040101010101" pitchFamily="2" charset="-122"/>
                <a:ea typeface="华文楷体" panose="02010600040101010101" pitchFamily="2" charset="-122"/>
                <a:cs typeface="+mn-cs"/>
              </a:rPr>
              <a:t>对周期性应用支持不足。 </a:t>
            </a:r>
            <a:endParaRPr kumimoji="0" lang="en-US" sz="2600" b="1" i="0" u="none" strike="noStrike" kern="1200" cap="none" spc="0" normalizeH="0" baseline="0" noProof="0" dirty="0" smtClean="0">
              <a:ln>
                <a:noFill/>
              </a:ln>
              <a:effectLst/>
              <a:uLnTx/>
              <a:uFillTx/>
              <a:latin typeface="华文楷体" panose="02010600040101010101" pitchFamily="2" charset="-122"/>
              <a:ea typeface="华文楷体" panose="0201060004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a:r>
              <a:rPr lang="en-US" altLang="zh-CN">
                <a:sym typeface="+mn-ea"/>
              </a:rPr>
              <a:t>5</a:t>
            </a:r>
            <a:r>
              <a:rPr lang="zh-CN" altLang="en-US">
                <a:sym typeface="+mn-ea"/>
              </a:rPr>
              <a:t>、地理位置路由协议</a:t>
            </a:r>
            <a:endParaRPr lang="zh-CN" altLang="en-US">
              <a:sym typeface="+mn-ea"/>
            </a:endParaRPr>
          </a:p>
        </p:txBody>
      </p:sp>
      <p:sp>
        <p:nvSpPr>
          <p:cNvPr id="4" name="对角圆角矩形 5"/>
          <p:cNvSpPr>
            <a:spLocks noChangeArrowheads="1"/>
          </p:cNvSpPr>
          <p:nvPr/>
        </p:nvSpPr>
        <p:spPr bwMode="auto">
          <a:xfrm>
            <a:off x="953135" y="1108075"/>
            <a:ext cx="10831497" cy="5096510"/>
          </a:xfrm>
          <a:custGeom>
            <a:avLst/>
            <a:gdLst>
              <a:gd name="T0" fmla="*/ 6954838 w 6954838"/>
              <a:gd name="T1" fmla="*/ 1939925 h 3879850"/>
              <a:gd name="T2" fmla="*/ 3477419 w 6954838"/>
              <a:gd name="T3" fmla="*/ 3879850 h 3879850"/>
              <a:gd name="T4" fmla="*/ 0 w 6954838"/>
              <a:gd name="T5" fmla="*/ 1939925 h 3879850"/>
              <a:gd name="T6" fmla="*/ 3477419 w 6954838"/>
              <a:gd name="T7" fmla="*/ 0 h 3879850"/>
              <a:gd name="T8" fmla="*/ 0 60000 65536"/>
              <a:gd name="T9" fmla="*/ 5898240 60000 65536"/>
              <a:gd name="T10" fmla="*/ 11796480 60000 65536"/>
              <a:gd name="T11" fmla="*/ 17694720 60000 65536"/>
              <a:gd name="T12" fmla="*/ 144114 w 6954838"/>
              <a:gd name="T13" fmla="*/ 144114 h 3879850"/>
              <a:gd name="T14" fmla="*/ 6810724 w 6954838"/>
              <a:gd name="T15" fmla="*/ 3735736 h 3879850"/>
            </a:gdLst>
            <a:ahLst/>
            <a:cxnLst>
              <a:cxn ang="T8">
                <a:pos x="T0" y="T1"/>
              </a:cxn>
              <a:cxn ang="T9">
                <a:pos x="T2" y="T3"/>
              </a:cxn>
              <a:cxn ang="T10">
                <a:pos x="T4" y="T5"/>
              </a:cxn>
              <a:cxn ang="T11">
                <a:pos x="T6" y="T7"/>
              </a:cxn>
            </a:cxnLst>
            <a:rect l="T12" t="T13" r="T14" b="T15"/>
            <a:pathLst>
              <a:path w="6954838" h="3879850">
                <a:moveTo>
                  <a:pt x="492043" y="0"/>
                </a:moveTo>
                <a:lnTo>
                  <a:pt x="6954838" y="0"/>
                </a:lnTo>
                <a:lnTo>
                  <a:pt x="6954838" y="3387807"/>
                </a:lnTo>
                <a:cubicBezTo>
                  <a:pt x="6954838" y="3659554"/>
                  <a:pt x="6734542" y="3879849"/>
                  <a:pt x="6462795" y="3879850"/>
                </a:cubicBezTo>
                <a:lnTo>
                  <a:pt x="0" y="3879850"/>
                </a:lnTo>
                <a:lnTo>
                  <a:pt x="0" y="492043"/>
                </a:lnTo>
                <a:cubicBezTo>
                  <a:pt x="0" y="220295"/>
                  <a:pt x="220295" y="0"/>
                  <a:pt x="492043" y="1"/>
                </a:cubicBezTo>
                <a:cubicBezTo>
                  <a:pt x="492043" y="1"/>
                  <a:pt x="492043" y="1"/>
                  <a:pt x="492043" y="1"/>
                </a:cubicBezTo>
                <a:close/>
              </a:path>
            </a:pathLst>
          </a:custGeom>
          <a:solidFill>
            <a:schemeClr val="bg2">
              <a:lumMod val="90000"/>
            </a:schemeClr>
          </a:solidFill>
          <a:ln w="19050" algn="ctr">
            <a:noFill/>
            <a:miter lim="800000"/>
          </a:ln>
          <a:effectLst>
            <a:outerShdw dist="23000" dir="5400000" rotWithShape="0">
              <a:srgbClr val="000000">
                <a:alpha val="34999"/>
              </a:srgbClr>
            </a:outerShdw>
          </a:effectLst>
        </p:spPr>
        <p:txBody>
          <a:bodyPr anchor="ctr"/>
          <a:lstStyle/>
          <a:p>
            <a:pPr marL="342900" marR="0" lvl="0" indent="-342900" algn="just" defTabSz="914400" rtl="0" eaLnBrk="1" fontAlgn="base" latinLnBrk="0" hangingPunct="1">
              <a:lnSpc>
                <a:spcPct val="200000"/>
              </a:lnSpc>
              <a:spcBef>
                <a:spcPct val="0"/>
              </a:spcBef>
              <a:spcAft>
                <a:spcPct val="0"/>
              </a:spcAft>
              <a:buClr>
                <a:srgbClr val="FF3300"/>
              </a:buClr>
              <a:buSzTx/>
              <a:buFont typeface="Wingdings" panose="05000000000000000000" charset="0"/>
              <a:buChar char=""/>
              <a:defRPr/>
            </a:pPr>
            <a:r>
              <a:rPr kumimoji="0" sz="2800" b="1" i="0" u="none" strike="noStrike" kern="1200" cap="none" spc="0" normalizeH="0" baseline="0" noProof="0" dirty="0" err="1">
                <a:ln>
                  <a:noFill/>
                </a:ln>
                <a:effectLst/>
                <a:uLnTx/>
                <a:uFillTx/>
                <a:latin typeface="华文楷体" panose="02010600040101010101" pitchFamily="2" charset="-122"/>
                <a:ea typeface="华文楷体" panose="02010600040101010101" pitchFamily="2" charset="-122"/>
                <a:cs typeface="+mn-cs"/>
              </a:rPr>
              <a:t>在诸如目标跟踪的应用问题中，</a:t>
            </a:r>
            <a:r>
              <a:rPr kumimoji="0" sz="2800" b="1" i="0" u="none" strike="noStrike" kern="1200" cap="none" spc="0" normalizeH="0" baseline="0" noProof="0" dirty="0" err="1" smtClean="0">
                <a:ln>
                  <a:noFill/>
                </a:ln>
                <a:effectLst/>
                <a:uLnTx/>
                <a:uFillTx/>
                <a:latin typeface="华文楷体" panose="02010600040101010101" pitchFamily="2" charset="-122"/>
                <a:ea typeface="华文楷体" panose="02010600040101010101" pitchFamily="2" charset="-122"/>
                <a:cs typeface="+mn-cs"/>
              </a:rPr>
              <a:t>往往需要唤醒距离被跟踪目标最近的节点</a:t>
            </a:r>
            <a:r>
              <a:rPr kumimoji="0" sz="2800" b="1" i="0" u="none" strike="noStrike" kern="1200" cap="none" spc="0" normalizeH="0" baseline="0" noProof="0" dirty="0" err="1">
                <a:ln>
                  <a:noFill/>
                </a:ln>
                <a:effectLst/>
                <a:uLnTx/>
                <a:uFillTx/>
                <a:latin typeface="华文楷体" panose="02010600040101010101" pitchFamily="2" charset="-122"/>
                <a:ea typeface="华文楷体" panose="02010600040101010101" pitchFamily="2" charset="-122"/>
                <a:cs typeface="+mn-cs"/>
              </a:rPr>
              <a:t>，以得到关于目标的更精确位置等相关信息</a:t>
            </a:r>
            <a:r>
              <a:rPr kumimoji="0" sz="28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a:t>
            </a:r>
            <a:endParaRPr kumimoji="0" sz="28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endParaRPr>
          </a:p>
          <a:p>
            <a:pPr marL="342900" marR="0" lvl="0" indent="-342900" algn="just" defTabSz="914400" rtl="0" eaLnBrk="1" fontAlgn="base" latinLnBrk="0" hangingPunct="1">
              <a:lnSpc>
                <a:spcPct val="200000"/>
              </a:lnSpc>
              <a:spcBef>
                <a:spcPct val="0"/>
              </a:spcBef>
              <a:spcAft>
                <a:spcPct val="0"/>
              </a:spcAft>
              <a:buClr>
                <a:srgbClr val="FF3300"/>
              </a:buClr>
              <a:buSzTx/>
              <a:buFont typeface="Wingdings" panose="05000000000000000000" charset="0"/>
              <a:buChar char=""/>
              <a:defRPr/>
            </a:pPr>
            <a:r>
              <a:rPr kumimoji="0" sz="28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在这类与坐标位置有关的应用问题中，通常需要知道目的节点的精确或者大致地理位置。</a:t>
            </a:r>
            <a:r>
              <a:rPr kumimoji="0" sz="28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mn-cs"/>
              </a:rPr>
              <a:t>把节点的位置信息作为路由选择的依据，不仅能够完成节点的路由选择功能，还可以降低系统专门维护路由协议的能耗。</a:t>
            </a:r>
            <a:endParaRPr kumimoji="0" sz="28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l"/>
            <a:r>
              <a:rPr lang="zh-CN" altLang="en-US" dirty="0"/>
              <a:t>（</a:t>
            </a:r>
            <a:r>
              <a:rPr lang="en-US" altLang="zh-CN" dirty="0"/>
              <a:t>1</a:t>
            </a:r>
            <a:r>
              <a:rPr lang="zh-CN" altLang="en-US" dirty="0"/>
              <a:t>）基于局部地理拓扑的单播路由协议</a:t>
            </a:r>
            <a:endParaRPr lang="zh-CN" altLang="en-US" dirty="0"/>
          </a:p>
        </p:txBody>
      </p:sp>
      <p:sp>
        <p:nvSpPr>
          <p:cNvPr id="34819" name="矩形 3"/>
          <p:cNvSpPr/>
          <p:nvPr/>
        </p:nvSpPr>
        <p:spPr>
          <a:xfrm>
            <a:off x="953135" y="1124744"/>
            <a:ext cx="10687050" cy="5262245"/>
          </a:xfrm>
          <a:prstGeom prst="rect">
            <a:avLst/>
          </a:prstGeom>
          <a:noFill/>
          <a:ln w="9525">
            <a:noFill/>
          </a:ln>
        </p:spPr>
        <p:txBody>
          <a:bodyPr wrap="square">
            <a:spAutoFit/>
          </a:bodyPr>
          <a:lstStyle/>
          <a:p>
            <a:pPr marL="342900" indent="-342900" algn="just">
              <a:lnSpc>
                <a:spcPct val="200000"/>
              </a:lnSpc>
              <a:buClr>
                <a:srgbClr val="FF3300"/>
              </a:buClr>
              <a:buSzPct val="90000"/>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rPr>
              <a:t>基于局部地理拓扑的典型</a:t>
            </a:r>
            <a:r>
              <a:rPr lang="zh-CN" altLang="en-US" sz="2800" b="1" dirty="0">
                <a:solidFill>
                  <a:srgbClr val="FF0000"/>
                </a:solidFill>
                <a:latin typeface="微软雅黑" panose="020B0503020204020204" pitchFamily="34" charset="-122"/>
                <a:ea typeface="微软雅黑" panose="020B0503020204020204" pitchFamily="34" charset="-122"/>
              </a:rPr>
              <a:t>单播路由协议</a:t>
            </a:r>
            <a:r>
              <a:rPr lang="zh-CN" altLang="en-US" sz="2800" dirty="0">
                <a:latin typeface="微软雅黑" panose="020B0503020204020204" pitchFamily="34" charset="-122"/>
                <a:ea typeface="微软雅黑" panose="020B0503020204020204" pitchFamily="34" charset="-122"/>
              </a:rPr>
              <a:t>是指每个节点仅仅知道其邻居节点所在的地理位置，而不知道全网所有节点地理位置，利用局部地理信息位置，进行路由的选择</a:t>
            </a:r>
            <a:r>
              <a:rPr lang="zh-CN" altLang="en-US" sz="2800" dirty="0" smtClean="0">
                <a:latin typeface="微软雅黑" panose="020B0503020204020204" pitchFamily="34" charset="-122"/>
                <a:ea typeface="微软雅黑" panose="020B0503020204020204" pitchFamily="34" charset="-122"/>
              </a:rPr>
              <a:t>。</a:t>
            </a:r>
            <a:endParaRPr lang="en-US" altLang="zh-CN" sz="2800" dirty="0" smtClean="0">
              <a:latin typeface="微软雅黑" panose="020B0503020204020204" pitchFamily="34" charset="-122"/>
              <a:ea typeface="微软雅黑" panose="020B0503020204020204" pitchFamily="34" charset="-122"/>
            </a:endParaRPr>
          </a:p>
          <a:p>
            <a:pPr marL="342900" indent="-342900" algn="just">
              <a:lnSpc>
                <a:spcPct val="200000"/>
              </a:lnSpc>
              <a:buClr>
                <a:srgbClr val="FF3300"/>
              </a:buClr>
              <a:buSzPct val="90000"/>
              <a:buFont typeface="Wingdings" panose="05000000000000000000" pitchFamily="2" charset="2"/>
              <a:buChar char="p"/>
            </a:pPr>
            <a:r>
              <a:rPr lang="zh-CN" altLang="en-US" sz="2800" dirty="0" smtClean="0">
                <a:solidFill>
                  <a:srgbClr val="FF0000"/>
                </a:solidFill>
                <a:latin typeface="微软雅黑" panose="020B0503020204020204" pitchFamily="34" charset="-122"/>
                <a:ea typeface="微软雅黑" panose="020B0503020204020204" pitchFamily="34" charset="-122"/>
              </a:rPr>
              <a:t>经典</a:t>
            </a:r>
            <a:r>
              <a:rPr lang="en-US" altLang="zh-CN" sz="2800" b="1" dirty="0" smtClean="0">
                <a:solidFill>
                  <a:srgbClr val="0000FF"/>
                </a:solidFill>
                <a:latin typeface="微软雅黑" panose="020B0503020204020204" pitchFamily="34" charset="-122"/>
                <a:ea typeface="微软雅黑" panose="020B0503020204020204" pitchFamily="34" charset="-122"/>
              </a:rPr>
              <a:t>PALR</a:t>
            </a:r>
            <a:r>
              <a:rPr lang="zh-CN" altLang="en-US" sz="2800" b="1" dirty="0" smtClean="0">
                <a:solidFill>
                  <a:srgbClr val="0000FF"/>
                </a:solidFill>
                <a:latin typeface="微软雅黑" panose="020B0503020204020204" pitchFamily="34" charset="-122"/>
                <a:ea typeface="微软雅黑" panose="020B0503020204020204" pitchFamily="34" charset="-122"/>
              </a:rPr>
              <a:t>（</a:t>
            </a:r>
            <a:r>
              <a:rPr lang="en-US" altLang="zh-CN" sz="2800" b="1" dirty="0" smtClean="0">
                <a:solidFill>
                  <a:srgbClr val="0000FF"/>
                </a:solidFill>
                <a:latin typeface="微软雅黑" panose="020B0503020204020204" pitchFamily="34" charset="-122"/>
                <a:ea typeface="微软雅黑" panose="020B0503020204020204" pitchFamily="34" charset="-122"/>
              </a:rPr>
              <a:t>Power-aware localized routing</a:t>
            </a:r>
            <a:r>
              <a:rPr lang="zh-CN" altLang="en-US" sz="2800" b="1" dirty="0" smtClean="0">
                <a:solidFill>
                  <a:srgbClr val="0000FF"/>
                </a:solidFill>
                <a:latin typeface="微软雅黑" panose="020B0503020204020204" pitchFamily="34" charset="-122"/>
                <a:ea typeface="微软雅黑" panose="020B0503020204020204" pitchFamily="34" charset="-122"/>
              </a:rPr>
              <a:t>）</a:t>
            </a:r>
            <a:r>
              <a:rPr lang="zh-CN" altLang="en-US" sz="2800" dirty="0" smtClean="0">
                <a:solidFill>
                  <a:srgbClr val="FF0000"/>
                </a:solidFill>
                <a:latin typeface="微软雅黑" panose="020B0503020204020204" pitchFamily="34" charset="-122"/>
                <a:ea typeface="微软雅黑" panose="020B0503020204020204" pitchFamily="34" charset="-122"/>
              </a:rPr>
              <a:t>路由</a:t>
            </a:r>
            <a:r>
              <a:rPr lang="zh-CN" altLang="en-US" sz="2800" dirty="0">
                <a:solidFill>
                  <a:srgbClr val="FF0000"/>
                </a:solidFill>
                <a:latin typeface="微软雅黑" panose="020B0503020204020204" pitchFamily="34" charset="-122"/>
                <a:ea typeface="微软雅黑" panose="020B0503020204020204" pitchFamily="34" charset="-122"/>
              </a:rPr>
              <a:t>协议中，要求每个传感器节点仅知道自己、目标节点与其邻居节点的地理位置信息。</a:t>
            </a:r>
            <a:r>
              <a:rPr lang="en-US" altLang="zh-CN" sz="2800" dirty="0">
                <a:latin typeface="微软雅黑" panose="020B0503020204020204" pitchFamily="34" charset="-122"/>
                <a:ea typeface="微软雅黑" panose="020B0503020204020204" pitchFamily="34" charset="-122"/>
              </a:rPr>
              <a:t>PALR</a:t>
            </a:r>
            <a:r>
              <a:rPr lang="zh-CN" altLang="en-US" sz="2800" dirty="0">
                <a:latin typeface="微软雅黑" panose="020B0503020204020204" pitchFamily="34" charset="-122"/>
                <a:ea typeface="微软雅黑" panose="020B0503020204020204" pitchFamily="34" charset="-122"/>
              </a:rPr>
              <a:t>是根据地理位置来优化网络的传输能量。</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a:t>
            </a:r>
            <a:r>
              <a:rPr lang="zh-CN" altLang="zh-CN"/>
              <a:t>、无线传感器网络路由概述</a:t>
            </a:r>
            <a:endParaRPr lang="zh-CN" altLang="zh-CN"/>
          </a:p>
        </p:txBody>
      </p:sp>
      <p:sp>
        <p:nvSpPr>
          <p:cNvPr id="29" name="AutoShape 7"/>
          <p:cNvSpPr>
            <a:spLocks noChangeArrowheads="1"/>
          </p:cNvSpPr>
          <p:nvPr/>
        </p:nvSpPr>
        <p:spPr bwMode="auto">
          <a:xfrm>
            <a:off x="1674495" y="5412105"/>
            <a:ext cx="2082800" cy="914400"/>
          </a:xfrm>
          <a:prstGeom prst="can">
            <a:avLst>
              <a:gd name="adj" fmla="val 25000"/>
            </a:avLst>
          </a:prstGeom>
          <a:solidFill>
            <a:schemeClr val="tx2"/>
          </a:soli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rPr>
              <a:t>应用相关</a:t>
            </a:r>
            <a:endParaRPr kumimoji="0" lang="en-US" altLang="zh-CN" sz="20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26" name="AutoShape 4"/>
          <p:cNvSpPr/>
          <p:nvPr/>
        </p:nvSpPr>
        <p:spPr>
          <a:xfrm>
            <a:off x="8399780" y="5450205"/>
            <a:ext cx="2133600" cy="889000"/>
          </a:xfrm>
          <a:prstGeom prst="can">
            <a:avLst>
              <a:gd name="adj" fmla="val 25000"/>
            </a:avLst>
          </a:prstGeom>
          <a:solidFill>
            <a:schemeClr val="accent6">
              <a:lumMod val="50000"/>
            </a:schemeClr>
          </a:solidFill>
          <a:ln w="9525">
            <a:noFill/>
          </a:ln>
        </p:spPr>
        <p:txBody>
          <a:bodyPr wrap="none" anchor="ct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solidFill>
                  <a:schemeClr val="bg1"/>
                </a:solidFill>
                <a:latin typeface="微软雅黑" panose="020B0503020204020204" pitchFamily="34" charset="-122"/>
                <a:ea typeface="微软雅黑" panose="020B0503020204020204" pitchFamily="34" charset="-122"/>
                <a:sym typeface="+mn-ea"/>
              </a:rPr>
              <a:t>快速收敛性</a:t>
            </a:r>
            <a:endParaRPr lang="zh-CN" altLang="en-US" sz="2400" b="1" dirty="0">
              <a:solidFill>
                <a:schemeClr val="bg1"/>
              </a:solidFill>
              <a:latin typeface="微软雅黑" panose="020B0503020204020204" pitchFamily="34" charset="-122"/>
              <a:ea typeface="微软雅黑" panose="020B0503020204020204" pitchFamily="34" charset="-122"/>
              <a:sym typeface="+mn-ea"/>
            </a:endParaRPr>
          </a:p>
        </p:txBody>
      </p:sp>
      <p:sp>
        <p:nvSpPr>
          <p:cNvPr id="8194" name="AutoShape 2"/>
          <p:cNvSpPr/>
          <p:nvPr/>
        </p:nvSpPr>
        <p:spPr>
          <a:xfrm>
            <a:off x="8399780" y="4602480"/>
            <a:ext cx="2133600" cy="889000"/>
          </a:xfrm>
          <a:prstGeom prst="can">
            <a:avLst>
              <a:gd name="adj" fmla="val 25000"/>
            </a:avLst>
          </a:prstGeom>
          <a:solidFill>
            <a:schemeClr val="accent6">
              <a:lumMod val="50000"/>
            </a:schemeClr>
          </a:solidFill>
          <a:ln w="9525">
            <a:noFill/>
          </a:ln>
        </p:spPr>
        <p:txBody>
          <a:bodyPr wrap="none" anchor="ct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solidFill>
                  <a:schemeClr val="bg1"/>
                </a:solidFill>
                <a:latin typeface="微软雅黑" panose="020B0503020204020204" pitchFamily="34" charset="-122"/>
                <a:ea typeface="微软雅黑" panose="020B0503020204020204" pitchFamily="34" charset="-122"/>
                <a:sym typeface="+mn-ea"/>
              </a:rPr>
              <a:t>稳健性</a:t>
            </a:r>
            <a:endParaRPr lang="zh-CN" altLang="en-US" sz="2400" b="1" dirty="0">
              <a:solidFill>
                <a:schemeClr val="bg1"/>
              </a:solidFill>
              <a:latin typeface="微软雅黑" panose="020B0503020204020204" pitchFamily="34" charset="-122"/>
              <a:ea typeface="微软雅黑" panose="020B0503020204020204" pitchFamily="34" charset="-122"/>
              <a:sym typeface="+mn-ea"/>
            </a:endParaRPr>
          </a:p>
        </p:txBody>
      </p:sp>
      <p:sp>
        <p:nvSpPr>
          <p:cNvPr id="8195" name="AutoShape 3"/>
          <p:cNvSpPr/>
          <p:nvPr/>
        </p:nvSpPr>
        <p:spPr>
          <a:xfrm>
            <a:off x="8399780" y="3754755"/>
            <a:ext cx="2133600" cy="889000"/>
          </a:xfrm>
          <a:prstGeom prst="can">
            <a:avLst>
              <a:gd name="adj" fmla="val 25000"/>
            </a:avLst>
          </a:prstGeom>
          <a:solidFill>
            <a:schemeClr val="accent6">
              <a:lumMod val="50000"/>
            </a:schemeClr>
          </a:solidFill>
          <a:ln w="9525">
            <a:noFill/>
          </a:ln>
        </p:spPr>
        <p:txBody>
          <a:bodyPr wrap="none" anchor="ct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solidFill>
                  <a:schemeClr val="bg1"/>
                </a:solidFill>
                <a:latin typeface="微软雅黑" panose="020B0503020204020204" pitchFamily="34" charset="-122"/>
                <a:ea typeface="微软雅黑" panose="020B0503020204020204" pitchFamily="34" charset="-122"/>
                <a:sym typeface="+mn-ea"/>
              </a:rPr>
              <a:t>可扩展性</a:t>
            </a:r>
            <a:endParaRPr lang="zh-CN" altLang="en-US" sz="2400" b="1" dirty="0">
              <a:solidFill>
                <a:schemeClr val="bg1"/>
              </a:solidFill>
              <a:latin typeface="微软雅黑" panose="020B0503020204020204" pitchFamily="34" charset="-122"/>
              <a:ea typeface="微软雅黑" panose="020B0503020204020204" pitchFamily="34" charset="-122"/>
              <a:sym typeface="+mn-ea"/>
            </a:endParaRPr>
          </a:p>
        </p:txBody>
      </p:sp>
      <p:sp>
        <p:nvSpPr>
          <p:cNvPr id="8196" name="AutoShape 4"/>
          <p:cNvSpPr/>
          <p:nvPr/>
        </p:nvSpPr>
        <p:spPr>
          <a:xfrm>
            <a:off x="8399780" y="2907030"/>
            <a:ext cx="2133600" cy="889000"/>
          </a:xfrm>
          <a:prstGeom prst="can">
            <a:avLst>
              <a:gd name="adj" fmla="val 25000"/>
            </a:avLst>
          </a:prstGeom>
          <a:solidFill>
            <a:schemeClr val="accent6">
              <a:lumMod val="50000"/>
            </a:schemeClr>
          </a:solidFill>
          <a:ln w="9525">
            <a:noFill/>
          </a:ln>
        </p:spPr>
        <p:txBody>
          <a:bodyPr wrap="none" anchor="ct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solidFill>
                  <a:schemeClr val="bg1"/>
                </a:solidFill>
                <a:latin typeface="微软雅黑" panose="020B0503020204020204" pitchFamily="34" charset="-122"/>
                <a:ea typeface="微软雅黑" panose="020B0503020204020204" pitchFamily="34" charset="-122"/>
                <a:sym typeface="+mn-ea"/>
              </a:rPr>
              <a:t>能量高效</a:t>
            </a:r>
            <a:endParaRPr lang="zh-CN" altLang="en-US" sz="2400" b="1" dirty="0">
              <a:solidFill>
                <a:schemeClr val="bg1"/>
              </a:solidFill>
              <a:latin typeface="微软雅黑" panose="020B0503020204020204" pitchFamily="34" charset="-122"/>
              <a:ea typeface="微软雅黑" panose="020B0503020204020204" pitchFamily="34" charset="-122"/>
              <a:sym typeface="+mn-ea"/>
            </a:endParaRPr>
          </a:p>
        </p:txBody>
      </p:sp>
      <p:sp>
        <p:nvSpPr>
          <p:cNvPr id="8197" name="AutoShape 5"/>
          <p:cNvSpPr>
            <a:spLocks noChangeArrowheads="1"/>
          </p:cNvSpPr>
          <p:nvPr/>
        </p:nvSpPr>
        <p:spPr bwMode="auto">
          <a:xfrm>
            <a:off x="1689100" y="4577080"/>
            <a:ext cx="2082800" cy="914400"/>
          </a:xfrm>
          <a:prstGeom prst="can">
            <a:avLst>
              <a:gd name="adj" fmla="val 25000"/>
            </a:avLst>
          </a:prstGeom>
          <a:solidFill>
            <a:schemeClr val="tx2"/>
          </a:soli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2000" b="1" noProof="0" dirty="0">
                <a:solidFill>
                  <a:schemeClr val="bg1"/>
                </a:solidFill>
                <a:latin typeface="微软雅黑" panose="020B0503020204020204" pitchFamily="34" charset="-122"/>
                <a:ea typeface="微软雅黑" panose="020B0503020204020204" pitchFamily="34" charset="-122"/>
                <a:sym typeface="+mn-ea"/>
              </a:rPr>
              <a:t>以数据为中心</a:t>
            </a:r>
            <a:endParaRPr kumimoji="0" lang="zh-CN" altLang="en-US" sz="20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mn-ea"/>
            </a:endParaRPr>
          </a:p>
        </p:txBody>
      </p:sp>
      <p:sp>
        <p:nvSpPr>
          <p:cNvPr id="8198" name="AutoShape 6"/>
          <p:cNvSpPr>
            <a:spLocks noChangeArrowheads="1"/>
          </p:cNvSpPr>
          <p:nvPr/>
        </p:nvSpPr>
        <p:spPr bwMode="auto">
          <a:xfrm>
            <a:off x="1674495" y="3742055"/>
            <a:ext cx="2082800" cy="914400"/>
          </a:xfrm>
          <a:prstGeom prst="can">
            <a:avLst>
              <a:gd name="adj" fmla="val 25000"/>
            </a:avLst>
          </a:prstGeom>
          <a:solidFill>
            <a:schemeClr val="tx2"/>
          </a:soli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2000" b="1" noProof="0" dirty="0">
                <a:solidFill>
                  <a:schemeClr val="bg1"/>
                </a:solidFill>
                <a:latin typeface="微软雅黑" panose="020B0503020204020204" pitchFamily="34" charset="-122"/>
                <a:ea typeface="微软雅黑" panose="020B0503020204020204" pitchFamily="34" charset="-122"/>
                <a:sym typeface="+mn-ea"/>
              </a:rPr>
              <a:t>基于局部拓扑信息</a:t>
            </a:r>
            <a:endParaRPr kumimoji="0" lang="zh-CN" altLang="en-US" sz="20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mn-ea"/>
            </a:endParaRPr>
          </a:p>
        </p:txBody>
      </p:sp>
      <p:sp>
        <p:nvSpPr>
          <p:cNvPr id="8199" name="AutoShape 7"/>
          <p:cNvSpPr>
            <a:spLocks noChangeArrowheads="1"/>
          </p:cNvSpPr>
          <p:nvPr/>
        </p:nvSpPr>
        <p:spPr bwMode="auto">
          <a:xfrm>
            <a:off x="1689100" y="2907030"/>
            <a:ext cx="2082800" cy="914400"/>
          </a:xfrm>
          <a:prstGeom prst="can">
            <a:avLst>
              <a:gd name="adj" fmla="val 25000"/>
            </a:avLst>
          </a:prstGeom>
          <a:solidFill>
            <a:schemeClr val="tx2"/>
          </a:soli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2000" b="1" noProof="0" dirty="0">
                <a:solidFill>
                  <a:schemeClr val="bg1"/>
                </a:solidFill>
                <a:latin typeface="微软雅黑" panose="020B0503020204020204" pitchFamily="34" charset="-122"/>
                <a:ea typeface="微软雅黑" panose="020B0503020204020204" pitchFamily="34" charset="-122"/>
                <a:sym typeface="+mn-ea"/>
              </a:rPr>
              <a:t>能量优先</a:t>
            </a:r>
            <a:endParaRPr kumimoji="0" lang="zh-CN" altLang="en-US" sz="20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mn-ea"/>
            </a:endParaRPr>
          </a:p>
        </p:txBody>
      </p:sp>
      <p:grpSp>
        <p:nvGrpSpPr>
          <p:cNvPr id="8200" name="Group 8"/>
          <p:cNvGrpSpPr/>
          <p:nvPr/>
        </p:nvGrpSpPr>
        <p:grpSpPr>
          <a:xfrm rot="10800000">
            <a:off x="4368801" y="2830513"/>
            <a:ext cx="3163887" cy="2841625"/>
            <a:chOff x="-3" y="0"/>
            <a:chExt cx="1993" cy="1790"/>
          </a:xfrm>
        </p:grpSpPr>
        <p:sp>
          <p:nvSpPr>
            <p:cNvPr id="8201" name="AutoShape 9"/>
            <p:cNvSpPr>
              <a:spLocks noChangeArrowheads="1"/>
            </p:cNvSpPr>
            <p:nvPr/>
          </p:nvSpPr>
          <p:spPr bwMode="auto">
            <a:xfrm rot="16200000" flipH="1">
              <a:off x="-54" y="705"/>
              <a:ext cx="309" cy="206"/>
            </a:xfrm>
            <a:prstGeom prst="upArrow">
              <a:avLst>
                <a:gd name="adj1" fmla="val 51676"/>
                <a:gd name="adj2" fmla="val 100000"/>
              </a:avLst>
            </a:prstGeom>
            <a:gradFill rotWithShape="1">
              <a:gsLst>
                <a:gs pos="0">
                  <a:schemeClr val="tx1"/>
                </a:gs>
                <a:gs pos="100000">
                  <a:schemeClr val="tx1">
                    <a:gamma/>
                    <a:shade val="40784"/>
                    <a:invGamma/>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8202" name="AutoShape 10"/>
            <p:cNvSpPr>
              <a:spLocks noChangeArrowheads="1"/>
            </p:cNvSpPr>
            <p:nvPr/>
          </p:nvSpPr>
          <p:spPr bwMode="auto">
            <a:xfrm rot="5400000" flipH="1">
              <a:off x="1732" y="671"/>
              <a:ext cx="309" cy="206"/>
            </a:xfrm>
            <a:prstGeom prst="upArrow">
              <a:avLst>
                <a:gd name="adj1" fmla="val 51676"/>
                <a:gd name="adj2" fmla="val 100000"/>
              </a:avLst>
            </a:prstGeom>
            <a:gradFill rotWithShape="1">
              <a:gsLst>
                <a:gs pos="0">
                  <a:schemeClr val="tx1"/>
                </a:gs>
                <a:gs pos="100000">
                  <a:schemeClr val="tx1">
                    <a:gamma/>
                    <a:shade val="40784"/>
                    <a:invGamma/>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8203" name="AutoShape 11"/>
            <p:cNvSpPr>
              <a:spLocks noChangeArrowheads="1"/>
            </p:cNvSpPr>
            <p:nvPr/>
          </p:nvSpPr>
          <p:spPr bwMode="auto">
            <a:xfrm rot="10800000" flipH="1">
              <a:off x="839" y="1584"/>
              <a:ext cx="308" cy="206"/>
            </a:xfrm>
            <a:prstGeom prst="upArrow">
              <a:avLst>
                <a:gd name="adj1" fmla="val 51676"/>
                <a:gd name="adj2" fmla="val 100000"/>
              </a:avLst>
            </a:prstGeom>
            <a:gradFill rotWithShape="1">
              <a:gsLst>
                <a:gs pos="0">
                  <a:schemeClr val="tx1"/>
                </a:gs>
                <a:gs pos="100000">
                  <a:schemeClr val="tx1">
                    <a:gamma/>
                    <a:shade val="40784"/>
                    <a:invGamma/>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31770" name="Oval 12"/>
            <p:cNvSpPr/>
            <p:nvPr/>
          </p:nvSpPr>
          <p:spPr>
            <a:xfrm>
              <a:off x="192" y="0"/>
              <a:ext cx="1615" cy="1615"/>
            </a:xfrm>
            <a:prstGeom prst="ellipse">
              <a:avLst/>
            </a:prstGeom>
            <a:gradFill rotWithShape="1">
              <a:gsLst>
                <a:gs pos="0">
                  <a:srgbClr val="767676"/>
                </a:gs>
                <a:gs pos="50000">
                  <a:srgbClr val="FFFFFF"/>
                </a:gs>
                <a:gs pos="100000">
                  <a:srgbClr val="767676"/>
                </a:gs>
              </a:gsLst>
              <a:lin ang="5400000" scaled="1"/>
              <a:tileRect/>
            </a:gradFill>
            <a:ln w="9525">
              <a:noFill/>
            </a:ln>
          </p:spPr>
          <p:txBody>
            <a:bodyPr wrap="none" anchor="ct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2000" dirty="0"/>
            </a:p>
          </p:txBody>
        </p:sp>
        <p:sp>
          <p:nvSpPr>
            <p:cNvPr id="31771" name="Oval 13"/>
            <p:cNvSpPr/>
            <p:nvPr/>
          </p:nvSpPr>
          <p:spPr>
            <a:xfrm>
              <a:off x="284" y="91"/>
              <a:ext cx="1430" cy="1430"/>
            </a:xfrm>
            <a:prstGeom prst="ellipse">
              <a:avLst/>
            </a:prstGeom>
            <a:gradFill rotWithShape="1">
              <a:gsLst>
                <a:gs pos="0">
                  <a:srgbClr val="A2A2A2"/>
                </a:gs>
                <a:gs pos="50000">
                  <a:srgbClr val="FFFFFF"/>
                </a:gs>
                <a:gs pos="100000">
                  <a:srgbClr val="A2A2A2"/>
                </a:gs>
              </a:gsLst>
              <a:lin ang="0" scaled="1"/>
              <a:tileRect/>
            </a:gradFill>
            <a:ln w="9525">
              <a:noFill/>
            </a:ln>
          </p:spPr>
          <p:txBody>
            <a:bodyPr wrap="none" anchor="ct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2000" dirty="0"/>
            </a:p>
          </p:txBody>
        </p:sp>
        <p:sp>
          <p:nvSpPr>
            <p:cNvPr id="31776" name="Text Box 18"/>
            <p:cNvSpPr txBox="1"/>
            <p:nvPr/>
          </p:nvSpPr>
          <p:spPr>
            <a:xfrm rot="10800000">
              <a:off x="369" y="592"/>
              <a:ext cx="1267" cy="40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3600" b="1" dirty="0">
                  <a:solidFill>
                    <a:srgbClr val="FF0000"/>
                  </a:solidFill>
                  <a:latin typeface="微软雅黑" panose="020B0503020204020204" pitchFamily="34" charset="-122"/>
                  <a:ea typeface="微软雅黑" panose="020B0503020204020204" pitchFamily="34" charset="-122"/>
                </a:rPr>
                <a:t>路由协议</a:t>
              </a:r>
              <a:endParaRPr lang="zh-CN" altLang="en-US" sz="3600" b="1" dirty="0">
                <a:solidFill>
                  <a:srgbClr val="FF0000"/>
                </a:solidFill>
                <a:latin typeface="微软雅黑" panose="020B0503020204020204" pitchFamily="34" charset="-122"/>
                <a:ea typeface="微软雅黑" panose="020B0503020204020204" pitchFamily="34" charset="-122"/>
              </a:endParaRPr>
            </a:p>
          </p:txBody>
        </p:sp>
      </p:grpSp>
      <p:sp>
        <p:nvSpPr>
          <p:cNvPr id="8211" name="AutoShape 19"/>
          <p:cNvSpPr/>
          <p:nvPr/>
        </p:nvSpPr>
        <p:spPr>
          <a:xfrm>
            <a:off x="4008755" y="1576070"/>
            <a:ext cx="3886200" cy="873760"/>
          </a:xfrm>
          <a:prstGeom prst="roundRect">
            <a:avLst>
              <a:gd name="adj" fmla="val 50000"/>
            </a:avLst>
          </a:prstGeom>
          <a:gradFill rotWithShape="1">
            <a:gsLst>
              <a:gs pos="0">
                <a:srgbClr val="B196D2">
                  <a:alpha val="100000"/>
                </a:srgbClr>
              </a:gs>
              <a:gs pos="50000">
                <a:srgbClr val="CFC0E2">
                  <a:alpha val="100000"/>
                </a:srgbClr>
              </a:gs>
              <a:gs pos="100000">
                <a:srgbClr val="E7E1F0">
                  <a:alpha val="100000"/>
                </a:srgbClr>
              </a:gs>
            </a:gsLst>
            <a:lin ang="16200000" scaled="1"/>
            <a:tileRect/>
          </a:gradFill>
          <a:ln w="381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b="1" dirty="0">
                <a:solidFill>
                  <a:srgbClr val="FF0000"/>
                </a:solidFill>
                <a:latin typeface="楷体_GB2312" panose="02010609030101010101" pitchFamily="49" charset="-122"/>
                <a:ea typeface="楷体_GB2312" panose="02010609030101010101" pitchFamily="49" charset="-122"/>
              </a:rPr>
              <a:t>无线传感器网络</a:t>
            </a:r>
            <a:endParaRPr lang="zh-CN" altLang="en-US" b="1" dirty="0">
              <a:solidFill>
                <a:srgbClr val="FF0000"/>
              </a:solidFill>
              <a:latin typeface="楷体_GB2312" panose="02010609030101010101" pitchFamily="49" charset="-122"/>
              <a:ea typeface="楷体_GB2312" panose="02010609030101010101" pitchFamily="49" charset="-122"/>
            </a:endParaRPr>
          </a:p>
        </p:txBody>
      </p:sp>
      <p:sp>
        <p:nvSpPr>
          <p:cNvPr id="4" name="矩形 3"/>
          <p:cNvSpPr/>
          <p:nvPr/>
        </p:nvSpPr>
        <p:spPr>
          <a:xfrm>
            <a:off x="2281238" y="2308860"/>
            <a:ext cx="897890" cy="52197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b="1" dirty="0">
                <a:solidFill>
                  <a:srgbClr val="FF0000"/>
                </a:solidFill>
                <a:latin typeface="楷体_GB2312" panose="02010609030101010101" pitchFamily="49" charset="-122"/>
                <a:ea typeface="楷体_GB2312" panose="02010609030101010101" pitchFamily="49" charset="-122"/>
              </a:rPr>
              <a:t>特点</a:t>
            </a:r>
            <a:endParaRPr lang="zh-CN" altLang="en-US" sz="2800" dirty="0">
              <a:solidFill>
                <a:srgbClr val="FF0000"/>
              </a:solidFill>
            </a:endParaRPr>
          </a:p>
        </p:txBody>
      </p:sp>
      <p:sp>
        <p:nvSpPr>
          <p:cNvPr id="32" name="矩形 31"/>
          <p:cNvSpPr/>
          <p:nvPr/>
        </p:nvSpPr>
        <p:spPr>
          <a:xfrm>
            <a:off x="8996680" y="2214880"/>
            <a:ext cx="897890" cy="52197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b="1" dirty="0">
                <a:solidFill>
                  <a:srgbClr val="FF0000"/>
                </a:solidFill>
                <a:latin typeface="楷体_GB2312" panose="02010609030101010101" pitchFamily="49" charset="-122"/>
                <a:ea typeface="楷体_GB2312" panose="02010609030101010101" pitchFamily="49" charset="-122"/>
              </a:rPr>
              <a:t>要求</a:t>
            </a:r>
            <a:endParaRPr lang="zh-CN" altLang="en-US" sz="2800"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211"/>
                                        </p:tgtEl>
                                        <p:attrNameLst>
                                          <p:attrName>style.visibility</p:attrName>
                                        </p:attrNameLst>
                                      </p:cBhvr>
                                      <p:to>
                                        <p:strVal val="visible"/>
                                      </p:to>
                                    </p:set>
                                    <p:animEffect transition="in" filter="barn(inVertical)">
                                      <p:cBhvr>
                                        <p:cTn id="7" dur="500"/>
                                        <p:tgtEl>
                                          <p:spTgt spid="8211"/>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8200"/>
                                        </p:tgtEl>
                                        <p:attrNameLst>
                                          <p:attrName>style.visibility</p:attrName>
                                        </p:attrNameLst>
                                      </p:cBhvr>
                                      <p:to>
                                        <p:strVal val="visible"/>
                                      </p:to>
                                    </p:set>
                                    <p:animEffect transition="in" filter="fade">
                                      <p:cBhvr>
                                        <p:cTn id="11" dur="1000"/>
                                        <p:tgtEl>
                                          <p:spTgt spid="8200"/>
                                        </p:tgtEl>
                                      </p:cBhvr>
                                    </p:animEffect>
                                    <p:anim calcmode="lin" valueType="num">
                                      <p:cBhvr>
                                        <p:cTn id="12" dur="1000" fill="hold"/>
                                        <p:tgtEl>
                                          <p:spTgt spid="8200"/>
                                        </p:tgtEl>
                                        <p:attrNameLst>
                                          <p:attrName>ppt_x</p:attrName>
                                        </p:attrNameLst>
                                      </p:cBhvr>
                                      <p:tavLst>
                                        <p:tav tm="0">
                                          <p:val>
                                            <p:strVal val="#ppt_x"/>
                                          </p:val>
                                        </p:tav>
                                        <p:tav tm="100000">
                                          <p:val>
                                            <p:strVal val="#ppt_x"/>
                                          </p:val>
                                        </p:tav>
                                      </p:tavLst>
                                    </p:anim>
                                    <p:anim calcmode="lin" valueType="num">
                                      <p:cBhvr>
                                        <p:cTn id="13" dur="1000" fill="hold"/>
                                        <p:tgtEl>
                                          <p:spTgt spid="8200"/>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31" presetClass="entr" presetSubtype="0" fill="hold" grpId="0" nodeType="after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p:cTn id="17" dur="1000" fill="hold"/>
                                        <p:tgtEl>
                                          <p:spTgt spid="29"/>
                                        </p:tgtEl>
                                        <p:attrNameLst>
                                          <p:attrName>ppt_w</p:attrName>
                                        </p:attrNameLst>
                                      </p:cBhvr>
                                      <p:tavLst>
                                        <p:tav tm="0">
                                          <p:val>
                                            <p:fltVal val="0"/>
                                          </p:val>
                                        </p:tav>
                                        <p:tav tm="100000">
                                          <p:val>
                                            <p:strVal val="#ppt_w"/>
                                          </p:val>
                                        </p:tav>
                                      </p:tavLst>
                                    </p:anim>
                                    <p:anim calcmode="lin" valueType="num">
                                      <p:cBhvr>
                                        <p:cTn id="18" dur="1000" fill="hold"/>
                                        <p:tgtEl>
                                          <p:spTgt spid="29"/>
                                        </p:tgtEl>
                                        <p:attrNameLst>
                                          <p:attrName>ppt_h</p:attrName>
                                        </p:attrNameLst>
                                      </p:cBhvr>
                                      <p:tavLst>
                                        <p:tav tm="0">
                                          <p:val>
                                            <p:fltVal val="0"/>
                                          </p:val>
                                        </p:tav>
                                        <p:tav tm="100000">
                                          <p:val>
                                            <p:strVal val="#ppt_h"/>
                                          </p:val>
                                        </p:tav>
                                      </p:tavLst>
                                    </p:anim>
                                    <p:anim calcmode="lin" valueType="num">
                                      <p:cBhvr>
                                        <p:cTn id="19" dur="1000" fill="hold"/>
                                        <p:tgtEl>
                                          <p:spTgt spid="29"/>
                                        </p:tgtEl>
                                        <p:attrNameLst>
                                          <p:attrName>style.rotation</p:attrName>
                                        </p:attrNameLst>
                                      </p:cBhvr>
                                      <p:tavLst>
                                        <p:tav tm="0">
                                          <p:val>
                                            <p:fltVal val="90"/>
                                          </p:val>
                                        </p:tav>
                                        <p:tav tm="100000">
                                          <p:val>
                                            <p:fltVal val="0"/>
                                          </p:val>
                                        </p:tav>
                                      </p:tavLst>
                                    </p:anim>
                                    <p:animEffect transition="in" filter="fade">
                                      <p:cBhvr>
                                        <p:cTn id="20" dur="1000"/>
                                        <p:tgtEl>
                                          <p:spTgt spid="29"/>
                                        </p:tgtEl>
                                      </p:cBhvr>
                                    </p:animEffect>
                                  </p:childTnLst>
                                </p:cTn>
                              </p:par>
                              <p:par>
                                <p:cTn id="21" presetID="31" presetClass="entr" presetSubtype="0" fill="hold" grpId="0" nodeType="withEffect">
                                  <p:stCondLst>
                                    <p:cond delay="0"/>
                                  </p:stCondLst>
                                  <p:childTnLst>
                                    <p:set>
                                      <p:cBhvr>
                                        <p:cTn id="22" dur="1" fill="hold">
                                          <p:stCondLst>
                                            <p:cond delay="0"/>
                                          </p:stCondLst>
                                        </p:cTn>
                                        <p:tgtEl>
                                          <p:spTgt spid="8197"/>
                                        </p:tgtEl>
                                        <p:attrNameLst>
                                          <p:attrName>style.visibility</p:attrName>
                                        </p:attrNameLst>
                                      </p:cBhvr>
                                      <p:to>
                                        <p:strVal val="visible"/>
                                      </p:to>
                                    </p:set>
                                    <p:anim calcmode="lin" valueType="num">
                                      <p:cBhvr>
                                        <p:cTn id="23" dur="1000" fill="hold"/>
                                        <p:tgtEl>
                                          <p:spTgt spid="8197"/>
                                        </p:tgtEl>
                                        <p:attrNameLst>
                                          <p:attrName>ppt_w</p:attrName>
                                        </p:attrNameLst>
                                      </p:cBhvr>
                                      <p:tavLst>
                                        <p:tav tm="0">
                                          <p:val>
                                            <p:fltVal val="0"/>
                                          </p:val>
                                        </p:tav>
                                        <p:tav tm="100000">
                                          <p:val>
                                            <p:strVal val="#ppt_w"/>
                                          </p:val>
                                        </p:tav>
                                      </p:tavLst>
                                    </p:anim>
                                    <p:anim calcmode="lin" valueType="num">
                                      <p:cBhvr>
                                        <p:cTn id="24" dur="1000" fill="hold"/>
                                        <p:tgtEl>
                                          <p:spTgt spid="8197"/>
                                        </p:tgtEl>
                                        <p:attrNameLst>
                                          <p:attrName>ppt_h</p:attrName>
                                        </p:attrNameLst>
                                      </p:cBhvr>
                                      <p:tavLst>
                                        <p:tav tm="0">
                                          <p:val>
                                            <p:fltVal val="0"/>
                                          </p:val>
                                        </p:tav>
                                        <p:tav tm="100000">
                                          <p:val>
                                            <p:strVal val="#ppt_h"/>
                                          </p:val>
                                        </p:tav>
                                      </p:tavLst>
                                    </p:anim>
                                    <p:anim calcmode="lin" valueType="num">
                                      <p:cBhvr>
                                        <p:cTn id="25" dur="1000" fill="hold"/>
                                        <p:tgtEl>
                                          <p:spTgt spid="8197"/>
                                        </p:tgtEl>
                                        <p:attrNameLst>
                                          <p:attrName>style.rotation</p:attrName>
                                        </p:attrNameLst>
                                      </p:cBhvr>
                                      <p:tavLst>
                                        <p:tav tm="0">
                                          <p:val>
                                            <p:fltVal val="90"/>
                                          </p:val>
                                        </p:tav>
                                        <p:tav tm="100000">
                                          <p:val>
                                            <p:fltVal val="0"/>
                                          </p:val>
                                        </p:tav>
                                      </p:tavLst>
                                    </p:anim>
                                    <p:animEffect transition="in" filter="fade">
                                      <p:cBhvr>
                                        <p:cTn id="26" dur="1000"/>
                                        <p:tgtEl>
                                          <p:spTgt spid="8197"/>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8198"/>
                                        </p:tgtEl>
                                        <p:attrNameLst>
                                          <p:attrName>style.visibility</p:attrName>
                                        </p:attrNameLst>
                                      </p:cBhvr>
                                      <p:to>
                                        <p:strVal val="visible"/>
                                      </p:to>
                                    </p:set>
                                    <p:anim calcmode="lin" valueType="num">
                                      <p:cBhvr>
                                        <p:cTn id="29" dur="1000" fill="hold"/>
                                        <p:tgtEl>
                                          <p:spTgt spid="8198"/>
                                        </p:tgtEl>
                                        <p:attrNameLst>
                                          <p:attrName>ppt_w</p:attrName>
                                        </p:attrNameLst>
                                      </p:cBhvr>
                                      <p:tavLst>
                                        <p:tav tm="0">
                                          <p:val>
                                            <p:fltVal val="0"/>
                                          </p:val>
                                        </p:tav>
                                        <p:tav tm="100000">
                                          <p:val>
                                            <p:strVal val="#ppt_w"/>
                                          </p:val>
                                        </p:tav>
                                      </p:tavLst>
                                    </p:anim>
                                    <p:anim calcmode="lin" valueType="num">
                                      <p:cBhvr>
                                        <p:cTn id="30" dur="1000" fill="hold"/>
                                        <p:tgtEl>
                                          <p:spTgt spid="8198"/>
                                        </p:tgtEl>
                                        <p:attrNameLst>
                                          <p:attrName>ppt_h</p:attrName>
                                        </p:attrNameLst>
                                      </p:cBhvr>
                                      <p:tavLst>
                                        <p:tav tm="0">
                                          <p:val>
                                            <p:fltVal val="0"/>
                                          </p:val>
                                        </p:tav>
                                        <p:tav tm="100000">
                                          <p:val>
                                            <p:strVal val="#ppt_h"/>
                                          </p:val>
                                        </p:tav>
                                      </p:tavLst>
                                    </p:anim>
                                    <p:anim calcmode="lin" valueType="num">
                                      <p:cBhvr>
                                        <p:cTn id="31" dur="1000" fill="hold"/>
                                        <p:tgtEl>
                                          <p:spTgt spid="8198"/>
                                        </p:tgtEl>
                                        <p:attrNameLst>
                                          <p:attrName>style.rotation</p:attrName>
                                        </p:attrNameLst>
                                      </p:cBhvr>
                                      <p:tavLst>
                                        <p:tav tm="0">
                                          <p:val>
                                            <p:fltVal val="90"/>
                                          </p:val>
                                        </p:tav>
                                        <p:tav tm="100000">
                                          <p:val>
                                            <p:fltVal val="0"/>
                                          </p:val>
                                        </p:tav>
                                      </p:tavLst>
                                    </p:anim>
                                    <p:animEffect transition="in" filter="fade">
                                      <p:cBhvr>
                                        <p:cTn id="32" dur="1000"/>
                                        <p:tgtEl>
                                          <p:spTgt spid="8198"/>
                                        </p:tgtEl>
                                      </p:cBhvr>
                                    </p:animEffect>
                                  </p:childTnLst>
                                </p:cTn>
                              </p:par>
                              <p:par>
                                <p:cTn id="33" presetID="31" presetClass="entr" presetSubtype="0" fill="hold" grpId="0" nodeType="withEffect">
                                  <p:stCondLst>
                                    <p:cond delay="0"/>
                                  </p:stCondLst>
                                  <p:childTnLst>
                                    <p:set>
                                      <p:cBhvr>
                                        <p:cTn id="34" dur="1" fill="hold">
                                          <p:stCondLst>
                                            <p:cond delay="0"/>
                                          </p:stCondLst>
                                        </p:cTn>
                                        <p:tgtEl>
                                          <p:spTgt spid="8199"/>
                                        </p:tgtEl>
                                        <p:attrNameLst>
                                          <p:attrName>style.visibility</p:attrName>
                                        </p:attrNameLst>
                                      </p:cBhvr>
                                      <p:to>
                                        <p:strVal val="visible"/>
                                      </p:to>
                                    </p:set>
                                    <p:anim calcmode="lin" valueType="num">
                                      <p:cBhvr>
                                        <p:cTn id="35" dur="1000" fill="hold"/>
                                        <p:tgtEl>
                                          <p:spTgt spid="8199"/>
                                        </p:tgtEl>
                                        <p:attrNameLst>
                                          <p:attrName>ppt_w</p:attrName>
                                        </p:attrNameLst>
                                      </p:cBhvr>
                                      <p:tavLst>
                                        <p:tav tm="0">
                                          <p:val>
                                            <p:fltVal val="0"/>
                                          </p:val>
                                        </p:tav>
                                        <p:tav tm="100000">
                                          <p:val>
                                            <p:strVal val="#ppt_w"/>
                                          </p:val>
                                        </p:tav>
                                      </p:tavLst>
                                    </p:anim>
                                    <p:anim calcmode="lin" valueType="num">
                                      <p:cBhvr>
                                        <p:cTn id="36" dur="1000" fill="hold"/>
                                        <p:tgtEl>
                                          <p:spTgt spid="8199"/>
                                        </p:tgtEl>
                                        <p:attrNameLst>
                                          <p:attrName>ppt_h</p:attrName>
                                        </p:attrNameLst>
                                      </p:cBhvr>
                                      <p:tavLst>
                                        <p:tav tm="0">
                                          <p:val>
                                            <p:fltVal val="0"/>
                                          </p:val>
                                        </p:tav>
                                        <p:tav tm="100000">
                                          <p:val>
                                            <p:strVal val="#ppt_h"/>
                                          </p:val>
                                        </p:tav>
                                      </p:tavLst>
                                    </p:anim>
                                    <p:anim calcmode="lin" valueType="num">
                                      <p:cBhvr>
                                        <p:cTn id="37" dur="1000" fill="hold"/>
                                        <p:tgtEl>
                                          <p:spTgt spid="8199"/>
                                        </p:tgtEl>
                                        <p:attrNameLst>
                                          <p:attrName>style.rotation</p:attrName>
                                        </p:attrNameLst>
                                      </p:cBhvr>
                                      <p:tavLst>
                                        <p:tav tm="0">
                                          <p:val>
                                            <p:fltVal val="90"/>
                                          </p:val>
                                        </p:tav>
                                        <p:tav tm="100000">
                                          <p:val>
                                            <p:fltVal val="0"/>
                                          </p:val>
                                        </p:tav>
                                      </p:tavLst>
                                    </p:anim>
                                    <p:animEffect transition="in" filter="fade">
                                      <p:cBhvr>
                                        <p:cTn id="38" dur="1000"/>
                                        <p:tgtEl>
                                          <p:spTgt spid="8199"/>
                                        </p:tgtEl>
                                      </p:cBhvr>
                                    </p:animEffect>
                                  </p:childTnLst>
                                </p:cTn>
                              </p:par>
                              <p:par>
                                <p:cTn id="39" presetID="31"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p:cTn id="41" dur="1000" fill="hold"/>
                                        <p:tgtEl>
                                          <p:spTgt spid="4"/>
                                        </p:tgtEl>
                                        <p:attrNameLst>
                                          <p:attrName>ppt_w</p:attrName>
                                        </p:attrNameLst>
                                      </p:cBhvr>
                                      <p:tavLst>
                                        <p:tav tm="0">
                                          <p:val>
                                            <p:fltVal val="0"/>
                                          </p:val>
                                        </p:tav>
                                        <p:tav tm="100000">
                                          <p:val>
                                            <p:strVal val="#ppt_w"/>
                                          </p:val>
                                        </p:tav>
                                      </p:tavLst>
                                    </p:anim>
                                    <p:anim calcmode="lin" valueType="num">
                                      <p:cBhvr>
                                        <p:cTn id="42" dur="1000" fill="hold"/>
                                        <p:tgtEl>
                                          <p:spTgt spid="4"/>
                                        </p:tgtEl>
                                        <p:attrNameLst>
                                          <p:attrName>ppt_h</p:attrName>
                                        </p:attrNameLst>
                                      </p:cBhvr>
                                      <p:tavLst>
                                        <p:tav tm="0">
                                          <p:val>
                                            <p:fltVal val="0"/>
                                          </p:val>
                                        </p:tav>
                                        <p:tav tm="100000">
                                          <p:val>
                                            <p:strVal val="#ppt_h"/>
                                          </p:val>
                                        </p:tav>
                                      </p:tavLst>
                                    </p:anim>
                                    <p:anim calcmode="lin" valueType="num">
                                      <p:cBhvr>
                                        <p:cTn id="43" dur="1000" fill="hold"/>
                                        <p:tgtEl>
                                          <p:spTgt spid="4"/>
                                        </p:tgtEl>
                                        <p:attrNameLst>
                                          <p:attrName>style.rotation</p:attrName>
                                        </p:attrNameLst>
                                      </p:cBhvr>
                                      <p:tavLst>
                                        <p:tav tm="0">
                                          <p:val>
                                            <p:fltVal val="90"/>
                                          </p:val>
                                        </p:tav>
                                        <p:tav tm="100000">
                                          <p:val>
                                            <p:fltVal val="0"/>
                                          </p:val>
                                        </p:tav>
                                      </p:tavLst>
                                    </p:anim>
                                    <p:animEffect transition="in" filter="fade">
                                      <p:cBhvr>
                                        <p:cTn id="44" dur="1000"/>
                                        <p:tgtEl>
                                          <p:spTgt spid="4"/>
                                        </p:tgtEl>
                                      </p:cBhvr>
                                    </p:animEffect>
                                  </p:childTnLst>
                                </p:cTn>
                              </p:par>
                            </p:childTnLst>
                          </p:cTn>
                        </p:par>
                        <p:par>
                          <p:cTn id="45" fill="hold">
                            <p:stCondLst>
                              <p:cond delay="2500"/>
                            </p:stCondLst>
                            <p:childTnLst>
                              <p:par>
                                <p:cTn id="46" presetID="31" presetClass="entr" presetSubtype="0" fill="hold" grpId="0" nodeType="afterEffect">
                                  <p:stCondLst>
                                    <p:cond delay="0"/>
                                  </p:stCondLst>
                                  <p:childTnLst>
                                    <p:set>
                                      <p:cBhvr>
                                        <p:cTn id="47" dur="1" fill="hold">
                                          <p:stCondLst>
                                            <p:cond delay="0"/>
                                          </p:stCondLst>
                                        </p:cTn>
                                        <p:tgtEl>
                                          <p:spTgt spid="26"/>
                                        </p:tgtEl>
                                        <p:attrNameLst>
                                          <p:attrName>style.visibility</p:attrName>
                                        </p:attrNameLst>
                                      </p:cBhvr>
                                      <p:to>
                                        <p:strVal val="visible"/>
                                      </p:to>
                                    </p:set>
                                    <p:anim calcmode="lin" valueType="num">
                                      <p:cBhvr>
                                        <p:cTn id="48" dur="1000" fill="hold"/>
                                        <p:tgtEl>
                                          <p:spTgt spid="26"/>
                                        </p:tgtEl>
                                        <p:attrNameLst>
                                          <p:attrName>ppt_w</p:attrName>
                                        </p:attrNameLst>
                                      </p:cBhvr>
                                      <p:tavLst>
                                        <p:tav tm="0">
                                          <p:val>
                                            <p:fltVal val="0"/>
                                          </p:val>
                                        </p:tav>
                                        <p:tav tm="100000">
                                          <p:val>
                                            <p:strVal val="#ppt_w"/>
                                          </p:val>
                                        </p:tav>
                                      </p:tavLst>
                                    </p:anim>
                                    <p:anim calcmode="lin" valueType="num">
                                      <p:cBhvr>
                                        <p:cTn id="49" dur="1000" fill="hold"/>
                                        <p:tgtEl>
                                          <p:spTgt spid="26"/>
                                        </p:tgtEl>
                                        <p:attrNameLst>
                                          <p:attrName>ppt_h</p:attrName>
                                        </p:attrNameLst>
                                      </p:cBhvr>
                                      <p:tavLst>
                                        <p:tav tm="0">
                                          <p:val>
                                            <p:fltVal val="0"/>
                                          </p:val>
                                        </p:tav>
                                        <p:tav tm="100000">
                                          <p:val>
                                            <p:strVal val="#ppt_h"/>
                                          </p:val>
                                        </p:tav>
                                      </p:tavLst>
                                    </p:anim>
                                    <p:anim calcmode="lin" valueType="num">
                                      <p:cBhvr>
                                        <p:cTn id="50" dur="1000" fill="hold"/>
                                        <p:tgtEl>
                                          <p:spTgt spid="26"/>
                                        </p:tgtEl>
                                        <p:attrNameLst>
                                          <p:attrName>style.rotation</p:attrName>
                                        </p:attrNameLst>
                                      </p:cBhvr>
                                      <p:tavLst>
                                        <p:tav tm="0">
                                          <p:val>
                                            <p:fltVal val="90"/>
                                          </p:val>
                                        </p:tav>
                                        <p:tav tm="100000">
                                          <p:val>
                                            <p:fltVal val="0"/>
                                          </p:val>
                                        </p:tav>
                                      </p:tavLst>
                                    </p:anim>
                                    <p:animEffect transition="in" filter="fade">
                                      <p:cBhvr>
                                        <p:cTn id="51" dur="1000"/>
                                        <p:tgtEl>
                                          <p:spTgt spid="26"/>
                                        </p:tgtEl>
                                      </p:cBhvr>
                                    </p:animEffect>
                                  </p:childTnLst>
                                </p:cTn>
                              </p:par>
                              <p:par>
                                <p:cTn id="52" presetID="31" presetClass="entr" presetSubtype="0" fill="hold" grpId="0" nodeType="withEffect">
                                  <p:stCondLst>
                                    <p:cond delay="0"/>
                                  </p:stCondLst>
                                  <p:childTnLst>
                                    <p:set>
                                      <p:cBhvr>
                                        <p:cTn id="53" dur="1" fill="hold">
                                          <p:stCondLst>
                                            <p:cond delay="0"/>
                                          </p:stCondLst>
                                        </p:cTn>
                                        <p:tgtEl>
                                          <p:spTgt spid="8194"/>
                                        </p:tgtEl>
                                        <p:attrNameLst>
                                          <p:attrName>style.visibility</p:attrName>
                                        </p:attrNameLst>
                                      </p:cBhvr>
                                      <p:to>
                                        <p:strVal val="visible"/>
                                      </p:to>
                                    </p:set>
                                    <p:anim calcmode="lin" valueType="num">
                                      <p:cBhvr>
                                        <p:cTn id="54" dur="1000" fill="hold"/>
                                        <p:tgtEl>
                                          <p:spTgt spid="8194"/>
                                        </p:tgtEl>
                                        <p:attrNameLst>
                                          <p:attrName>ppt_w</p:attrName>
                                        </p:attrNameLst>
                                      </p:cBhvr>
                                      <p:tavLst>
                                        <p:tav tm="0">
                                          <p:val>
                                            <p:fltVal val="0"/>
                                          </p:val>
                                        </p:tav>
                                        <p:tav tm="100000">
                                          <p:val>
                                            <p:strVal val="#ppt_w"/>
                                          </p:val>
                                        </p:tav>
                                      </p:tavLst>
                                    </p:anim>
                                    <p:anim calcmode="lin" valueType="num">
                                      <p:cBhvr>
                                        <p:cTn id="55" dur="1000" fill="hold"/>
                                        <p:tgtEl>
                                          <p:spTgt spid="8194"/>
                                        </p:tgtEl>
                                        <p:attrNameLst>
                                          <p:attrName>ppt_h</p:attrName>
                                        </p:attrNameLst>
                                      </p:cBhvr>
                                      <p:tavLst>
                                        <p:tav tm="0">
                                          <p:val>
                                            <p:fltVal val="0"/>
                                          </p:val>
                                        </p:tav>
                                        <p:tav tm="100000">
                                          <p:val>
                                            <p:strVal val="#ppt_h"/>
                                          </p:val>
                                        </p:tav>
                                      </p:tavLst>
                                    </p:anim>
                                    <p:anim calcmode="lin" valueType="num">
                                      <p:cBhvr>
                                        <p:cTn id="56" dur="1000" fill="hold"/>
                                        <p:tgtEl>
                                          <p:spTgt spid="8194"/>
                                        </p:tgtEl>
                                        <p:attrNameLst>
                                          <p:attrName>style.rotation</p:attrName>
                                        </p:attrNameLst>
                                      </p:cBhvr>
                                      <p:tavLst>
                                        <p:tav tm="0">
                                          <p:val>
                                            <p:fltVal val="90"/>
                                          </p:val>
                                        </p:tav>
                                        <p:tav tm="100000">
                                          <p:val>
                                            <p:fltVal val="0"/>
                                          </p:val>
                                        </p:tav>
                                      </p:tavLst>
                                    </p:anim>
                                    <p:animEffect transition="in" filter="fade">
                                      <p:cBhvr>
                                        <p:cTn id="57" dur="1000"/>
                                        <p:tgtEl>
                                          <p:spTgt spid="8194"/>
                                        </p:tgtEl>
                                      </p:cBhvr>
                                    </p:animEffect>
                                  </p:childTnLst>
                                </p:cTn>
                              </p:par>
                              <p:par>
                                <p:cTn id="58" presetID="31" presetClass="entr" presetSubtype="0" fill="hold" grpId="0" nodeType="withEffect">
                                  <p:stCondLst>
                                    <p:cond delay="0"/>
                                  </p:stCondLst>
                                  <p:childTnLst>
                                    <p:set>
                                      <p:cBhvr>
                                        <p:cTn id="59" dur="1" fill="hold">
                                          <p:stCondLst>
                                            <p:cond delay="0"/>
                                          </p:stCondLst>
                                        </p:cTn>
                                        <p:tgtEl>
                                          <p:spTgt spid="8195"/>
                                        </p:tgtEl>
                                        <p:attrNameLst>
                                          <p:attrName>style.visibility</p:attrName>
                                        </p:attrNameLst>
                                      </p:cBhvr>
                                      <p:to>
                                        <p:strVal val="visible"/>
                                      </p:to>
                                    </p:set>
                                    <p:anim calcmode="lin" valueType="num">
                                      <p:cBhvr>
                                        <p:cTn id="60" dur="1000" fill="hold"/>
                                        <p:tgtEl>
                                          <p:spTgt spid="8195"/>
                                        </p:tgtEl>
                                        <p:attrNameLst>
                                          <p:attrName>ppt_w</p:attrName>
                                        </p:attrNameLst>
                                      </p:cBhvr>
                                      <p:tavLst>
                                        <p:tav tm="0">
                                          <p:val>
                                            <p:fltVal val="0"/>
                                          </p:val>
                                        </p:tav>
                                        <p:tav tm="100000">
                                          <p:val>
                                            <p:strVal val="#ppt_w"/>
                                          </p:val>
                                        </p:tav>
                                      </p:tavLst>
                                    </p:anim>
                                    <p:anim calcmode="lin" valueType="num">
                                      <p:cBhvr>
                                        <p:cTn id="61" dur="1000" fill="hold"/>
                                        <p:tgtEl>
                                          <p:spTgt spid="8195"/>
                                        </p:tgtEl>
                                        <p:attrNameLst>
                                          <p:attrName>ppt_h</p:attrName>
                                        </p:attrNameLst>
                                      </p:cBhvr>
                                      <p:tavLst>
                                        <p:tav tm="0">
                                          <p:val>
                                            <p:fltVal val="0"/>
                                          </p:val>
                                        </p:tav>
                                        <p:tav tm="100000">
                                          <p:val>
                                            <p:strVal val="#ppt_h"/>
                                          </p:val>
                                        </p:tav>
                                      </p:tavLst>
                                    </p:anim>
                                    <p:anim calcmode="lin" valueType="num">
                                      <p:cBhvr>
                                        <p:cTn id="62" dur="1000" fill="hold"/>
                                        <p:tgtEl>
                                          <p:spTgt spid="8195"/>
                                        </p:tgtEl>
                                        <p:attrNameLst>
                                          <p:attrName>style.rotation</p:attrName>
                                        </p:attrNameLst>
                                      </p:cBhvr>
                                      <p:tavLst>
                                        <p:tav tm="0">
                                          <p:val>
                                            <p:fltVal val="90"/>
                                          </p:val>
                                        </p:tav>
                                        <p:tav tm="100000">
                                          <p:val>
                                            <p:fltVal val="0"/>
                                          </p:val>
                                        </p:tav>
                                      </p:tavLst>
                                    </p:anim>
                                    <p:animEffect transition="in" filter="fade">
                                      <p:cBhvr>
                                        <p:cTn id="63" dur="1000"/>
                                        <p:tgtEl>
                                          <p:spTgt spid="8195"/>
                                        </p:tgtEl>
                                      </p:cBhvr>
                                    </p:animEffect>
                                  </p:childTnLst>
                                </p:cTn>
                              </p:par>
                              <p:par>
                                <p:cTn id="64" presetID="31" presetClass="entr" presetSubtype="0" fill="hold" grpId="0" nodeType="withEffect">
                                  <p:stCondLst>
                                    <p:cond delay="0"/>
                                  </p:stCondLst>
                                  <p:childTnLst>
                                    <p:set>
                                      <p:cBhvr>
                                        <p:cTn id="65" dur="1" fill="hold">
                                          <p:stCondLst>
                                            <p:cond delay="0"/>
                                          </p:stCondLst>
                                        </p:cTn>
                                        <p:tgtEl>
                                          <p:spTgt spid="8196"/>
                                        </p:tgtEl>
                                        <p:attrNameLst>
                                          <p:attrName>style.visibility</p:attrName>
                                        </p:attrNameLst>
                                      </p:cBhvr>
                                      <p:to>
                                        <p:strVal val="visible"/>
                                      </p:to>
                                    </p:set>
                                    <p:anim calcmode="lin" valueType="num">
                                      <p:cBhvr>
                                        <p:cTn id="66" dur="1000" fill="hold"/>
                                        <p:tgtEl>
                                          <p:spTgt spid="8196"/>
                                        </p:tgtEl>
                                        <p:attrNameLst>
                                          <p:attrName>ppt_w</p:attrName>
                                        </p:attrNameLst>
                                      </p:cBhvr>
                                      <p:tavLst>
                                        <p:tav tm="0">
                                          <p:val>
                                            <p:fltVal val="0"/>
                                          </p:val>
                                        </p:tav>
                                        <p:tav tm="100000">
                                          <p:val>
                                            <p:strVal val="#ppt_w"/>
                                          </p:val>
                                        </p:tav>
                                      </p:tavLst>
                                    </p:anim>
                                    <p:anim calcmode="lin" valueType="num">
                                      <p:cBhvr>
                                        <p:cTn id="67" dur="1000" fill="hold"/>
                                        <p:tgtEl>
                                          <p:spTgt spid="8196"/>
                                        </p:tgtEl>
                                        <p:attrNameLst>
                                          <p:attrName>ppt_h</p:attrName>
                                        </p:attrNameLst>
                                      </p:cBhvr>
                                      <p:tavLst>
                                        <p:tav tm="0">
                                          <p:val>
                                            <p:fltVal val="0"/>
                                          </p:val>
                                        </p:tav>
                                        <p:tav tm="100000">
                                          <p:val>
                                            <p:strVal val="#ppt_h"/>
                                          </p:val>
                                        </p:tav>
                                      </p:tavLst>
                                    </p:anim>
                                    <p:anim calcmode="lin" valueType="num">
                                      <p:cBhvr>
                                        <p:cTn id="68" dur="1000" fill="hold"/>
                                        <p:tgtEl>
                                          <p:spTgt spid="8196"/>
                                        </p:tgtEl>
                                        <p:attrNameLst>
                                          <p:attrName>style.rotation</p:attrName>
                                        </p:attrNameLst>
                                      </p:cBhvr>
                                      <p:tavLst>
                                        <p:tav tm="0">
                                          <p:val>
                                            <p:fltVal val="90"/>
                                          </p:val>
                                        </p:tav>
                                        <p:tav tm="100000">
                                          <p:val>
                                            <p:fltVal val="0"/>
                                          </p:val>
                                        </p:tav>
                                      </p:tavLst>
                                    </p:anim>
                                    <p:animEffect transition="in" filter="fade">
                                      <p:cBhvr>
                                        <p:cTn id="69" dur="1000"/>
                                        <p:tgtEl>
                                          <p:spTgt spid="8196"/>
                                        </p:tgtEl>
                                      </p:cBhvr>
                                    </p:animEffect>
                                  </p:childTnLst>
                                </p:cTn>
                              </p:par>
                              <p:par>
                                <p:cTn id="70" presetID="31" presetClass="entr" presetSubtype="0" fill="hold" grpId="0" nodeType="withEffect">
                                  <p:stCondLst>
                                    <p:cond delay="0"/>
                                  </p:stCondLst>
                                  <p:childTnLst>
                                    <p:set>
                                      <p:cBhvr>
                                        <p:cTn id="71" dur="1" fill="hold">
                                          <p:stCondLst>
                                            <p:cond delay="0"/>
                                          </p:stCondLst>
                                        </p:cTn>
                                        <p:tgtEl>
                                          <p:spTgt spid="32"/>
                                        </p:tgtEl>
                                        <p:attrNameLst>
                                          <p:attrName>style.visibility</p:attrName>
                                        </p:attrNameLst>
                                      </p:cBhvr>
                                      <p:to>
                                        <p:strVal val="visible"/>
                                      </p:to>
                                    </p:set>
                                    <p:anim calcmode="lin" valueType="num">
                                      <p:cBhvr>
                                        <p:cTn id="72" dur="1000" fill="hold"/>
                                        <p:tgtEl>
                                          <p:spTgt spid="32"/>
                                        </p:tgtEl>
                                        <p:attrNameLst>
                                          <p:attrName>ppt_w</p:attrName>
                                        </p:attrNameLst>
                                      </p:cBhvr>
                                      <p:tavLst>
                                        <p:tav tm="0">
                                          <p:val>
                                            <p:fltVal val="0"/>
                                          </p:val>
                                        </p:tav>
                                        <p:tav tm="100000">
                                          <p:val>
                                            <p:strVal val="#ppt_w"/>
                                          </p:val>
                                        </p:tav>
                                      </p:tavLst>
                                    </p:anim>
                                    <p:anim calcmode="lin" valueType="num">
                                      <p:cBhvr>
                                        <p:cTn id="73" dur="1000" fill="hold"/>
                                        <p:tgtEl>
                                          <p:spTgt spid="32"/>
                                        </p:tgtEl>
                                        <p:attrNameLst>
                                          <p:attrName>ppt_h</p:attrName>
                                        </p:attrNameLst>
                                      </p:cBhvr>
                                      <p:tavLst>
                                        <p:tav tm="0">
                                          <p:val>
                                            <p:fltVal val="0"/>
                                          </p:val>
                                        </p:tav>
                                        <p:tav tm="100000">
                                          <p:val>
                                            <p:strVal val="#ppt_h"/>
                                          </p:val>
                                        </p:tav>
                                      </p:tavLst>
                                    </p:anim>
                                    <p:anim calcmode="lin" valueType="num">
                                      <p:cBhvr>
                                        <p:cTn id="74" dur="1000" fill="hold"/>
                                        <p:tgtEl>
                                          <p:spTgt spid="32"/>
                                        </p:tgtEl>
                                        <p:attrNameLst>
                                          <p:attrName>style.rotation</p:attrName>
                                        </p:attrNameLst>
                                      </p:cBhvr>
                                      <p:tavLst>
                                        <p:tav tm="0">
                                          <p:val>
                                            <p:fltVal val="90"/>
                                          </p:val>
                                        </p:tav>
                                        <p:tav tm="100000">
                                          <p:val>
                                            <p:fltVal val="0"/>
                                          </p:val>
                                        </p:tav>
                                      </p:tavLst>
                                    </p:anim>
                                    <p:animEffect transition="in" filter="fade">
                                      <p:cBhvr>
                                        <p:cTn id="75"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26" grpId="0" bldLvl="0" animBg="1"/>
      <p:bldP spid="8194" grpId="0" bldLvl="0" animBg="1"/>
      <p:bldP spid="8195" grpId="0" bldLvl="0" animBg="1"/>
      <p:bldP spid="8196" grpId="0" bldLvl="0" animBg="1"/>
      <p:bldP spid="8197" grpId="0" bldLvl="0" animBg="1"/>
      <p:bldP spid="8198" grpId="0" bldLvl="0" animBg="1"/>
      <p:bldP spid="8199" grpId="0" bldLvl="0" animBg="1"/>
      <p:bldP spid="8211" grpId="0" bldLvl="0" animBg="1"/>
      <p:bldP spid="4" grpId="0"/>
      <p:bldP spid="3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l"/>
            <a:r>
              <a:rPr lang="zh-CN" altLang="en-US" dirty="0"/>
              <a:t>（</a:t>
            </a:r>
            <a:r>
              <a:rPr lang="en-US" altLang="zh-CN" dirty="0"/>
              <a:t>1</a:t>
            </a:r>
            <a:r>
              <a:rPr lang="zh-CN" altLang="en-US" dirty="0"/>
              <a:t>）基于局部地理拓扑的单播路由协议</a:t>
            </a:r>
            <a:endParaRPr lang="zh-CN" altLang="en-US" dirty="0"/>
          </a:p>
        </p:txBody>
      </p:sp>
      <p:sp>
        <p:nvSpPr>
          <p:cNvPr id="34820" name="TextBox 11"/>
          <p:cNvSpPr txBox="1"/>
          <p:nvPr/>
        </p:nvSpPr>
        <p:spPr>
          <a:xfrm>
            <a:off x="944810" y="1124744"/>
            <a:ext cx="6087294" cy="5262979"/>
          </a:xfrm>
          <a:prstGeom prst="rect">
            <a:avLst/>
          </a:prstGeom>
          <a:noFill/>
          <a:ln w="9525">
            <a:noFill/>
          </a:ln>
        </p:spPr>
        <p:txBody>
          <a:bodyPr wrap="square">
            <a:spAutoFit/>
          </a:bodyPr>
          <a:lstStyle/>
          <a:p>
            <a:pPr>
              <a:lnSpc>
                <a:spcPct val="150000"/>
              </a:lnSpc>
            </a:pPr>
            <a:r>
              <a:rPr lang="zh-CN" altLang="en-US" sz="2800" dirty="0">
                <a:latin typeface="微软雅黑" panose="020B0503020204020204" pitchFamily="34" charset="-122"/>
                <a:ea typeface="微软雅黑" panose="020B0503020204020204" pitchFamily="34" charset="-122"/>
              </a:rPr>
              <a:t>设网络中源节点为</a:t>
            </a:r>
            <a:r>
              <a:rPr lang="en-US" altLang="zh-CN" sz="2800" dirty="0">
                <a:latin typeface="微软雅黑" panose="020B0503020204020204" pitchFamily="34" charset="-122"/>
                <a:ea typeface="微软雅黑" panose="020B0503020204020204" pitchFamily="34" charset="-122"/>
              </a:rPr>
              <a:t>S</a:t>
            </a:r>
            <a:r>
              <a:rPr lang="zh-CN" altLang="en-US" sz="2800" dirty="0">
                <a:latin typeface="微软雅黑" panose="020B0503020204020204" pitchFamily="34" charset="-122"/>
                <a:ea typeface="微软雅黑" panose="020B0503020204020204" pitchFamily="34" charset="-122"/>
              </a:rPr>
              <a:t>，汇聚节点为</a:t>
            </a:r>
            <a:r>
              <a:rPr lang="en-US" altLang="zh-CN" sz="2800" dirty="0">
                <a:latin typeface="微软雅黑" panose="020B0503020204020204" pitchFamily="34" charset="-122"/>
                <a:ea typeface="微软雅黑" panose="020B0503020204020204" pitchFamily="34" charset="-122"/>
              </a:rPr>
              <a:t>BS</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S</a:t>
            </a:r>
            <a:r>
              <a:rPr lang="zh-CN" altLang="en-US" sz="2800" dirty="0">
                <a:latin typeface="微软雅黑" panose="020B0503020204020204" pitchFamily="34" charset="-122"/>
                <a:ea typeface="微软雅黑" panose="020B0503020204020204" pitchFamily="34" charset="-122"/>
              </a:rPr>
              <a:t>的邻居节点为</a:t>
            </a:r>
            <a:r>
              <a:rPr lang="en-US" altLang="zh-CN" sz="2800" dirty="0">
                <a:latin typeface="微软雅黑" panose="020B0503020204020204" pitchFamily="34" charset="-122"/>
                <a:ea typeface="微软雅黑" panose="020B0503020204020204" pitchFamily="34" charset="-122"/>
              </a:rPr>
              <a:t>{s</a:t>
            </a:r>
            <a:r>
              <a:rPr lang="en-US" altLang="zh-CN" sz="2800" baseline="-25000" dirty="0">
                <a:latin typeface="微软雅黑" panose="020B0503020204020204" pitchFamily="34" charset="-122"/>
                <a:ea typeface="微软雅黑" panose="020B0503020204020204" pitchFamily="34" charset="-122"/>
              </a:rPr>
              <a:t>1</a:t>
            </a:r>
            <a:r>
              <a:rPr lang="en-US" altLang="zh-CN" sz="2800" dirty="0">
                <a:latin typeface="微软雅黑" panose="020B0503020204020204" pitchFamily="34" charset="-122"/>
                <a:ea typeface="微软雅黑" panose="020B0503020204020204" pitchFamily="34" charset="-122"/>
              </a:rPr>
              <a:t>,s</a:t>
            </a:r>
            <a:r>
              <a:rPr lang="en-US" altLang="zh-CN" sz="2800" baseline="-25000" dirty="0">
                <a:latin typeface="微软雅黑" panose="020B0503020204020204" pitchFamily="34" charset="-122"/>
                <a:ea typeface="微软雅黑" panose="020B0503020204020204" pitchFamily="34" charset="-122"/>
              </a:rPr>
              <a:t>2</a:t>
            </a:r>
            <a:r>
              <a:rPr lang="en-US" altLang="zh-CN" sz="2800" dirty="0">
                <a:latin typeface="微软雅黑" panose="020B0503020204020204" pitchFamily="34" charset="-122"/>
                <a:ea typeface="微软雅黑" panose="020B0503020204020204" pitchFamily="34" charset="-122"/>
              </a:rPr>
              <a:t>, ‥ ‥s</a:t>
            </a:r>
            <a:r>
              <a:rPr lang="en-US" altLang="zh-CN" sz="2800" baseline="-25000" dirty="0">
                <a:latin typeface="微软雅黑" panose="020B0503020204020204" pitchFamily="34" charset="-122"/>
                <a:ea typeface="微软雅黑" panose="020B0503020204020204" pitchFamily="34" charset="-122"/>
              </a:rPr>
              <a:t>n</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，则</a:t>
            </a:r>
            <a:r>
              <a:rPr lang="en-US" altLang="zh-CN" sz="2800" dirty="0">
                <a:latin typeface="微软雅黑" panose="020B0503020204020204" pitchFamily="34" charset="-122"/>
                <a:ea typeface="微软雅黑" panose="020B0503020204020204" pitchFamily="34" charset="-122"/>
              </a:rPr>
              <a:t>S</a:t>
            </a:r>
            <a:r>
              <a:rPr lang="zh-CN" altLang="en-US" sz="2800" dirty="0">
                <a:latin typeface="微软雅黑" panose="020B0503020204020204" pitchFamily="34" charset="-122"/>
                <a:ea typeface="微软雅黑" panose="020B0503020204020204" pitchFamily="34" charset="-122"/>
              </a:rPr>
              <a:t>在选择路径时，将整个路径拆分为两个部分：</a:t>
            </a:r>
            <a:r>
              <a:rPr lang="zh-CN" altLang="en-US" sz="2800" dirty="0">
                <a:solidFill>
                  <a:srgbClr val="FF0000"/>
                </a:solidFill>
                <a:latin typeface="微软雅黑" panose="020B0503020204020204" pitchFamily="34" charset="-122"/>
                <a:ea typeface="微软雅黑" panose="020B0503020204020204" pitchFamily="34" charset="-122"/>
              </a:rPr>
              <a:t>一是从</a:t>
            </a:r>
            <a:r>
              <a:rPr lang="en-US" altLang="en-US" sz="2800" dirty="0">
                <a:solidFill>
                  <a:srgbClr val="FF0000"/>
                </a:solidFill>
                <a:latin typeface="微软雅黑" panose="020B0503020204020204" pitchFamily="34" charset="-122"/>
                <a:ea typeface="微软雅黑" panose="020B0503020204020204" pitchFamily="34" charset="-122"/>
              </a:rPr>
              <a:t>S</a:t>
            </a:r>
            <a:r>
              <a:rPr lang="zh-CN" altLang="en-US" sz="2800" dirty="0">
                <a:solidFill>
                  <a:srgbClr val="FF0000"/>
                </a:solidFill>
                <a:latin typeface="微软雅黑" panose="020B0503020204020204" pitchFamily="34" charset="-122"/>
                <a:ea typeface="微软雅黑" panose="020B0503020204020204" pitchFamily="34" charset="-122"/>
              </a:rPr>
              <a:t>到其邻居节点的单跳路径，二是从其某邻居节点到汇聚节点的单跳或多跳路径</a:t>
            </a:r>
            <a:r>
              <a:rPr lang="zh-CN" altLang="en-US" sz="2800" dirty="0">
                <a:latin typeface="微软雅黑" panose="020B0503020204020204" pitchFamily="34" charset="-122"/>
                <a:ea typeface="微软雅黑" panose="020B0503020204020204" pitchFamily="34" charset="-122"/>
              </a:rPr>
              <a:t>，实线表示源节点到邻居节点的路径，虚线表示从邻居节点到汇聚节点的路径。</a:t>
            </a:r>
            <a:endParaRPr lang="zh-CN" altLang="en-US" sz="2800" dirty="0">
              <a:latin typeface="微软雅黑" panose="020B0503020204020204" pitchFamily="34" charset="-122"/>
              <a:ea typeface="微软雅黑" panose="020B0503020204020204" pitchFamily="34" charset="-122"/>
            </a:endParaRPr>
          </a:p>
        </p:txBody>
      </p:sp>
      <p:pic>
        <p:nvPicPr>
          <p:cNvPr id="34821" name="Picture 10" descr="0310"/>
          <p:cNvPicPr>
            <a:picLocks noChangeAspect="1"/>
          </p:cNvPicPr>
          <p:nvPr/>
        </p:nvPicPr>
        <p:blipFill>
          <a:blip r:embed="rId1" cstate="print"/>
          <a:stretch>
            <a:fillRect/>
          </a:stretch>
        </p:blipFill>
        <p:spPr>
          <a:xfrm>
            <a:off x="7190841" y="2348880"/>
            <a:ext cx="4752528" cy="2952329"/>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l"/>
            <a:r>
              <a:rPr lang="zh-CN" altLang="en-US" dirty="0"/>
              <a:t>（</a:t>
            </a:r>
            <a:r>
              <a:rPr lang="en-US" altLang="zh-CN" dirty="0"/>
              <a:t>1</a:t>
            </a:r>
            <a:r>
              <a:rPr lang="zh-CN" altLang="en-US" dirty="0"/>
              <a:t>）基于局部地理拓扑的单播路由协议</a:t>
            </a:r>
            <a:endParaRPr lang="zh-CN" altLang="en-US" dirty="0"/>
          </a:p>
        </p:txBody>
      </p:sp>
      <p:sp>
        <p:nvSpPr>
          <p:cNvPr id="34820" name="TextBox 11"/>
          <p:cNvSpPr txBox="1"/>
          <p:nvPr/>
        </p:nvSpPr>
        <p:spPr>
          <a:xfrm>
            <a:off x="839416" y="1124744"/>
            <a:ext cx="6246031" cy="5078313"/>
          </a:xfrm>
          <a:prstGeom prst="rect">
            <a:avLst/>
          </a:prstGeom>
          <a:noFill/>
          <a:ln w="9525">
            <a:noFill/>
          </a:ln>
        </p:spPr>
        <p:txBody>
          <a:bodyPr wrap="square">
            <a:spAutoFit/>
          </a:bodyPr>
          <a:lstStyle/>
          <a:p>
            <a:pPr algn="just">
              <a:lnSpc>
                <a:spcPct val="150000"/>
              </a:lnSpc>
            </a:pPr>
            <a:r>
              <a:rPr lang="zh-CN" altLang="en-US" sz="2400" dirty="0">
                <a:latin typeface="微软雅黑" panose="020B0503020204020204" pitchFamily="34" charset="-122"/>
                <a:ea typeface="微软雅黑" panose="020B0503020204020204" pitchFamily="34" charset="-122"/>
              </a:rPr>
              <a:t>对于任意一条从源节点</a:t>
            </a:r>
            <a:r>
              <a:rPr lang="en-US" altLang="zh-CN" sz="2400" dirty="0">
                <a:latin typeface="微软雅黑" panose="020B0503020204020204" pitchFamily="34" charset="-122"/>
                <a:ea typeface="微软雅黑" panose="020B0503020204020204" pitchFamily="34" charset="-122"/>
              </a:rPr>
              <a:t>S</a:t>
            </a:r>
            <a:r>
              <a:rPr lang="zh-CN" altLang="en-US" sz="2400" dirty="0">
                <a:latin typeface="微软雅黑" panose="020B0503020204020204" pitchFamily="34" charset="-122"/>
                <a:ea typeface="微软雅黑" panose="020B0503020204020204" pitchFamily="34" charset="-122"/>
              </a:rPr>
              <a:t>到汇聚节点</a:t>
            </a:r>
            <a:r>
              <a:rPr lang="en-US" altLang="zh-CN" sz="2400" dirty="0">
                <a:latin typeface="微软雅黑" panose="020B0503020204020204" pitchFamily="34" charset="-122"/>
                <a:ea typeface="微软雅黑" panose="020B0503020204020204" pitchFamily="34" charset="-122"/>
              </a:rPr>
              <a:t>BS</a:t>
            </a:r>
            <a:r>
              <a:rPr lang="zh-CN" altLang="en-US" sz="2400" dirty="0">
                <a:latin typeface="微软雅黑" panose="020B0503020204020204" pitchFamily="34" charset="-122"/>
                <a:ea typeface="微软雅黑" panose="020B0503020204020204" pitchFamily="34" charset="-122"/>
              </a:rPr>
              <a:t>的路径，其</a:t>
            </a:r>
            <a:r>
              <a:rPr lang="zh-CN" altLang="en-US" sz="2400" dirty="0" smtClean="0">
                <a:latin typeface="微软雅黑" panose="020B0503020204020204" pitchFamily="34" charset="-122"/>
                <a:ea typeface="微软雅黑" panose="020B0503020204020204" pitchFamily="34" charset="-122"/>
              </a:rPr>
              <a:t>能量消耗以</a:t>
            </a:r>
            <a:r>
              <a:rPr lang="zh-CN" altLang="en-US" sz="2400" dirty="0">
                <a:latin typeface="微软雅黑" panose="020B0503020204020204" pitchFamily="34" charset="-122"/>
                <a:ea typeface="微软雅黑" panose="020B0503020204020204" pitchFamily="34" charset="-122"/>
              </a:rPr>
              <a:t>等于两端路径消耗能量之和 </a:t>
            </a:r>
            <a:r>
              <a:rPr lang="zh-CN" altLang="en-US" sz="2400" dirty="0" smtClean="0">
                <a:latin typeface="微软雅黑" panose="020B0503020204020204" pitchFamily="34" charset="-122"/>
                <a:ea typeface="微软雅黑" panose="020B0503020204020204" pitchFamily="34" charset="-122"/>
              </a:rPr>
              <a:t>。如用</a:t>
            </a:r>
            <a:r>
              <a:rPr lang="en-US" altLang="zh-CN" sz="2400" b="1" dirty="0" smtClean="0">
                <a:solidFill>
                  <a:srgbClr val="0000FF"/>
                </a:solidFill>
                <a:latin typeface="微软雅黑" panose="020B0503020204020204" pitchFamily="34" charset="-122"/>
                <a:ea typeface="微软雅黑" panose="020B0503020204020204" pitchFamily="34" charset="-122"/>
              </a:rPr>
              <a:t>u(.)</a:t>
            </a:r>
            <a:r>
              <a:rPr lang="zh-CN" altLang="en-US" sz="2400" b="1" dirty="0" smtClean="0">
                <a:solidFill>
                  <a:srgbClr val="0000FF"/>
                </a:solidFill>
                <a:latin typeface="微软雅黑" panose="020B0503020204020204" pitchFamily="34" charset="-122"/>
                <a:ea typeface="微软雅黑" panose="020B0503020204020204" pitchFamily="34" charset="-122"/>
              </a:rPr>
              <a:t>表示</a:t>
            </a:r>
            <a:r>
              <a:rPr lang="zh-CN" altLang="en-US" sz="2400" b="1" dirty="0">
                <a:solidFill>
                  <a:srgbClr val="0000FF"/>
                </a:solidFill>
                <a:latin typeface="微软雅黑" panose="020B0503020204020204" pitchFamily="34" charset="-122"/>
                <a:ea typeface="微软雅黑" panose="020B0503020204020204" pitchFamily="34" charset="-122"/>
              </a:rPr>
              <a:t>第一段路径的能量消耗</a:t>
            </a:r>
            <a:r>
              <a:rPr lang="zh-CN" altLang="en-US" sz="2400" b="1" dirty="0" smtClean="0">
                <a:solidFill>
                  <a:srgbClr val="0000FF"/>
                </a:solidFill>
                <a:latin typeface="微软雅黑" panose="020B0503020204020204" pitchFamily="34" charset="-122"/>
                <a:ea typeface="微软雅黑" panose="020B0503020204020204" pitchFamily="34" charset="-122"/>
              </a:rPr>
              <a:t>，</a:t>
            </a:r>
            <a:r>
              <a:rPr lang="en-US" altLang="zh-CN" sz="2400" b="1" dirty="0" smtClean="0">
                <a:solidFill>
                  <a:srgbClr val="0000FF"/>
                </a:solidFill>
                <a:latin typeface="微软雅黑" panose="020B0503020204020204" pitchFamily="34" charset="-122"/>
                <a:ea typeface="微软雅黑" panose="020B0503020204020204" pitchFamily="34" charset="-122"/>
              </a:rPr>
              <a:t>v(.)</a:t>
            </a:r>
            <a:r>
              <a:rPr lang="zh-CN" altLang="en-US" sz="2400" b="1" dirty="0" smtClean="0">
                <a:solidFill>
                  <a:srgbClr val="0000FF"/>
                </a:solidFill>
                <a:latin typeface="微软雅黑" panose="020B0503020204020204" pitchFamily="34" charset="-122"/>
                <a:ea typeface="微软雅黑" panose="020B0503020204020204" pitchFamily="34" charset="-122"/>
              </a:rPr>
              <a:t>表示</a:t>
            </a:r>
            <a:r>
              <a:rPr lang="zh-CN" altLang="en-US" sz="2400" b="1" dirty="0">
                <a:solidFill>
                  <a:srgbClr val="0000FF"/>
                </a:solidFill>
                <a:latin typeface="微软雅黑" panose="020B0503020204020204" pitchFamily="34" charset="-122"/>
                <a:ea typeface="微软雅黑" panose="020B0503020204020204" pitchFamily="34" charset="-122"/>
              </a:rPr>
              <a:t>第二段路径的能量消耗</a:t>
            </a:r>
            <a:r>
              <a:rPr lang="zh-CN" altLang="en-US" sz="2400" b="1" dirty="0">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则寻找的路径应</a:t>
            </a:r>
            <a:r>
              <a:rPr lang="zh-CN" altLang="en-US" sz="2400" b="1" dirty="0" smtClean="0">
                <a:solidFill>
                  <a:srgbClr val="FF0000"/>
                </a:solidFill>
                <a:latin typeface="微软雅黑" panose="020B0503020204020204" pitchFamily="34" charset="-122"/>
                <a:ea typeface="微软雅黑" panose="020B0503020204020204" pitchFamily="34" charset="-122"/>
              </a:rPr>
              <a:t>满足</a:t>
            </a:r>
            <a:r>
              <a:rPr lang="en-US" altLang="zh-CN" sz="2400" b="1" dirty="0" smtClean="0">
                <a:solidFill>
                  <a:srgbClr val="FF0000"/>
                </a:solidFill>
                <a:latin typeface="微软雅黑" panose="020B0503020204020204" pitchFamily="34" charset="-122"/>
                <a:ea typeface="微软雅黑" panose="020B0503020204020204" pitchFamily="34" charset="-122"/>
              </a:rPr>
              <a:t>min{u(.)+v(.)}</a:t>
            </a:r>
            <a:r>
              <a:rPr lang="zh-CN" altLang="en-US" sz="2400" b="1" dirty="0" smtClean="0">
                <a:solidFill>
                  <a:srgbClr val="FF0000"/>
                </a:solidFill>
                <a:latin typeface="微软雅黑" panose="020B0503020204020204" pitchFamily="34" charset="-122"/>
                <a:ea typeface="微软雅黑" panose="020B0503020204020204" pitchFamily="34" charset="-122"/>
              </a:rPr>
              <a:t> </a:t>
            </a:r>
            <a:r>
              <a:rPr lang="zh-CN" altLang="en-US" sz="2400" b="1" dirty="0">
                <a:solidFill>
                  <a:srgbClr val="FF0000"/>
                </a:solidFill>
                <a:latin typeface="微软雅黑" panose="020B0503020204020204" pitchFamily="34" charset="-122"/>
                <a:ea typeface="微软雅黑" panose="020B0503020204020204" pitchFamily="34" charset="-122"/>
              </a:rPr>
              <a:t>，即总能量消耗最小</a:t>
            </a:r>
            <a:r>
              <a:rPr lang="zh-CN" altLang="en-US" sz="2400" dirty="0" smtClean="0">
                <a:solidFill>
                  <a:srgbClr val="FF0000"/>
                </a:solidFill>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由于</a:t>
            </a:r>
            <a:r>
              <a:rPr lang="zh-CN" altLang="en-US" sz="2400" dirty="0">
                <a:latin typeface="微软雅黑" panose="020B0503020204020204" pitchFamily="34" charset="-122"/>
                <a:ea typeface="微软雅黑" panose="020B0503020204020204" pitchFamily="34" charset="-122"/>
              </a:rPr>
              <a:t>节点知道其邻居节点的地理坐标，因此能够较为容易且准确地计算出通信代价，</a:t>
            </a:r>
            <a:r>
              <a:rPr lang="zh-CN" altLang="en-US" sz="2400" dirty="0" smtClean="0">
                <a:latin typeface="微软雅黑" panose="020B0503020204020204" pitchFamily="34" charset="-122"/>
                <a:ea typeface="微软雅黑" panose="020B0503020204020204" pitchFamily="34" charset="-122"/>
              </a:rPr>
              <a:t>但是</a:t>
            </a:r>
            <a:r>
              <a:rPr lang="en-US" altLang="zh-CN" sz="2400" b="1" dirty="0" smtClean="0">
                <a:solidFill>
                  <a:srgbClr val="0000FF"/>
                </a:solidFill>
                <a:latin typeface="微软雅黑" panose="020B0503020204020204" pitchFamily="34" charset="-122"/>
                <a:ea typeface="微软雅黑" panose="020B0503020204020204" pitchFamily="34" charset="-122"/>
              </a:rPr>
              <a:t>v(.)</a:t>
            </a:r>
            <a:r>
              <a:rPr lang="zh-CN" altLang="en-US" sz="2400" b="1" dirty="0" smtClean="0">
                <a:solidFill>
                  <a:srgbClr val="0000FF"/>
                </a:solidFill>
                <a:latin typeface="微软雅黑" panose="020B0503020204020204" pitchFamily="34" charset="-122"/>
                <a:ea typeface="微软雅黑" panose="020B0503020204020204" pitchFamily="34" charset="-122"/>
              </a:rPr>
              <a:t>并不</a:t>
            </a:r>
            <a:r>
              <a:rPr lang="zh-CN" altLang="en-US" sz="2400" b="1" dirty="0">
                <a:solidFill>
                  <a:srgbClr val="0000FF"/>
                </a:solidFill>
                <a:latin typeface="微软雅黑" panose="020B0503020204020204" pitchFamily="34" charset="-122"/>
                <a:ea typeface="微软雅黑" panose="020B0503020204020204" pitchFamily="34" charset="-122"/>
              </a:rPr>
              <a:t>能准确计算出，因此需要估计出来</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PALR</a:t>
            </a:r>
            <a:r>
              <a:rPr lang="zh-CN" altLang="en-US" sz="2400" dirty="0">
                <a:latin typeface="微软雅黑" panose="020B0503020204020204" pitchFamily="34" charset="-122"/>
                <a:ea typeface="微软雅黑" panose="020B0503020204020204" pitchFamily="34" charset="-122"/>
              </a:rPr>
              <a:t>采取的办法是利用最小理想能耗来计算</a:t>
            </a:r>
            <a:r>
              <a:rPr lang="zh-CN" altLang="en-US" sz="2400" dirty="0" smtClean="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pic>
        <p:nvPicPr>
          <p:cNvPr id="34821" name="Picture 10" descr="0310"/>
          <p:cNvPicPr>
            <a:picLocks noChangeAspect="1"/>
          </p:cNvPicPr>
          <p:nvPr/>
        </p:nvPicPr>
        <p:blipFill>
          <a:blip r:embed="rId1" cstate="print"/>
          <a:stretch>
            <a:fillRect/>
          </a:stretch>
        </p:blipFill>
        <p:spPr>
          <a:xfrm>
            <a:off x="7190841" y="2348880"/>
            <a:ext cx="4752528" cy="2952329"/>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l"/>
            <a:r>
              <a:rPr lang="zh-CN" altLang="en-US" dirty="0"/>
              <a:t>（</a:t>
            </a:r>
            <a:r>
              <a:rPr lang="en-US" altLang="zh-CN" dirty="0"/>
              <a:t>2</a:t>
            </a:r>
            <a:r>
              <a:rPr lang="zh-CN" altLang="en-US" dirty="0"/>
              <a:t>）基于地理位置信息改善的多播路由协议</a:t>
            </a:r>
            <a:endParaRPr lang="zh-CN" altLang="en-US" dirty="0"/>
          </a:p>
        </p:txBody>
      </p:sp>
      <p:sp>
        <p:nvSpPr>
          <p:cNvPr id="35843" name="TextBox 2"/>
          <p:cNvSpPr txBox="1"/>
          <p:nvPr/>
        </p:nvSpPr>
        <p:spPr>
          <a:xfrm>
            <a:off x="1057275" y="1124744"/>
            <a:ext cx="10584180" cy="5262979"/>
          </a:xfrm>
          <a:prstGeom prst="rect">
            <a:avLst/>
          </a:prstGeom>
          <a:noFill/>
          <a:ln w="9525">
            <a:noFill/>
          </a:ln>
        </p:spPr>
        <p:txBody>
          <a:bodyPr wrap="square">
            <a:spAutoFit/>
          </a:bodyPr>
          <a:lstStyle/>
          <a:p>
            <a:pPr algn="just">
              <a:lnSpc>
                <a:spcPct val="150000"/>
              </a:lnSpc>
            </a:pPr>
            <a:r>
              <a:rPr lang="zh-CN" altLang="en-US" sz="2800" dirty="0">
                <a:latin typeface="微软雅黑" panose="020B0503020204020204" pitchFamily="34" charset="-122"/>
                <a:ea typeface="微软雅黑" panose="020B0503020204020204" pitchFamily="34" charset="-122"/>
              </a:rPr>
              <a:t>        </a:t>
            </a:r>
            <a:r>
              <a:rPr lang="en-US" altLang="zh-CN" sz="2800" b="1" dirty="0" smtClean="0">
                <a:solidFill>
                  <a:srgbClr val="0000FF"/>
                </a:solidFill>
                <a:latin typeface="微软雅黑" panose="020B0503020204020204" pitchFamily="34" charset="-122"/>
                <a:ea typeface="微软雅黑" panose="020B0503020204020204" pitchFamily="34" charset="-122"/>
              </a:rPr>
              <a:t>LBM(Location-based Multicast)</a:t>
            </a:r>
            <a:r>
              <a:rPr lang="zh-CN" altLang="en-US" sz="2800" dirty="0" smtClean="0">
                <a:latin typeface="微软雅黑" panose="020B0503020204020204" pitchFamily="34" charset="-122"/>
                <a:ea typeface="微软雅黑" panose="020B0503020204020204" pitchFamily="34" charset="-122"/>
              </a:rPr>
              <a:t>则</a:t>
            </a:r>
            <a:r>
              <a:rPr lang="zh-CN" altLang="en-US" sz="2800" dirty="0">
                <a:latin typeface="微软雅黑" panose="020B0503020204020204" pitchFamily="34" charset="-122"/>
                <a:ea typeface="微软雅黑" panose="020B0503020204020204" pitchFamily="34" charset="-122"/>
              </a:rPr>
              <a:t>是在保证多播精确度的前提下，利用地理位置信息，</a:t>
            </a:r>
            <a:r>
              <a:rPr lang="zh-CN" altLang="en-US" sz="2800" b="1" dirty="0">
                <a:solidFill>
                  <a:srgbClr val="FF0000"/>
                </a:solidFill>
                <a:latin typeface="微软雅黑" panose="020B0503020204020204" pitchFamily="34" charset="-122"/>
                <a:ea typeface="微软雅黑" panose="020B0503020204020204" pitchFamily="34" charset="-122"/>
              </a:rPr>
              <a:t>进行有目的的广播数据包转发，从而降低整个网络的通信能耗</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LBM</a:t>
            </a:r>
            <a:r>
              <a:rPr lang="zh-CN" altLang="en-US" sz="2800" dirty="0">
                <a:latin typeface="微软雅黑" panose="020B0503020204020204" pitchFamily="34" charset="-122"/>
                <a:ea typeface="微软雅黑" panose="020B0503020204020204" pitchFamily="34" charset="-122"/>
              </a:rPr>
              <a:t>利用多播目的节点的地理位置信息，定义了转发区域，只有在转发区域内的节点才会转发多播数据包。通常，转发域主要有以下</a:t>
            </a:r>
            <a:r>
              <a:rPr lang="en-US" altLang="zh-CN" sz="2800" dirty="0">
                <a:latin typeface="微软雅黑" panose="020B0503020204020204" pitchFamily="34" charset="-122"/>
                <a:ea typeface="微软雅黑" panose="020B0503020204020204" pitchFamily="34" charset="-122"/>
              </a:rPr>
              <a:t>3</a:t>
            </a:r>
            <a:r>
              <a:rPr lang="zh-CN" altLang="en-US" sz="2800" dirty="0">
                <a:latin typeface="微软雅黑" panose="020B0503020204020204" pitchFamily="34" charset="-122"/>
                <a:ea typeface="微软雅黑" panose="020B0503020204020204" pitchFamily="34" charset="-122"/>
              </a:rPr>
              <a:t>种类型</a:t>
            </a:r>
            <a:r>
              <a:rPr lang="en-US" altLang="zh-CN"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a:p>
            <a:pPr marL="1371600" lvl="2" indent="-457200" algn="just">
              <a:lnSpc>
                <a:spcPct val="150000"/>
              </a:lnSpc>
              <a:buFont typeface="+mj-ea"/>
              <a:buAutoNum type="circleNumDbPlain"/>
            </a:pPr>
            <a:r>
              <a:rPr lang="zh-CN" altLang="en-US" sz="2800" dirty="0" smtClean="0">
                <a:solidFill>
                  <a:srgbClr val="0000FF"/>
                </a:solidFill>
                <a:latin typeface="微软雅黑" panose="020B0503020204020204" pitchFamily="34" charset="-122"/>
                <a:ea typeface="微软雅黑" panose="020B0503020204020204" pitchFamily="34" charset="-122"/>
              </a:rPr>
              <a:t>静态</a:t>
            </a:r>
            <a:r>
              <a:rPr lang="zh-CN" altLang="en-US" sz="2800" dirty="0">
                <a:solidFill>
                  <a:srgbClr val="0000FF"/>
                </a:solidFill>
                <a:latin typeface="微软雅黑" panose="020B0503020204020204" pitchFamily="34" charset="-122"/>
                <a:ea typeface="微软雅黑" panose="020B0503020204020204" pitchFamily="34" charset="-122"/>
              </a:rPr>
              <a:t>转发域</a:t>
            </a:r>
            <a:endParaRPr lang="zh-CN" altLang="en-US" sz="2800" dirty="0">
              <a:solidFill>
                <a:srgbClr val="0000FF"/>
              </a:solidFill>
              <a:latin typeface="微软雅黑" panose="020B0503020204020204" pitchFamily="34" charset="-122"/>
              <a:ea typeface="微软雅黑" panose="020B0503020204020204" pitchFamily="34" charset="-122"/>
            </a:endParaRPr>
          </a:p>
          <a:p>
            <a:pPr marL="1371600" lvl="2" indent="-457200" algn="just">
              <a:lnSpc>
                <a:spcPct val="150000"/>
              </a:lnSpc>
              <a:buFont typeface="+mj-ea"/>
              <a:buAutoNum type="circleNumDbPlain"/>
            </a:pPr>
            <a:r>
              <a:rPr lang="zh-CN" altLang="en-US" sz="2800" dirty="0" smtClean="0">
                <a:solidFill>
                  <a:srgbClr val="0000FF"/>
                </a:solidFill>
                <a:latin typeface="微软雅黑" panose="020B0503020204020204" pitchFamily="34" charset="-122"/>
                <a:ea typeface="微软雅黑" panose="020B0503020204020204" pitchFamily="34" charset="-122"/>
              </a:rPr>
              <a:t>自</a:t>
            </a:r>
            <a:r>
              <a:rPr lang="zh-CN" altLang="en-US" sz="2800" dirty="0">
                <a:solidFill>
                  <a:srgbClr val="0000FF"/>
                </a:solidFill>
                <a:latin typeface="微软雅黑" panose="020B0503020204020204" pitchFamily="34" charset="-122"/>
                <a:ea typeface="微软雅黑" panose="020B0503020204020204" pitchFamily="34" charset="-122"/>
              </a:rPr>
              <a:t>适应转发域</a:t>
            </a:r>
            <a:endParaRPr lang="zh-CN" altLang="en-US" sz="2800" dirty="0">
              <a:solidFill>
                <a:srgbClr val="0000FF"/>
              </a:solidFill>
              <a:latin typeface="微软雅黑" panose="020B0503020204020204" pitchFamily="34" charset="-122"/>
              <a:ea typeface="微软雅黑" panose="020B0503020204020204" pitchFamily="34" charset="-122"/>
            </a:endParaRPr>
          </a:p>
          <a:p>
            <a:pPr marL="1371600" lvl="2" indent="-457200" algn="just">
              <a:lnSpc>
                <a:spcPct val="150000"/>
              </a:lnSpc>
              <a:buFont typeface="+mj-ea"/>
              <a:buAutoNum type="circleNumDbPlain"/>
            </a:pPr>
            <a:r>
              <a:rPr lang="zh-CN" altLang="en-US" sz="2800" dirty="0" smtClean="0">
                <a:solidFill>
                  <a:srgbClr val="0000FF"/>
                </a:solidFill>
                <a:latin typeface="微软雅黑" panose="020B0503020204020204" pitchFamily="34" charset="-122"/>
                <a:ea typeface="微软雅黑" panose="020B0503020204020204" pitchFamily="34" charset="-122"/>
              </a:rPr>
              <a:t>基于</a:t>
            </a:r>
            <a:r>
              <a:rPr lang="zh-CN" altLang="en-US" sz="2800" dirty="0">
                <a:solidFill>
                  <a:srgbClr val="0000FF"/>
                </a:solidFill>
                <a:latin typeface="微软雅黑" panose="020B0503020204020204" pitchFamily="34" charset="-122"/>
                <a:ea typeface="微软雅黑" panose="020B0503020204020204" pitchFamily="34" charset="-122"/>
              </a:rPr>
              <a:t>前进距离的非显示转发</a:t>
            </a:r>
            <a:r>
              <a:rPr lang="zh-CN" altLang="en-US" sz="2800" dirty="0" smtClean="0">
                <a:solidFill>
                  <a:srgbClr val="0000FF"/>
                </a:solidFill>
                <a:latin typeface="微软雅黑" panose="020B0503020204020204" pitchFamily="34" charset="-122"/>
                <a:ea typeface="微软雅黑" panose="020B0503020204020204" pitchFamily="34" charset="-122"/>
              </a:rPr>
              <a:t>域</a:t>
            </a:r>
            <a:endParaRPr lang="zh-CN" altLang="en-US" sz="2800"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l"/>
            <a:r>
              <a:rPr lang="zh-CN" altLang="en-US" dirty="0"/>
              <a:t>（</a:t>
            </a:r>
            <a:r>
              <a:rPr lang="en-US" altLang="zh-CN" dirty="0"/>
              <a:t>2</a:t>
            </a:r>
            <a:r>
              <a:rPr lang="zh-CN" altLang="en-US" dirty="0"/>
              <a:t>）基于地理位置信息改善的多播路由协议</a:t>
            </a:r>
            <a:endParaRPr lang="zh-CN" altLang="en-US" dirty="0"/>
          </a:p>
        </p:txBody>
      </p:sp>
      <p:sp>
        <p:nvSpPr>
          <p:cNvPr id="35843" name="TextBox 2"/>
          <p:cNvSpPr txBox="1"/>
          <p:nvPr/>
        </p:nvSpPr>
        <p:spPr>
          <a:xfrm>
            <a:off x="1057275" y="1213485"/>
            <a:ext cx="10584180" cy="1308884"/>
          </a:xfrm>
          <a:prstGeom prst="rect">
            <a:avLst/>
          </a:prstGeom>
          <a:noFill/>
          <a:ln w="9525">
            <a:noFill/>
          </a:ln>
        </p:spPr>
        <p:txBody>
          <a:bodyPr wrap="square">
            <a:spAutoFit/>
          </a:bodyPr>
          <a:lstStyle/>
          <a:p>
            <a:pPr marL="457200" indent="-457200" algn="just">
              <a:lnSpc>
                <a:spcPct val="150000"/>
              </a:lnSpc>
              <a:buFont typeface="+mj-ea"/>
              <a:buAutoNum type="circleNumDbPlain"/>
            </a:pPr>
            <a:r>
              <a:rPr lang="zh-CN" altLang="en-US" sz="2800" b="1" dirty="0" smtClean="0">
                <a:solidFill>
                  <a:srgbClr val="0000FF"/>
                </a:solidFill>
                <a:latin typeface="微软雅黑" panose="020B0503020204020204" pitchFamily="34" charset="-122"/>
                <a:ea typeface="微软雅黑" panose="020B0503020204020204" pitchFamily="34" charset="-122"/>
              </a:rPr>
              <a:t>静态</a:t>
            </a:r>
            <a:r>
              <a:rPr lang="zh-CN" altLang="en-US" sz="2800" b="1" dirty="0">
                <a:solidFill>
                  <a:srgbClr val="0000FF"/>
                </a:solidFill>
                <a:latin typeface="微软雅黑" panose="020B0503020204020204" pitchFamily="34" charset="-122"/>
                <a:ea typeface="微软雅黑" panose="020B0503020204020204" pitchFamily="34" charset="-122"/>
              </a:rPr>
              <a:t>转发</a:t>
            </a:r>
            <a:r>
              <a:rPr lang="zh-CN" altLang="en-US" sz="2800" b="1" dirty="0" smtClean="0">
                <a:solidFill>
                  <a:srgbClr val="0000FF"/>
                </a:solidFill>
                <a:latin typeface="微软雅黑" panose="020B0503020204020204" pitchFamily="34" charset="-122"/>
                <a:ea typeface="微软雅黑" panose="020B0503020204020204" pitchFamily="34" charset="-122"/>
              </a:rPr>
              <a:t>域：</a:t>
            </a:r>
            <a:r>
              <a:rPr lang="zh-CN" altLang="en-US" sz="2800" dirty="0" smtClean="0">
                <a:latin typeface="微软雅黑" panose="020B0503020204020204" pitchFamily="34" charset="-122"/>
                <a:ea typeface="微软雅黑" panose="020B0503020204020204" pitchFamily="34" charset="-122"/>
              </a:rPr>
              <a:t>是</a:t>
            </a:r>
            <a:r>
              <a:rPr lang="zh-CN" altLang="en-US" sz="2800" dirty="0">
                <a:latin typeface="微软雅黑" panose="020B0503020204020204" pitchFamily="34" charset="-122"/>
                <a:ea typeface="微软雅黑" panose="020B0503020204020204" pitchFamily="34" charset="-122"/>
              </a:rPr>
              <a:t>通过将目标域与源节点限制在一定范围空间中，从而将节点的数据转发范围缩小，有效降低广播的通信量</a:t>
            </a:r>
            <a:r>
              <a:rPr lang="zh-CN" altLang="en-US" sz="2800" dirty="0" smtClean="0">
                <a:latin typeface="微软雅黑" panose="020B0503020204020204" pitchFamily="34" charset="-122"/>
                <a:ea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endParaRPr>
          </a:p>
        </p:txBody>
      </p:sp>
      <p:pic>
        <p:nvPicPr>
          <p:cNvPr id="74754"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b="7084"/>
          <a:stretch>
            <a:fillRect/>
          </a:stretch>
        </p:blipFill>
        <p:spPr bwMode="auto">
          <a:xfrm>
            <a:off x="2063552" y="2593341"/>
            <a:ext cx="5352035" cy="4233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2"/>
          <p:cNvSpPr txBox="1"/>
          <p:nvPr/>
        </p:nvSpPr>
        <p:spPr>
          <a:xfrm>
            <a:off x="7579929" y="2724802"/>
            <a:ext cx="4041671" cy="2677656"/>
          </a:xfrm>
          <a:prstGeom prst="rect">
            <a:avLst/>
          </a:prstGeom>
          <a:noFill/>
          <a:ln w="9525">
            <a:noFill/>
          </a:ln>
        </p:spPr>
        <p:txBody>
          <a:bodyPr wrap="square">
            <a:spAutoFit/>
          </a:bodyPr>
          <a:lstStyle/>
          <a:p>
            <a:pPr algn="just">
              <a:lnSpc>
                <a:spcPct val="150000"/>
              </a:lnSpc>
            </a:pPr>
            <a:r>
              <a:rPr lang="zh-CN" altLang="en-US" sz="2800" dirty="0" smtClean="0">
                <a:solidFill>
                  <a:srgbClr val="0000FF"/>
                </a:solidFill>
                <a:latin typeface="微软雅黑" panose="020B0503020204020204" pitchFamily="34" charset="-122"/>
                <a:ea typeface="微软雅黑" panose="020B0503020204020204" pitchFamily="34" charset="-122"/>
              </a:rPr>
              <a:t>最简单的空间限制即是将目标区域与源节点限制在一个满足条件的最小矩形内。</a:t>
            </a:r>
            <a:endParaRPr lang="zh-CN" altLang="en-US" sz="2800" dirty="0">
              <a:latin typeface="微软雅黑" panose="020B0503020204020204" pitchFamily="34" charset="-122"/>
              <a:ea typeface="微软雅黑" panose="020B0503020204020204" pitchFamily="34" charset="-122"/>
            </a:endParaRPr>
          </a:p>
        </p:txBody>
      </p:sp>
      <p:sp>
        <p:nvSpPr>
          <p:cNvPr id="2" name="矩形 1"/>
          <p:cNvSpPr/>
          <p:nvPr/>
        </p:nvSpPr>
        <p:spPr>
          <a:xfrm>
            <a:off x="4439816" y="3183359"/>
            <a:ext cx="369012" cy="461665"/>
          </a:xfrm>
          <a:prstGeom prst="rect">
            <a:avLst/>
          </a:prstGeom>
        </p:spPr>
        <p:txBody>
          <a:bodyPr wrap="none">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a:t>
            </a:r>
            <a:endParaRPr lang="zh-CN" altLang="en-US" sz="2400" b="1"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l"/>
            <a:r>
              <a:rPr lang="zh-CN" altLang="en-US" dirty="0"/>
              <a:t>（</a:t>
            </a:r>
            <a:r>
              <a:rPr lang="en-US" altLang="zh-CN" dirty="0"/>
              <a:t>2</a:t>
            </a:r>
            <a:r>
              <a:rPr lang="zh-CN" altLang="en-US" dirty="0"/>
              <a:t>）基于地理位置信息改善的多播路由协议</a:t>
            </a:r>
            <a:endParaRPr lang="zh-CN" altLang="en-US" dirty="0"/>
          </a:p>
        </p:txBody>
      </p:sp>
      <p:sp>
        <p:nvSpPr>
          <p:cNvPr id="35843" name="TextBox 2"/>
          <p:cNvSpPr txBox="1"/>
          <p:nvPr/>
        </p:nvSpPr>
        <p:spPr>
          <a:xfrm>
            <a:off x="1057275" y="980728"/>
            <a:ext cx="10584180" cy="2400657"/>
          </a:xfrm>
          <a:prstGeom prst="rect">
            <a:avLst/>
          </a:prstGeom>
          <a:noFill/>
          <a:ln w="9525">
            <a:noFill/>
          </a:ln>
        </p:spPr>
        <p:txBody>
          <a:bodyPr wrap="square">
            <a:spAutoFit/>
          </a:bodyPr>
          <a:lstStyle/>
          <a:p>
            <a:pPr algn="just">
              <a:lnSpc>
                <a:spcPct val="150000"/>
              </a:lnSpc>
            </a:pPr>
            <a:r>
              <a:rPr lang="zh-CN" altLang="en-US" sz="2800" b="1" dirty="0" smtClean="0">
                <a:solidFill>
                  <a:srgbClr val="0000FF"/>
                </a:solidFill>
                <a:latin typeface="微软雅黑" panose="020B0503020204020204" pitchFamily="34" charset="-122"/>
                <a:ea typeface="微软雅黑" panose="020B0503020204020204" pitchFamily="34" charset="-122"/>
              </a:rPr>
              <a:t>②自</a:t>
            </a:r>
            <a:r>
              <a:rPr lang="zh-CN" altLang="en-US" sz="2800" b="1" dirty="0">
                <a:solidFill>
                  <a:srgbClr val="0000FF"/>
                </a:solidFill>
                <a:latin typeface="微软雅黑" panose="020B0503020204020204" pitchFamily="34" charset="-122"/>
                <a:ea typeface="微软雅黑" panose="020B0503020204020204" pitchFamily="34" charset="-122"/>
              </a:rPr>
              <a:t>适应转发</a:t>
            </a:r>
            <a:r>
              <a:rPr lang="zh-CN" altLang="en-US" sz="2800" b="1" dirty="0" smtClean="0">
                <a:solidFill>
                  <a:srgbClr val="0000FF"/>
                </a:solidFill>
                <a:latin typeface="微软雅黑" panose="020B0503020204020204" pitchFamily="34" charset="-122"/>
                <a:ea typeface="微软雅黑" panose="020B0503020204020204" pitchFamily="34" charset="-122"/>
              </a:rPr>
              <a:t>域</a:t>
            </a:r>
            <a:r>
              <a:rPr lang="zh-CN" altLang="en-US" sz="28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指</a:t>
            </a:r>
            <a:r>
              <a:rPr lang="zh-CN" altLang="en-US" sz="2400" dirty="0">
                <a:latin typeface="微软雅黑" panose="020B0503020204020204" pitchFamily="34" charset="-122"/>
                <a:ea typeface="微软雅黑" panose="020B0503020204020204" pitchFamily="34" charset="-122"/>
              </a:rPr>
              <a:t>转发域会随着数据包的不断转发进行相应的变化。</a:t>
            </a:r>
            <a:r>
              <a:rPr lang="zh-CN" altLang="en-US" sz="2400" b="1" dirty="0">
                <a:solidFill>
                  <a:srgbClr val="FF0000"/>
                </a:solidFill>
                <a:latin typeface="微软雅黑" panose="020B0503020204020204" pitchFamily="34" charset="-122"/>
                <a:ea typeface="微软雅黑" panose="020B0503020204020204" pitchFamily="34" charset="-122"/>
              </a:rPr>
              <a:t>通过自适应将转发区域根据当前数据发送节点进行调整</a:t>
            </a:r>
            <a:r>
              <a:rPr lang="zh-CN" altLang="en-US" sz="2400" dirty="0">
                <a:latin typeface="微软雅黑" panose="020B0503020204020204" pitchFamily="34" charset="-122"/>
                <a:ea typeface="微软雅黑" panose="020B0503020204020204" pitchFamily="34" charset="-122"/>
              </a:rPr>
              <a:t>，可以进一步提高网络数据通信效率，避免冗余数据通信，但是，由于节点每一次收到新数据时都需要计算自适应转发域的大小，</a:t>
            </a:r>
            <a:r>
              <a:rPr lang="zh-CN" altLang="en-US" sz="2400" b="1" dirty="0">
                <a:solidFill>
                  <a:srgbClr val="FF0000"/>
                </a:solidFill>
                <a:latin typeface="微软雅黑" panose="020B0503020204020204" pitchFamily="34" charset="-122"/>
                <a:ea typeface="微软雅黑" panose="020B0503020204020204" pitchFamily="34" charset="-122"/>
              </a:rPr>
              <a:t>增加了个别节点的计算复杂性程度</a:t>
            </a:r>
            <a:r>
              <a:rPr lang="zh-CN" altLang="en-US" sz="2400" dirty="0" smtClean="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pic>
        <p:nvPicPr>
          <p:cNvPr id="75778"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b="9947"/>
          <a:stretch>
            <a:fillRect/>
          </a:stretch>
        </p:blipFill>
        <p:spPr bwMode="auto">
          <a:xfrm>
            <a:off x="2639616" y="3302930"/>
            <a:ext cx="4117934" cy="3555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2"/>
          <p:cNvSpPr txBox="1"/>
          <p:nvPr/>
        </p:nvSpPr>
        <p:spPr>
          <a:xfrm>
            <a:off x="7392144" y="3559656"/>
            <a:ext cx="4041671" cy="2677656"/>
          </a:xfrm>
          <a:prstGeom prst="rect">
            <a:avLst/>
          </a:prstGeom>
          <a:noFill/>
          <a:ln w="9525">
            <a:noFill/>
          </a:ln>
        </p:spPr>
        <p:txBody>
          <a:bodyPr wrap="square">
            <a:spAutoFit/>
          </a:bodyPr>
          <a:lstStyle/>
          <a:p>
            <a:pPr algn="just">
              <a:lnSpc>
                <a:spcPct val="150000"/>
              </a:lnSpc>
            </a:pPr>
            <a:r>
              <a:rPr lang="zh-CN" altLang="en-US" sz="2800" dirty="0" smtClean="0">
                <a:solidFill>
                  <a:srgbClr val="0000FF"/>
                </a:solidFill>
                <a:latin typeface="微软雅黑" panose="020B0503020204020204" pitchFamily="34" charset="-122"/>
                <a:ea typeface="微软雅黑" panose="020B0503020204020204" pitchFamily="34" charset="-122"/>
              </a:rPr>
              <a:t>假设节点</a:t>
            </a:r>
            <a:r>
              <a:rPr lang="en-US" altLang="zh-CN" sz="2800" dirty="0" smtClean="0">
                <a:solidFill>
                  <a:srgbClr val="0000FF"/>
                </a:solidFill>
                <a:latin typeface="微软雅黑" panose="020B0503020204020204" pitchFamily="34" charset="-122"/>
                <a:ea typeface="微软雅黑" panose="020B0503020204020204" pitchFamily="34" charset="-122"/>
              </a:rPr>
              <a:t>2</a:t>
            </a:r>
            <a:r>
              <a:rPr lang="zh-CN" altLang="en-US" sz="2800" dirty="0" smtClean="0">
                <a:solidFill>
                  <a:srgbClr val="0000FF"/>
                </a:solidFill>
                <a:latin typeface="微软雅黑" panose="020B0503020204020204" pitchFamily="34" charset="-122"/>
                <a:ea typeface="微软雅黑" panose="020B0503020204020204" pitchFamily="34" charset="-122"/>
              </a:rPr>
              <a:t>先于节点</a:t>
            </a:r>
            <a:r>
              <a:rPr lang="en-US" altLang="zh-CN" sz="2800" dirty="0" smtClean="0">
                <a:solidFill>
                  <a:srgbClr val="0000FF"/>
                </a:solidFill>
                <a:latin typeface="微软雅黑" panose="020B0503020204020204" pitchFamily="34" charset="-122"/>
                <a:ea typeface="微软雅黑" panose="020B0503020204020204" pitchFamily="34" charset="-122"/>
              </a:rPr>
              <a:t>3</a:t>
            </a:r>
            <a:r>
              <a:rPr lang="zh-CN" altLang="en-US" sz="2800" dirty="0" smtClean="0">
                <a:solidFill>
                  <a:srgbClr val="0000FF"/>
                </a:solidFill>
                <a:latin typeface="微软雅黑" panose="020B0503020204020204" pitchFamily="34" charset="-122"/>
                <a:ea typeface="微软雅黑" panose="020B0503020204020204" pitchFamily="34" charset="-122"/>
              </a:rPr>
              <a:t>收到数据，则自动调整转发域如右，有效避免节点</a:t>
            </a:r>
            <a:r>
              <a:rPr lang="en-US" altLang="zh-CN" sz="2800" dirty="0" smtClean="0">
                <a:solidFill>
                  <a:srgbClr val="0000FF"/>
                </a:solidFill>
                <a:latin typeface="微软雅黑" panose="020B0503020204020204" pitchFamily="34" charset="-122"/>
                <a:ea typeface="微软雅黑" panose="020B0503020204020204" pitchFamily="34" charset="-122"/>
              </a:rPr>
              <a:t>3</a:t>
            </a:r>
            <a:r>
              <a:rPr lang="zh-CN" altLang="en-US" sz="2800" dirty="0" smtClean="0">
                <a:solidFill>
                  <a:srgbClr val="0000FF"/>
                </a:solidFill>
                <a:latin typeface="微软雅黑" panose="020B0503020204020204" pitchFamily="34" charset="-122"/>
                <a:ea typeface="微软雅黑" panose="020B0503020204020204" pitchFamily="34" charset="-122"/>
              </a:rPr>
              <a:t>的冗余数据的转发。</a:t>
            </a:r>
            <a:endParaRPr lang="zh-CN" altLang="en-US" sz="2800" dirty="0">
              <a:latin typeface="微软雅黑" panose="020B0503020204020204" pitchFamily="34" charset="-122"/>
              <a:ea typeface="微软雅黑" panose="020B0503020204020204" pitchFamily="34" charset="-122"/>
            </a:endParaRPr>
          </a:p>
        </p:txBody>
      </p:sp>
      <p:sp>
        <p:nvSpPr>
          <p:cNvPr id="2" name="矩形 1"/>
          <p:cNvSpPr/>
          <p:nvPr/>
        </p:nvSpPr>
        <p:spPr>
          <a:xfrm>
            <a:off x="3287688" y="4293096"/>
            <a:ext cx="1872208" cy="1800200"/>
          </a:xfrm>
          <a:prstGeom prst="rect">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l"/>
            <a:r>
              <a:rPr lang="zh-CN" altLang="en-US" dirty="0"/>
              <a:t>（</a:t>
            </a:r>
            <a:r>
              <a:rPr lang="en-US" altLang="zh-CN" dirty="0"/>
              <a:t>2</a:t>
            </a:r>
            <a:r>
              <a:rPr lang="zh-CN" altLang="en-US" dirty="0"/>
              <a:t>）基于地理位置信息改善的多播路由协议</a:t>
            </a:r>
            <a:endParaRPr lang="zh-CN" altLang="en-US" dirty="0"/>
          </a:p>
        </p:txBody>
      </p:sp>
      <p:sp>
        <p:nvSpPr>
          <p:cNvPr id="35843" name="TextBox 2"/>
          <p:cNvSpPr txBox="1"/>
          <p:nvPr/>
        </p:nvSpPr>
        <p:spPr>
          <a:xfrm>
            <a:off x="1057275" y="980728"/>
            <a:ext cx="10584180" cy="1846659"/>
          </a:xfrm>
          <a:prstGeom prst="rect">
            <a:avLst/>
          </a:prstGeom>
          <a:noFill/>
          <a:ln w="9525">
            <a:noFill/>
          </a:ln>
        </p:spPr>
        <p:txBody>
          <a:bodyPr wrap="square">
            <a:spAutoFit/>
          </a:bodyPr>
          <a:lstStyle/>
          <a:p>
            <a:pPr algn="just">
              <a:lnSpc>
                <a:spcPct val="150000"/>
              </a:lnSpc>
            </a:pPr>
            <a:r>
              <a:rPr lang="zh-CN" altLang="en-US" sz="2800" b="1" dirty="0" smtClean="0">
                <a:solidFill>
                  <a:srgbClr val="0000FF"/>
                </a:solidFill>
                <a:latin typeface="微软雅黑" panose="020B0503020204020204" pitchFamily="34" charset="-122"/>
                <a:ea typeface="微软雅黑" panose="020B0503020204020204" pitchFamily="34" charset="-122"/>
              </a:rPr>
              <a:t>③基于</a:t>
            </a:r>
            <a:r>
              <a:rPr lang="zh-CN" altLang="en-US" sz="2800" b="1" dirty="0">
                <a:solidFill>
                  <a:srgbClr val="0000FF"/>
                </a:solidFill>
                <a:latin typeface="微软雅黑" panose="020B0503020204020204" pitchFamily="34" charset="-122"/>
                <a:ea typeface="微软雅黑" panose="020B0503020204020204" pitchFamily="34" charset="-122"/>
              </a:rPr>
              <a:t>前进距离的非显示转发</a:t>
            </a:r>
            <a:r>
              <a:rPr lang="zh-CN" altLang="en-US" sz="2800" b="1" dirty="0" smtClean="0">
                <a:solidFill>
                  <a:srgbClr val="0000FF"/>
                </a:solidFill>
                <a:latin typeface="微软雅黑" panose="020B0503020204020204" pitchFamily="34" charset="-122"/>
                <a:ea typeface="微软雅黑" panose="020B0503020204020204" pitchFamily="34" charset="-122"/>
              </a:rPr>
              <a:t>域：</a:t>
            </a:r>
            <a:r>
              <a:rPr lang="zh-CN" altLang="en-US" sz="2400" dirty="0" smtClean="0">
                <a:latin typeface="微软雅黑" panose="020B0503020204020204" pitchFamily="34" charset="-122"/>
                <a:ea typeface="微软雅黑" panose="020B0503020204020204" pitchFamily="34" charset="-122"/>
              </a:rPr>
              <a:t>不像</a:t>
            </a:r>
            <a:r>
              <a:rPr lang="zh-CN" altLang="en-US" sz="2400" dirty="0">
                <a:latin typeface="微软雅黑" panose="020B0503020204020204" pitchFamily="34" charset="-122"/>
                <a:ea typeface="微软雅黑" panose="020B0503020204020204" pitchFamily="34" charset="-122"/>
              </a:rPr>
              <a:t>前面两种转发域那样具有一种范围较为准确、形状相对规整的区域，</a:t>
            </a:r>
            <a:r>
              <a:rPr lang="zh-CN" altLang="en-US" sz="2400" b="1" dirty="0">
                <a:solidFill>
                  <a:srgbClr val="FF0000"/>
                </a:solidFill>
                <a:latin typeface="微软雅黑" panose="020B0503020204020204" pitchFamily="34" charset="-122"/>
                <a:ea typeface="微软雅黑" panose="020B0503020204020204" pitchFamily="34" charset="-122"/>
              </a:rPr>
              <a:t>而是一种根据每个节点自身计算值，决定是否将数据包向前转发，即这个转发区域是时刻在变的且没有固定形状。</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pic>
        <p:nvPicPr>
          <p:cNvPr id="76802"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b="4373"/>
          <a:stretch>
            <a:fillRect/>
          </a:stretch>
        </p:blipFill>
        <p:spPr bwMode="auto">
          <a:xfrm>
            <a:off x="1469533" y="2845725"/>
            <a:ext cx="5274539" cy="3967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2"/>
          <p:cNvSpPr txBox="1"/>
          <p:nvPr/>
        </p:nvSpPr>
        <p:spPr>
          <a:xfrm>
            <a:off x="7176120" y="3701931"/>
            <a:ext cx="4465335" cy="2031325"/>
          </a:xfrm>
          <a:prstGeom prst="rect">
            <a:avLst/>
          </a:prstGeom>
          <a:noFill/>
          <a:ln w="9525">
            <a:noFill/>
          </a:ln>
        </p:spPr>
        <p:txBody>
          <a:bodyPr wrap="square">
            <a:spAutoFit/>
          </a:bodyPr>
          <a:lstStyle/>
          <a:p>
            <a:pPr algn="just">
              <a:lnSpc>
                <a:spcPct val="150000"/>
              </a:lnSpc>
            </a:pPr>
            <a:r>
              <a:rPr lang="zh-CN" altLang="en-US" sz="2800" dirty="0" smtClean="0">
                <a:solidFill>
                  <a:srgbClr val="0000FF"/>
                </a:solidFill>
                <a:latin typeface="微软雅黑" panose="020B0503020204020204" pitchFamily="34" charset="-122"/>
                <a:ea typeface="微软雅黑" panose="020B0503020204020204" pitchFamily="34" charset="-122"/>
              </a:rPr>
              <a:t>节点</a:t>
            </a:r>
            <a:r>
              <a:rPr lang="en-US" altLang="zh-CN" sz="2800" dirty="0" smtClean="0">
                <a:solidFill>
                  <a:srgbClr val="0000FF"/>
                </a:solidFill>
                <a:latin typeface="微软雅黑" panose="020B0503020204020204" pitchFamily="34" charset="-122"/>
                <a:ea typeface="微软雅黑" panose="020B0503020204020204" pitchFamily="34" charset="-122"/>
              </a:rPr>
              <a:t>1</a:t>
            </a:r>
            <a:r>
              <a:rPr lang="zh-CN" altLang="en-US" sz="2800" dirty="0" smtClean="0">
                <a:solidFill>
                  <a:srgbClr val="0000FF"/>
                </a:solidFill>
                <a:latin typeface="微软雅黑" panose="020B0503020204020204" pitchFamily="34" charset="-122"/>
                <a:ea typeface="微软雅黑" panose="020B0503020204020204" pitchFamily="34" charset="-122"/>
              </a:rPr>
              <a:t>将数据发给节点</a:t>
            </a:r>
            <a:r>
              <a:rPr lang="en-US" altLang="zh-CN" sz="2800" dirty="0" smtClean="0">
                <a:solidFill>
                  <a:srgbClr val="0000FF"/>
                </a:solidFill>
                <a:latin typeface="微软雅黑" panose="020B0503020204020204" pitchFamily="34" charset="-122"/>
                <a:ea typeface="微软雅黑" panose="020B0503020204020204" pitchFamily="34" charset="-122"/>
              </a:rPr>
              <a:t>2</a:t>
            </a:r>
            <a:r>
              <a:rPr lang="zh-CN" altLang="en-US" sz="2800" dirty="0" smtClean="0">
                <a:solidFill>
                  <a:srgbClr val="0000FF"/>
                </a:solidFill>
                <a:latin typeface="微软雅黑" panose="020B0503020204020204" pitchFamily="34" charset="-122"/>
                <a:ea typeface="微软雅黑" panose="020B0503020204020204" pitchFamily="34" charset="-122"/>
              </a:rPr>
              <a:t>后，节点</a:t>
            </a:r>
            <a:r>
              <a:rPr lang="en-US" altLang="zh-CN" sz="2800" dirty="0" smtClean="0">
                <a:solidFill>
                  <a:srgbClr val="0000FF"/>
                </a:solidFill>
                <a:latin typeface="微软雅黑" panose="020B0503020204020204" pitchFamily="34" charset="-122"/>
                <a:ea typeface="微软雅黑" panose="020B0503020204020204" pitchFamily="34" charset="-122"/>
              </a:rPr>
              <a:t>2</a:t>
            </a:r>
            <a:r>
              <a:rPr lang="zh-CN" altLang="en-US" sz="2800" dirty="0" smtClean="0">
                <a:solidFill>
                  <a:srgbClr val="0000FF"/>
                </a:solidFill>
                <a:latin typeface="微软雅黑" panose="020B0503020204020204" pitchFamily="34" charset="-122"/>
                <a:ea typeface="微软雅黑" panose="020B0503020204020204" pitchFamily="34" charset="-122"/>
              </a:rPr>
              <a:t>判断</a:t>
            </a:r>
            <a:r>
              <a:rPr lang="en-US" altLang="zh-CN" sz="2800" b="1" dirty="0" smtClean="0">
                <a:solidFill>
                  <a:srgbClr val="FF0000"/>
                </a:solidFill>
                <a:latin typeface="微软雅黑" panose="020B0503020204020204" pitchFamily="34" charset="-122"/>
                <a:ea typeface="微软雅黑" panose="020B0503020204020204" pitchFamily="34" charset="-122"/>
              </a:rPr>
              <a:t>L1-L2</a:t>
            </a:r>
            <a:r>
              <a:rPr lang="el-GR" altLang="zh-CN" sz="2800" b="1" dirty="0">
                <a:solidFill>
                  <a:srgbClr val="FF0000"/>
                </a:solidFill>
                <a:latin typeface="微软雅黑" panose="020B0503020204020204" pitchFamily="34" charset="-122"/>
                <a:ea typeface="微软雅黑" panose="020B0503020204020204" pitchFamily="34" charset="-122"/>
              </a:rPr>
              <a:t> ≥ </a:t>
            </a:r>
            <a:r>
              <a:rPr lang="el-GR" altLang="zh-CN" sz="2800" b="1" dirty="0" smtClean="0">
                <a:solidFill>
                  <a:srgbClr val="FF0000"/>
                </a:solidFill>
                <a:latin typeface="微软雅黑" panose="020B0503020204020204" pitchFamily="34" charset="-122"/>
                <a:ea typeface="微软雅黑" panose="020B0503020204020204" pitchFamily="34" charset="-122"/>
              </a:rPr>
              <a:t>δ</a:t>
            </a:r>
            <a:r>
              <a:rPr lang="zh-CN" altLang="en-US" sz="2800" dirty="0" smtClean="0">
                <a:solidFill>
                  <a:srgbClr val="FF0000"/>
                </a:solidFill>
                <a:latin typeface="微软雅黑" panose="020B0503020204020204" pitchFamily="34" charset="-122"/>
                <a:ea typeface="微软雅黑" panose="020B0503020204020204" pitchFamily="34" charset="-122"/>
              </a:rPr>
              <a:t>，若是，则转发；否则丢弃。</a:t>
            </a:r>
            <a:endParaRPr lang="zh-CN" altLang="en-US" sz="2800" dirty="0">
              <a:solidFill>
                <a:srgbClr val="FF0000"/>
              </a:solidFill>
              <a:latin typeface="微软雅黑" panose="020B0503020204020204" pitchFamily="34" charset="-122"/>
              <a:ea typeface="微软雅黑" panose="020B0503020204020204" pitchFamily="34" charset="-122"/>
            </a:endParaRPr>
          </a:p>
        </p:txBody>
      </p:sp>
      <p:cxnSp>
        <p:nvCxnSpPr>
          <p:cNvPr id="3" name="直接箭头连接符 2"/>
          <p:cNvCxnSpPr/>
          <p:nvPr/>
        </p:nvCxnSpPr>
        <p:spPr>
          <a:xfrm>
            <a:off x="2495600" y="6021288"/>
            <a:ext cx="857200" cy="161798"/>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53" presetClass="entr" presetSubtype="16"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p:cTn id="10" dur="500" fill="hold"/>
                                        <p:tgtEl>
                                          <p:spTgt spid="5"/>
                                        </p:tgtEl>
                                        <p:attrNameLst>
                                          <p:attrName>ppt_w</p:attrName>
                                        </p:attrNameLst>
                                      </p:cBhvr>
                                      <p:tavLst>
                                        <p:tav tm="0">
                                          <p:val>
                                            <p:fltVal val="0"/>
                                          </p:val>
                                        </p:tav>
                                        <p:tav tm="100000">
                                          <p:val>
                                            <p:strVal val="#ppt_w"/>
                                          </p:val>
                                        </p:tav>
                                      </p:tavLst>
                                    </p:anim>
                                    <p:anim calcmode="lin" valueType="num">
                                      <p:cBhvr>
                                        <p:cTn id="11" dur="500" fill="hold"/>
                                        <p:tgtEl>
                                          <p:spTgt spid="5"/>
                                        </p:tgtEl>
                                        <p:attrNameLst>
                                          <p:attrName>ppt_h</p:attrName>
                                        </p:attrNameLst>
                                      </p:cBhvr>
                                      <p:tavLst>
                                        <p:tav tm="0">
                                          <p:val>
                                            <p:fltVal val="0"/>
                                          </p:val>
                                        </p:tav>
                                        <p:tav tm="100000">
                                          <p:val>
                                            <p:strVal val="#ppt_h"/>
                                          </p:val>
                                        </p:tav>
                                      </p:tavLst>
                                    </p:anim>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26"/>
          <p:cNvSpPr>
            <a:spLocks noGrp="1"/>
          </p:cNvSpPr>
          <p:nvPr>
            <p:ph type="title"/>
          </p:nvPr>
        </p:nvSpPr>
        <p:spPr/>
        <p:txBody>
          <a:bodyPr/>
          <a:lstStyle/>
          <a:p>
            <a:pPr algn="l"/>
            <a:r>
              <a:rPr lang="zh-CN" altLang="en-US"/>
              <a:t>（</a:t>
            </a:r>
            <a:r>
              <a:rPr lang="en-US" altLang="zh-CN"/>
              <a:t>3</a:t>
            </a:r>
            <a:r>
              <a:rPr lang="zh-CN" altLang="en-US"/>
              <a:t>）基于地理栅格的分层网络路由协议</a:t>
            </a:r>
            <a:endParaRPr lang="zh-CN" altLang="en-US"/>
          </a:p>
        </p:txBody>
      </p:sp>
      <p:sp>
        <p:nvSpPr>
          <p:cNvPr id="56" name="TextBox 55"/>
          <p:cNvSpPr txBox="1"/>
          <p:nvPr/>
        </p:nvSpPr>
        <p:spPr>
          <a:xfrm>
            <a:off x="7453313" y="1643063"/>
            <a:ext cx="2571750" cy="4030980"/>
          </a:xfrm>
          <a:prstGeom prst="rect">
            <a:avLst/>
          </a:prstGeom>
          <a:solidFill>
            <a:schemeClr val="accent6">
              <a:lumMod val="20000"/>
              <a:lumOff val="80000"/>
            </a:schemeClr>
          </a:solidFill>
        </p:spPr>
        <p:txBody>
          <a:bodyPr>
            <a:spAutoFit/>
          </a:bodyPr>
          <a:lstStyle/>
          <a:p>
            <a:pPr marR="0" defTabSz="914400">
              <a:buClrTx/>
              <a:buSzTx/>
              <a:buFontTx/>
              <a:buNone/>
              <a:defRPr/>
            </a:pPr>
            <a:r>
              <a:rPr kumimoji="0" lang="zh-CN" altLang="en-US" sz="2000" b="1" kern="1200" cap="none" spc="0" normalizeH="0" baseline="0" noProof="0" dirty="0">
                <a:solidFill>
                  <a:schemeClr val="tx2"/>
                </a:solidFill>
                <a:latin typeface="Arial" panose="020B0604020202020204" pitchFamily="34" charset="0"/>
                <a:ea typeface="宋体" panose="02010600030101010101" pitchFamily="2" charset="-122"/>
                <a:cs typeface="+mn-cs"/>
              </a:rPr>
              <a:t>栅格划分：</a:t>
            </a:r>
            <a:endParaRPr kumimoji="0" lang="en-US" altLang="zh-CN" sz="2000" b="1" kern="1200" cap="none" spc="0" normalizeH="0" baseline="0" noProof="0" dirty="0">
              <a:solidFill>
                <a:schemeClr val="tx2"/>
              </a:solidFill>
              <a:latin typeface="Arial" panose="020B0604020202020204" pitchFamily="34" charset="0"/>
              <a:ea typeface="宋体" panose="02010600030101010101" pitchFamily="2" charset="-122"/>
              <a:cs typeface="+mn-cs"/>
            </a:endParaRPr>
          </a:p>
          <a:p>
            <a:pPr marR="0" defTabSz="914400">
              <a:buClrTx/>
              <a:buSzTx/>
              <a:buFontTx/>
              <a:buNone/>
              <a:defRPr/>
            </a:pPr>
            <a:r>
              <a:rPr kumimoji="0" lang="zh-CN" altLang="en-US" sz="2000" b="1" kern="1200" cap="none" spc="0" normalizeH="0" baseline="0" noProof="0" dirty="0">
                <a:solidFill>
                  <a:schemeClr val="tx2"/>
                </a:solidFill>
                <a:latin typeface="Arial" panose="020B0604020202020204" pitchFamily="34" charset="0"/>
                <a:ea typeface="宋体" panose="02010600030101010101" pitchFamily="2" charset="-122"/>
                <a:cs typeface="+mn-cs"/>
              </a:rPr>
              <a:t>边长的选择</a:t>
            </a:r>
            <a:endParaRPr kumimoji="0" lang="en-US" altLang="zh-CN" sz="2000" b="1" kern="1200" cap="none" spc="0" normalizeH="0" baseline="0" noProof="0" dirty="0">
              <a:solidFill>
                <a:schemeClr val="tx2"/>
              </a:solidFill>
              <a:latin typeface="Arial" panose="020B0604020202020204" pitchFamily="34" charset="0"/>
              <a:ea typeface="宋体" panose="02010600030101010101" pitchFamily="2" charset="-122"/>
              <a:cs typeface="+mn-cs"/>
            </a:endParaRPr>
          </a:p>
          <a:p>
            <a:pPr marR="0" defTabSz="914400">
              <a:buClrTx/>
              <a:buSzTx/>
              <a:buFontTx/>
              <a:buNone/>
              <a:defRPr/>
            </a:pPr>
            <a:r>
              <a:rPr kumimoji="0" lang="en-US" altLang="zh-CN" sz="2000" b="1" kern="1200" cap="none" spc="0" normalizeH="0" baseline="0" noProof="0" dirty="0">
                <a:solidFill>
                  <a:schemeClr val="tx2"/>
                </a:solidFill>
                <a:latin typeface="Arial" panose="020B0604020202020204" pitchFamily="34" charset="0"/>
                <a:ea typeface="宋体" panose="02010600030101010101" pitchFamily="2" charset="-122"/>
                <a:cs typeface="+mn-cs"/>
              </a:rPr>
              <a:t>d</a:t>
            </a:r>
            <a:r>
              <a:rPr kumimoji="0" lang="zh-CN" altLang="en-US" sz="2000" b="1" kern="1200" cap="none" spc="0" normalizeH="0" baseline="0" noProof="0" dirty="0">
                <a:solidFill>
                  <a:schemeClr val="tx2"/>
                </a:solidFill>
                <a:latin typeface="Arial" panose="020B0604020202020204" pitchFamily="34" charset="0"/>
                <a:ea typeface="宋体" panose="02010600030101010101" pitchFamily="2" charset="-122"/>
                <a:cs typeface="+mn-cs"/>
              </a:rPr>
              <a:t>是两节点之间的通信距离。</a:t>
            </a:r>
            <a:endParaRPr kumimoji="0" lang="en-US" altLang="zh-CN" sz="2000" b="1" kern="1200" cap="none" spc="0" normalizeH="0" baseline="0" noProof="0" dirty="0">
              <a:solidFill>
                <a:schemeClr val="tx2"/>
              </a:solidFill>
              <a:latin typeface="Arial" panose="020B0604020202020204" pitchFamily="34" charset="0"/>
              <a:ea typeface="宋体" panose="02010600030101010101" pitchFamily="2" charset="-122"/>
              <a:cs typeface="+mn-cs"/>
            </a:endParaRPr>
          </a:p>
          <a:p>
            <a:pPr marR="0" defTabSz="914400">
              <a:buClrTx/>
              <a:buSzTx/>
              <a:buFontTx/>
              <a:buNone/>
              <a:defRPr/>
            </a:pPr>
            <a:r>
              <a:rPr kumimoji="0" lang="zh-CN" altLang="en-US" sz="2000" b="1" kern="1200" cap="none" spc="0" normalizeH="0" baseline="0" noProof="0" dirty="0">
                <a:solidFill>
                  <a:schemeClr val="tx2"/>
                </a:solidFill>
                <a:latin typeface="Arial" panose="020B0604020202020204" pitchFamily="34" charset="0"/>
                <a:ea typeface="宋体" panose="02010600030101010101" pitchFamily="2" charset="-122"/>
                <a:cs typeface="+mn-cs"/>
              </a:rPr>
              <a:t>任意两个相邻的栅格之间，若要使得在两栅格中任意地理位置的两簇头都能够正常通信，则边长</a:t>
            </a:r>
            <a:r>
              <a:rPr kumimoji="0" lang="en-US" altLang="zh-CN" sz="2000" b="1" kern="1200" cap="none" spc="0" normalizeH="0" baseline="0" noProof="0" dirty="0">
                <a:solidFill>
                  <a:schemeClr val="tx2"/>
                </a:solidFill>
                <a:latin typeface="Arial" panose="020B0604020202020204" pitchFamily="34" charset="0"/>
                <a:ea typeface="宋体" panose="02010600030101010101" pitchFamily="2" charset="-122"/>
                <a:cs typeface="+mn-cs"/>
              </a:rPr>
              <a:t>r</a:t>
            </a:r>
            <a:r>
              <a:rPr kumimoji="0" lang="zh-CN" altLang="en-US" sz="2000" b="1" kern="1200" cap="none" spc="0" normalizeH="0" baseline="0" noProof="0" dirty="0">
                <a:solidFill>
                  <a:schemeClr val="tx2"/>
                </a:solidFill>
                <a:latin typeface="Arial" panose="020B0604020202020204" pitchFamily="34" charset="0"/>
                <a:ea typeface="宋体" panose="02010600030101010101" pitchFamily="2" charset="-122"/>
                <a:cs typeface="+mn-cs"/>
              </a:rPr>
              <a:t>与通信半径</a:t>
            </a:r>
            <a:r>
              <a:rPr kumimoji="0" lang="en-US" altLang="zh-CN" sz="2000" b="1" kern="1200" cap="none" spc="0" normalizeH="0" baseline="0" noProof="0" dirty="0">
                <a:solidFill>
                  <a:schemeClr val="tx2"/>
                </a:solidFill>
                <a:latin typeface="Arial" panose="020B0604020202020204" pitchFamily="34" charset="0"/>
                <a:ea typeface="宋体" panose="02010600030101010101" pitchFamily="2" charset="-122"/>
                <a:cs typeface="+mn-cs"/>
              </a:rPr>
              <a:t>d</a:t>
            </a:r>
            <a:r>
              <a:rPr kumimoji="0" lang="zh-CN" altLang="en-US" sz="2000" b="1" kern="1200" cap="none" spc="0" normalizeH="0" baseline="0" noProof="0" dirty="0">
                <a:solidFill>
                  <a:schemeClr val="tx2"/>
                </a:solidFill>
                <a:latin typeface="Arial" panose="020B0604020202020204" pitchFamily="34" charset="0"/>
                <a:ea typeface="宋体" panose="02010600030101010101" pitchFamily="2" charset="-122"/>
                <a:cs typeface="+mn-cs"/>
              </a:rPr>
              <a:t>满足：</a:t>
            </a:r>
            <a:endParaRPr kumimoji="0" lang="en-US" altLang="zh-CN" sz="2000" b="1" kern="1200" cap="none" spc="0" normalizeH="0" baseline="0" noProof="0" dirty="0">
              <a:solidFill>
                <a:schemeClr val="tx2"/>
              </a:solidFill>
              <a:latin typeface="Arial" panose="020B0604020202020204" pitchFamily="34" charset="0"/>
              <a:ea typeface="宋体" panose="02010600030101010101" pitchFamily="2" charset="-122"/>
              <a:cs typeface="+mn-cs"/>
            </a:endParaRPr>
          </a:p>
          <a:p>
            <a:pPr marR="0" defTabSz="914400">
              <a:buClrTx/>
              <a:buSzTx/>
              <a:buFontTx/>
              <a:buNone/>
              <a:defRPr/>
            </a:pPr>
            <a:endParaRPr kumimoji="0" lang="en-US" altLang="zh-CN" sz="2000" b="1" kern="1200" cap="none" spc="0" normalizeH="0" baseline="0" noProof="0" dirty="0">
              <a:solidFill>
                <a:schemeClr val="tx2"/>
              </a:solidFill>
              <a:latin typeface="Arial" panose="020B0604020202020204" pitchFamily="34" charset="0"/>
              <a:ea typeface="宋体" panose="02010600030101010101" pitchFamily="2" charset="-122"/>
              <a:cs typeface="+mn-cs"/>
            </a:endParaRPr>
          </a:p>
          <a:p>
            <a:pPr marR="0" defTabSz="914400">
              <a:buClrTx/>
              <a:buSzTx/>
              <a:buFontTx/>
              <a:buNone/>
              <a:defRPr/>
            </a:pPr>
            <a:endParaRPr kumimoji="0" lang="en-US" altLang="zh-CN" b="1" kern="1200" cap="none" spc="0" normalizeH="0" baseline="0" noProof="0" dirty="0">
              <a:solidFill>
                <a:schemeClr val="tx2"/>
              </a:solidFill>
              <a:latin typeface="Arial" panose="020B0604020202020204" pitchFamily="34" charset="0"/>
              <a:ea typeface="宋体" panose="02010600030101010101" pitchFamily="2" charset="-122"/>
              <a:cs typeface="+mn-cs"/>
            </a:endParaRPr>
          </a:p>
          <a:p>
            <a:pPr marR="0" defTabSz="914400">
              <a:buClrTx/>
              <a:buSzTx/>
              <a:buFontTx/>
              <a:buNone/>
              <a:defRPr/>
            </a:pPr>
            <a:endParaRPr kumimoji="0" lang="en-US" altLang="zh-CN" b="1" kern="1200" cap="none" spc="0" normalizeH="0" baseline="0" noProof="0" dirty="0">
              <a:solidFill>
                <a:schemeClr val="tx2"/>
              </a:solidFill>
              <a:latin typeface="Arial" panose="020B0604020202020204" pitchFamily="34" charset="0"/>
              <a:ea typeface="宋体" panose="02010600030101010101" pitchFamily="2" charset="-122"/>
              <a:cs typeface="+mn-cs"/>
            </a:endParaRPr>
          </a:p>
        </p:txBody>
      </p:sp>
      <p:sp>
        <p:nvSpPr>
          <p:cNvPr id="3" name="椭圆 2"/>
          <p:cNvSpPr/>
          <p:nvPr/>
        </p:nvSpPr>
        <p:spPr>
          <a:xfrm>
            <a:off x="3738563" y="2357438"/>
            <a:ext cx="214313"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椭圆 3"/>
          <p:cNvSpPr/>
          <p:nvPr/>
        </p:nvSpPr>
        <p:spPr>
          <a:xfrm>
            <a:off x="4095750" y="2000250"/>
            <a:ext cx="214313"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椭圆 4"/>
          <p:cNvSpPr/>
          <p:nvPr/>
        </p:nvSpPr>
        <p:spPr>
          <a:xfrm>
            <a:off x="5595938" y="2214563"/>
            <a:ext cx="214313"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椭圆 5"/>
          <p:cNvSpPr/>
          <p:nvPr/>
        </p:nvSpPr>
        <p:spPr>
          <a:xfrm>
            <a:off x="3881438" y="2857500"/>
            <a:ext cx="214313"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椭圆 6"/>
          <p:cNvSpPr/>
          <p:nvPr/>
        </p:nvSpPr>
        <p:spPr>
          <a:xfrm>
            <a:off x="4524375" y="3500438"/>
            <a:ext cx="214313"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椭圆 7"/>
          <p:cNvSpPr/>
          <p:nvPr/>
        </p:nvSpPr>
        <p:spPr>
          <a:xfrm>
            <a:off x="4881563" y="3000375"/>
            <a:ext cx="214313"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椭圆 8"/>
          <p:cNvSpPr/>
          <p:nvPr/>
        </p:nvSpPr>
        <p:spPr>
          <a:xfrm>
            <a:off x="3095625" y="3643313"/>
            <a:ext cx="214313"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椭圆 9"/>
          <p:cNvSpPr/>
          <p:nvPr/>
        </p:nvSpPr>
        <p:spPr>
          <a:xfrm>
            <a:off x="4524375" y="4214813"/>
            <a:ext cx="214313"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椭圆 10"/>
          <p:cNvSpPr/>
          <p:nvPr/>
        </p:nvSpPr>
        <p:spPr>
          <a:xfrm>
            <a:off x="4881563" y="3786188"/>
            <a:ext cx="214313"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椭圆 11"/>
          <p:cNvSpPr/>
          <p:nvPr/>
        </p:nvSpPr>
        <p:spPr>
          <a:xfrm>
            <a:off x="3952875" y="3714750"/>
            <a:ext cx="214313"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椭圆 12"/>
          <p:cNvSpPr/>
          <p:nvPr/>
        </p:nvSpPr>
        <p:spPr>
          <a:xfrm>
            <a:off x="3167063" y="3000375"/>
            <a:ext cx="214313"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椭圆 13"/>
          <p:cNvSpPr/>
          <p:nvPr/>
        </p:nvSpPr>
        <p:spPr>
          <a:xfrm>
            <a:off x="5595938" y="4643438"/>
            <a:ext cx="214313"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椭圆 14"/>
          <p:cNvSpPr/>
          <p:nvPr/>
        </p:nvSpPr>
        <p:spPr>
          <a:xfrm>
            <a:off x="3810000" y="4500563"/>
            <a:ext cx="214313"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 name="椭圆 15"/>
          <p:cNvSpPr/>
          <p:nvPr/>
        </p:nvSpPr>
        <p:spPr>
          <a:xfrm>
            <a:off x="5524500" y="3643313"/>
            <a:ext cx="214313"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7" name="椭圆 16"/>
          <p:cNvSpPr/>
          <p:nvPr/>
        </p:nvSpPr>
        <p:spPr>
          <a:xfrm>
            <a:off x="4595813" y="2786063"/>
            <a:ext cx="214313"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 name="椭圆 17"/>
          <p:cNvSpPr/>
          <p:nvPr/>
        </p:nvSpPr>
        <p:spPr>
          <a:xfrm>
            <a:off x="5310188" y="4286250"/>
            <a:ext cx="214313"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9" name="椭圆 18"/>
          <p:cNvSpPr/>
          <p:nvPr/>
        </p:nvSpPr>
        <p:spPr>
          <a:xfrm>
            <a:off x="4810125" y="2214563"/>
            <a:ext cx="214313"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0" name="椭圆 19"/>
          <p:cNvSpPr/>
          <p:nvPr/>
        </p:nvSpPr>
        <p:spPr>
          <a:xfrm>
            <a:off x="3095625" y="4429125"/>
            <a:ext cx="214313"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 name="椭圆 20"/>
          <p:cNvSpPr/>
          <p:nvPr/>
        </p:nvSpPr>
        <p:spPr>
          <a:xfrm>
            <a:off x="5524500" y="3000375"/>
            <a:ext cx="214313"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2" name="椭圆 21"/>
          <p:cNvSpPr/>
          <p:nvPr/>
        </p:nvSpPr>
        <p:spPr>
          <a:xfrm>
            <a:off x="6381750" y="4572000"/>
            <a:ext cx="214313"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3" name="椭圆 22"/>
          <p:cNvSpPr/>
          <p:nvPr/>
        </p:nvSpPr>
        <p:spPr>
          <a:xfrm>
            <a:off x="6310313" y="3857625"/>
            <a:ext cx="214313"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4" name="椭圆 23"/>
          <p:cNvSpPr/>
          <p:nvPr/>
        </p:nvSpPr>
        <p:spPr>
          <a:xfrm>
            <a:off x="6310313" y="3000375"/>
            <a:ext cx="214313"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5" name="椭圆 24"/>
          <p:cNvSpPr/>
          <p:nvPr/>
        </p:nvSpPr>
        <p:spPr>
          <a:xfrm>
            <a:off x="6381750" y="2143125"/>
            <a:ext cx="214313"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28" name="直接连接符 27"/>
          <p:cNvCxnSpPr/>
          <p:nvPr/>
        </p:nvCxnSpPr>
        <p:spPr>
          <a:xfrm>
            <a:off x="2809875" y="1857375"/>
            <a:ext cx="4000500" cy="1588"/>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a:off x="2809875" y="2643188"/>
            <a:ext cx="4000500" cy="1588"/>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a:off x="2809875" y="3357563"/>
            <a:ext cx="4000500" cy="1588"/>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a:off x="2809875" y="4143375"/>
            <a:ext cx="4000500" cy="1588"/>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a:off x="2809875" y="4929188"/>
            <a:ext cx="4000500" cy="1588"/>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400000">
            <a:off x="1272381" y="3393281"/>
            <a:ext cx="3073400" cy="1588"/>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2060575" y="3392488"/>
            <a:ext cx="3071813" cy="1588"/>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400000">
            <a:off x="2917825" y="3392488"/>
            <a:ext cx="3071813" cy="1588"/>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5400000">
            <a:off x="3703638" y="3392488"/>
            <a:ext cx="3071813" cy="1588"/>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5400000">
            <a:off x="4489450" y="3392488"/>
            <a:ext cx="3071813" cy="1588"/>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5400000">
            <a:off x="5275263" y="3392488"/>
            <a:ext cx="3071813" cy="1588"/>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47" name="TextBox 46"/>
          <p:cNvSpPr txBox="1"/>
          <p:nvPr/>
        </p:nvSpPr>
        <p:spPr>
          <a:xfrm>
            <a:off x="3881438" y="1428750"/>
            <a:ext cx="309880" cy="368300"/>
          </a:xfrm>
          <a:prstGeom prst="rect">
            <a:avLst/>
          </a:prstGeom>
          <a:noFill/>
          <a:ln w="9525">
            <a:noFill/>
          </a:ln>
        </p:spPr>
        <p:txBody>
          <a:bodyPr wrap="none">
            <a:spAutoFit/>
          </a:bodyPr>
          <a:lstStyle/>
          <a:p>
            <a:r>
              <a:rPr lang="en-US" altLang="zh-CN" dirty="0">
                <a:latin typeface="Arial" panose="020B0604020202020204" pitchFamily="34" charset="0"/>
              </a:rPr>
              <a:t>1</a:t>
            </a:r>
            <a:endParaRPr lang="zh-CN" altLang="en-US" dirty="0">
              <a:latin typeface="Arial" panose="020B0604020202020204" pitchFamily="34" charset="0"/>
            </a:endParaRPr>
          </a:p>
        </p:txBody>
      </p:sp>
      <p:sp>
        <p:nvSpPr>
          <p:cNvPr id="48" name="TextBox 47"/>
          <p:cNvSpPr txBox="1"/>
          <p:nvPr/>
        </p:nvSpPr>
        <p:spPr>
          <a:xfrm>
            <a:off x="4810125" y="1428750"/>
            <a:ext cx="309880" cy="368300"/>
          </a:xfrm>
          <a:prstGeom prst="rect">
            <a:avLst/>
          </a:prstGeom>
          <a:noFill/>
          <a:ln w="9525">
            <a:noFill/>
          </a:ln>
        </p:spPr>
        <p:txBody>
          <a:bodyPr wrap="none">
            <a:spAutoFit/>
          </a:bodyPr>
          <a:lstStyle/>
          <a:p>
            <a:r>
              <a:rPr lang="en-US" altLang="zh-CN" dirty="0">
                <a:latin typeface="Arial" panose="020B0604020202020204" pitchFamily="34" charset="0"/>
              </a:rPr>
              <a:t>2</a:t>
            </a:r>
            <a:endParaRPr lang="zh-CN" altLang="en-US" dirty="0">
              <a:latin typeface="Arial" panose="020B0604020202020204" pitchFamily="34" charset="0"/>
            </a:endParaRPr>
          </a:p>
        </p:txBody>
      </p:sp>
      <p:sp>
        <p:nvSpPr>
          <p:cNvPr id="49" name="TextBox 48"/>
          <p:cNvSpPr txBox="1"/>
          <p:nvPr/>
        </p:nvSpPr>
        <p:spPr>
          <a:xfrm>
            <a:off x="5595938" y="1428750"/>
            <a:ext cx="309880" cy="368300"/>
          </a:xfrm>
          <a:prstGeom prst="rect">
            <a:avLst/>
          </a:prstGeom>
          <a:noFill/>
          <a:ln w="9525">
            <a:noFill/>
          </a:ln>
        </p:spPr>
        <p:txBody>
          <a:bodyPr wrap="none">
            <a:spAutoFit/>
          </a:bodyPr>
          <a:lstStyle/>
          <a:p>
            <a:r>
              <a:rPr lang="en-US" altLang="zh-CN" dirty="0">
                <a:latin typeface="Arial" panose="020B0604020202020204" pitchFamily="34" charset="0"/>
              </a:rPr>
              <a:t>3</a:t>
            </a:r>
            <a:endParaRPr lang="zh-CN" altLang="en-US" dirty="0">
              <a:latin typeface="Arial" panose="020B0604020202020204" pitchFamily="34" charset="0"/>
            </a:endParaRPr>
          </a:p>
        </p:txBody>
      </p:sp>
      <p:sp>
        <p:nvSpPr>
          <p:cNvPr id="50" name="TextBox 49"/>
          <p:cNvSpPr txBox="1"/>
          <p:nvPr/>
        </p:nvSpPr>
        <p:spPr>
          <a:xfrm>
            <a:off x="6381750" y="1428750"/>
            <a:ext cx="347663" cy="368300"/>
          </a:xfrm>
          <a:prstGeom prst="rect">
            <a:avLst/>
          </a:prstGeom>
          <a:noFill/>
          <a:ln w="9525">
            <a:noFill/>
          </a:ln>
        </p:spPr>
        <p:txBody>
          <a:bodyPr>
            <a:spAutoFit/>
          </a:bodyPr>
          <a:lstStyle/>
          <a:p>
            <a:r>
              <a:rPr lang="en-US" altLang="zh-CN" dirty="0">
                <a:latin typeface="Arial" panose="020B0604020202020204" pitchFamily="34" charset="0"/>
              </a:rPr>
              <a:t>4</a:t>
            </a:r>
            <a:endParaRPr lang="zh-CN" altLang="en-US" dirty="0">
              <a:latin typeface="Arial" panose="020B0604020202020204" pitchFamily="34" charset="0"/>
            </a:endParaRPr>
          </a:p>
        </p:txBody>
      </p:sp>
      <p:sp>
        <p:nvSpPr>
          <p:cNvPr id="51" name="TextBox 50"/>
          <p:cNvSpPr txBox="1"/>
          <p:nvPr/>
        </p:nvSpPr>
        <p:spPr>
          <a:xfrm>
            <a:off x="3095625" y="1428750"/>
            <a:ext cx="309880" cy="368300"/>
          </a:xfrm>
          <a:prstGeom prst="rect">
            <a:avLst/>
          </a:prstGeom>
          <a:noFill/>
          <a:ln w="9525">
            <a:noFill/>
          </a:ln>
        </p:spPr>
        <p:txBody>
          <a:bodyPr wrap="none">
            <a:spAutoFit/>
          </a:bodyPr>
          <a:lstStyle/>
          <a:p>
            <a:r>
              <a:rPr lang="en-US" altLang="zh-CN" dirty="0">
                <a:latin typeface="Arial" panose="020B0604020202020204" pitchFamily="34" charset="0"/>
              </a:rPr>
              <a:t>0</a:t>
            </a:r>
            <a:endParaRPr lang="zh-CN" altLang="en-US" dirty="0">
              <a:latin typeface="Arial" panose="020B0604020202020204" pitchFamily="34" charset="0"/>
            </a:endParaRPr>
          </a:p>
        </p:txBody>
      </p:sp>
      <p:sp>
        <p:nvSpPr>
          <p:cNvPr id="52" name="TextBox 51"/>
          <p:cNvSpPr txBox="1"/>
          <p:nvPr/>
        </p:nvSpPr>
        <p:spPr>
          <a:xfrm>
            <a:off x="2452688" y="2071688"/>
            <a:ext cx="309880" cy="368300"/>
          </a:xfrm>
          <a:prstGeom prst="rect">
            <a:avLst/>
          </a:prstGeom>
          <a:noFill/>
          <a:ln w="9525">
            <a:noFill/>
          </a:ln>
        </p:spPr>
        <p:txBody>
          <a:bodyPr wrap="none">
            <a:spAutoFit/>
          </a:bodyPr>
          <a:lstStyle/>
          <a:p>
            <a:r>
              <a:rPr lang="en-US" altLang="zh-CN" dirty="0">
                <a:latin typeface="Arial" panose="020B0604020202020204" pitchFamily="34" charset="0"/>
              </a:rPr>
              <a:t>0</a:t>
            </a:r>
            <a:endParaRPr lang="zh-CN" altLang="en-US" dirty="0">
              <a:latin typeface="Arial" panose="020B0604020202020204" pitchFamily="34" charset="0"/>
            </a:endParaRPr>
          </a:p>
        </p:txBody>
      </p:sp>
      <p:sp>
        <p:nvSpPr>
          <p:cNvPr id="53" name="TextBox 52"/>
          <p:cNvSpPr txBox="1"/>
          <p:nvPr/>
        </p:nvSpPr>
        <p:spPr>
          <a:xfrm>
            <a:off x="2452688" y="2857500"/>
            <a:ext cx="309880" cy="368300"/>
          </a:xfrm>
          <a:prstGeom prst="rect">
            <a:avLst/>
          </a:prstGeom>
          <a:noFill/>
          <a:ln w="9525">
            <a:noFill/>
          </a:ln>
        </p:spPr>
        <p:txBody>
          <a:bodyPr wrap="none">
            <a:spAutoFit/>
          </a:bodyPr>
          <a:lstStyle/>
          <a:p>
            <a:r>
              <a:rPr lang="en-US" altLang="zh-CN" dirty="0">
                <a:latin typeface="Arial" panose="020B0604020202020204" pitchFamily="34" charset="0"/>
              </a:rPr>
              <a:t>1</a:t>
            </a:r>
            <a:endParaRPr lang="zh-CN" altLang="en-US" dirty="0">
              <a:latin typeface="Arial" panose="020B0604020202020204" pitchFamily="34" charset="0"/>
            </a:endParaRPr>
          </a:p>
        </p:txBody>
      </p:sp>
      <p:sp>
        <p:nvSpPr>
          <p:cNvPr id="54" name="TextBox 53"/>
          <p:cNvSpPr txBox="1"/>
          <p:nvPr/>
        </p:nvSpPr>
        <p:spPr>
          <a:xfrm>
            <a:off x="2452688" y="3571875"/>
            <a:ext cx="309880" cy="368300"/>
          </a:xfrm>
          <a:prstGeom prst="rect">
            <a:avLst/>
          </a:prstGeom>
          <a:noFill/>
          <a:ln w="9525">
            <a:noFill/>
          </a:ln>
        </p:spPr>
        <p:txBody>
          <a:bodyPr wrap="none">
            <a:spAutoFit/>
          </a:bodyPr>
          <a:lstStyle/>
          <a:p>
            <a:r>
              <a:rPr lang="en-US" altLang="zh-CN" dirty="0">
                <a:latin typeface="Arial" panose="020B0604020202020204" pitchFamily="34" charset="0"/>
              </a:rPr>
              <a:t>2</a:t>
            </a:r>
            <a:endParaRPr lang="zh-CN" altLang="en-US" dirty="0">
              <a:latin typeface="Arial" panose="020B0604020202020204" pitchFamily="34" charset="0"/>
            </a:endParaRPr>
          </a:p>
        </p:txBody>
      </p:sp>
      <p:sp>
        <p:nvSpPr>
          <p:cNvPr id="55" name="TextBox 54"/>
          <p:cNvSpPr txBox="1"/>
          <p:nvPr/>
        </p:nvSpPr>
        <p:spPr>
          <a:xfrm>
            <a:off x="2452688" y="4357688"/>
            <a:ext cx="309880" cy="368300"/>
          </a:xfrm>
          <a:prstGeom prst="rect">
            <a:avLst/>
          </a:prstGeom>
          <a:noFill/>
          <a:ln w="9525">
            <a:noFill/>
          </a:ln>
        </p:spPr>
        <p:txBody>
          <a:bodyPr wrap="none">
            <a:spAutoFit/>
          </a:bodyPr>
          <a:lstStyle/>
          <a:p>
            <a:r>
              <a:rPr lang="en-US" altLang="zh-CN" dirty="0">
                <a:latin typeface="Arial" panose="020B0604020202020204" pitchFamily="34" charset="0"/>
              </a:rPr>
              <a:t>3</a:t>
            </a:r>
            <a:endParaRPr lang="zh-CN" altLang="en-US" dirty="0">
              <a:latin typeface="Arial" panose="020B0604020202020204" pitchFamily="34" charset="0"/>
            </a:endParaRPr>
          </a:p>
        </p:txBody>
      </p:sp>
      <p:graphicFrame>
        <p:nvGraphicFramePr>
          <p:cNvPr id="35845" name="Object 5"/>
          <p:cNvGraphicFramePr>
            <a:graphicFrameLocks noChangeAspect="1"/>
          </p:cNvGraphicFramePr>
          <p:nvPr/>
        </p:nvGraphicFramePr>
        <p:xfrm>
          <a:off x="8953500" y="1857375"/>
          <a:ext cx="714375" cy="539750"/>
        </p:xfrm>
        <a:graphic>
          <a:graphicData uri="http://schemas.openxmlformats.org/presentationml/2006/ole">
            <mc:AlternateContent xmlns:mc="http://schemas.openxmlformats.org/markup-compatibility/2006">
              <mc:Choice xmlns:v="urn:schemas-microsoft-com:vml" Requires="v">
                <p:oleObj spid="_x0000_s1467" name="" r:id="rId1" imgW="14020800" imgH="8229600" progId="">
                  <p:embed/>
                </p:oleObj>
              </mc:Choice>
              <mc:Fallback>
                <p:oleObj name="" r:id="rId1" imgW="14020800" imgH="8229600" progId="">
                  <p:embed/>
                  <p:pic>
                    <p:nvPicPr>
                      <p:cNvPr id="0"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3500" y="1857375"/>
                        <a:ext cx="714375"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5848" name="Object 8"/>
          <p:cNvGraphicFramePr>
            <a:graphicFrameLocks noChangeAspect="1"/>
          </p:cNvGraphicFramePr>
          <p:nvPr/>
        </p:nvGraphicFramePr>
        <p:xfrm>
          <a:off x="7667625" y="4786313"/>
          <a:ext cx="1928813" cy="488950"/>
        </p:xfrm>
        <a:graphic>
          <a:graphicData uri="http://schemas.openxmlformats.org/presentationml/2006/ole">
            <mc:AlternateContent xmlns:mc="http://schemas.openxmlformats.org/markup-compatibility/2006">
              <mc:Choice xmlns:v="urn:schemas-microsoft-com:vml" Requires="v">
                <p:oleObj spid="_x0000_s1468" name="" r:id="rId3" imgW="22555200" imgH="6705600" progId="">
                  <p:embed/>
                </p:oleObj>
              </mc:Choice>
              <mc:Fallback>
                <p:oleObj name="" r:id="rId3" imgW="22555200" imgH="6705600" progId="">
                  <p:embed/>
                  <p:pic>
                    <p:nvPicPr>
                      <p:cNvPr id="0"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7625" y="4786313"/>
                        <a:ext cx="192881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3" name="TextBox 62"/>
          <p:cNvSpPr txBox="1"/>
          <p:nvPr/>
        </p:nvSpPr>
        <p:spPr>
          <a:xfrm>
            <a:off x="7453313" y="1643063"/>
            <a:ext cx="2428875" cy="3784600"/>
          </a:xfrm>
          <a:prstGeom prst="rect">
            <a:avLst/>
          </a:prstGeom>
          <a:solidFill>
            <a:schemeClr val="accent6">
              <a:lumMod val="20000"/>
              <a:lumOff val="80000"/>
            </a:schemeClr>
          </a:solidFill>
        </p:spPr>
        <p:txBody>
          <a:bodyPr>
            <a:spAutoFit/>
          </a:bodyPr>
          <a:lstStyle/>
          <a:p>
            <a:pPr marR="0" defTabSz="914400">
              <a:buClrTx/>
              <a:buSzTx/>
              <a:buFontTx/>
              <a:buNone/>
              <a:defRPr/>
            </a:pPr>
            <a:r>
              <a:rPr kumimoji="0" lang="zh-CN" altLang="en-US" sz="2000" b="1" kern="1200" cap="none" spc="0" normalizeH="0" baseline="0" noProof="0" dirty="0">
                <a:solidFill>
                  <a:schemeClr val="tx2"/>
                </a:solidFill>
                <a:latin typeface="Arial" panose="020B0604020202020204" pitchFamily="34" charset="0"/>
                <a:ea typeface="宋体" panose="02010600030101010101" pitchFamily="2" charset="-122"/>
                <a:cs typeface="+mn-cs"/>
              </a:rPr>
              <a:t>整个网络划分成一个个正方形的小栅格，节点通过每个栅格内的簇头节点构成网络的骨干网络完成数据通信。每个栅格都有自己的编号，栅格内的所有节点都共享这个栅格编号，栅格内的簇头节点负责栅格中分组转发。</a:t>
            </a:r>
            <a:endParaRPr kumimoji="0" lang="zh-CN" altLang="en-US" sz="2000" b="1" kern="1200" cap="none" spc="0" normalizeH="0" baseline="0" noProof="0" dirty="0">
              <a:solidFill>
                <a:schemeClr val="tx2"/>
              </a:solidFill>
              <a:latin typeface="Arial" panose="020B0604020202020204" pitchFamily="34" charset="0"/>
              <a:ea typeface="宋体" panose="02010600030101010101" pitchFamily="2" charset="-122"/>
              <a:cs typeface="+mn-cs"/>
            </a:endParaRPr>
          </a:p>
        </p:txBody>
      </p:sp>
      <p:sp>
        <p:nvSpPr>
          <p:cNvPr id="64" name="TextBox 63"/>
          <p:cNvSpPr txBox="1"/>
          <p:nvPr/>
        </p:nvSpPr>
        <p:spPr>
          <a:xfrm>
            <a:off x="7453313" y="2071688"/>
            <a:ext cx="2500313" cy="2553335"/>
          </a:xfrm>
          <a:prstGeom prst="rect">
            <a:avLst/>
          </a:prstGeom>
          <a:solidFill>
            <a:schemeClr val="accent6">
              <a:lumMod val="20000"/>
              <a:lumOff val="80000"/>
            </a:schemeClr>
          </a:solidFill>
        </p:spPr>
        <p:txBody>
          <a:bodyPr>
            <a:spAutoFit/>
          </a:bodyPr>
          <a:lstStyle/>
          <a:p>
            <a:pPr marR="0" defTabSz="914400">
              <a:buClrTx/>
              <a:buSzTx/>
              <a:buFontTx/>
              <a:buNone/>
              <a:defRPr/>
            </a:pPr>
            <a:r>
              <a:rPr kumimoji="0" lang="zh-CN" altLang="en-US" sz="2000" b="1" kern="1200" cap="none" spc="0" normalizeH="0" baseline="0" noProof="0" dirty="0">
                <a:solidFill>
                  <a:schemeClr val="tx2"/>
                </a:solidFill>
                <a:latin typeface="Arial" panose="020B0604020202020204" pitchFamily="34" charset="0"/>
                <a:ea typeface="宋体" panose="02010600030101010101" pitchFamily="2" charset="-122"/>
                <a:cs typeface="+mn-cs"/>
              </a:rPr>
              <a:t>栅格簇头节点的选择原则是按照停留在栅格内时间最长的节点作为簇头节点，一旦某节点担当了簇头节点，只有其离开该栅格时才会进行新一轮的簇头选择。</a:t>
            </a:r>
            <a:endParaRPr kumimoji="0" lang="zh-CN" altLang="en-US" sz="2000" b="1" kern="1200" cap="none" spc="0" normalizeH="0" baseline="0" noProof="0" dirty="0">
              <a:solidFill>
                <a:schemeClr val="tx2"/>
              </a:solidFill>
              <a:latin typeface="Arial" panose="020B0604020202020204" pitchFamily="34" charset="0"/>
              <a:ea typeface="宋体" panose="02010600030101010101" pitchFamily="2" charset="-122"/>
              <a:cs typeface="+mn-cs"/>
            </a:endParaRPr>
          </a:p>
        </p:txBody>
      </p:sp>
      <p:sp>
        <p:nvSpPr>
          <p:cNvPr id="65" name="TextBox 64"/>
          <p:cNvSpPr txBox="1"/>
          <p:nvPr/>
        </p:nvSpPr>
        <p:spPr>
          <a:xfrm>
            <a:off x="7032104" y="1268760"/>
            <a:ext cx="5040560" cy="5078313"/>
          </a:xfrm>
          <a:prstGeom prst="rect">
            <a:avLst/>
          </a:prstGeom>
          <a:solidFill>
            <a:schemeClr val="accent6">
              <a:lumMod val="20000"/>
              <a:lumOff val="80000"/>
            </a:schemeClr>
          </a:solidFill>
        </p:spPr>
        <p:txBody>
          <a:bodyPr wrap="square">
            <a:spAutoFit/>
          </a:bodyPr>
          <a:lstStyle/>
          <a:p>
            <a:pPr>
              <a:lnSpc>
                <a:spcPct val="150000"/>
              </a:lnSpc>
              <a:defRPr/>
            </a:pPr>
            <a:r>
              <a:rPr kumimoji="0" lang="en-US" sz="2400" b="1" kern="1200" cap="none" spc="0" normalizeH="0" baseline="0" noProof="0" dirty="0">
                <a:solidFill>
                  <a:schemeClr val="tx2"/>
                </a:solidFill>
                <a:latin typeface="Arial" panose="020B0604020202020204" pitchFamily="34" charset="0"/>
                <a:ea typeface="宋体" panose="02010600030101010101" pitchFamily="2" charset="-122"/>
                <a:cs typeface="+mn-cs"/>
              </a:rPr>
              <a:t>GRID</a:t>
            </a:r>
            <a:r>
              <a:rPr kumimoji="0" lang="zh-CN" altLang="en-US" sz="2400" b="1" kern="1200" cap="none" spc="0" normalizeH="0" baseline="0" noProof="0" dirty="0">
                <a:solidFill>
                  <a:schemeClr val="tx2"/>
                </a:solidFill>
                <a:latin typeface="Arial" panose="020B0604020202020204" pitchFamily="34" charset="0"/>
                <a:ea typeface="宋体" panose="02010600030101010101" pitchFamily="2" charset="-122"/>
                <a:cs typeface="+mn-cs"/>
              </a:rPr>
              <a:t>路由</a:t>
            </a:r>
            <a:r>
              <a:rPr kumimoji="0" lang="zh-CN" altLang="en-US" sz="2400" b="1" kern="1200" cap="none" spc="0" normalizeH="0" baseline="0" noProof="0" dirty="0" smtClean="0">
                <a:solidFill>
                  <a:schemeClr val="tx2"/>
                </a:solidFill>
                <a:latin typeface="Arial" panose="020B0604020202020204" pitchFamily="34" charset="0"/>
                <a:ea typeface="宋体" panose="02010600030101010101" pitchFamily="2" charset="-122"/>
                <a:cs typeface="+mn-cs"/>
              </a:rPr>
              <a:t>协议是典型基于地理珊格的路由协议，其初始</a:t>
            </a:r>
            <a:r>
              <a:rPr kumimoji="0" lang="zh-CN" altLang="en-US" sz="2400" b="1" kern="1200" cap="none" spc="0" normalizeH="0" baseline="0" noProof="0" dirty="0" smtClean="0">
                <a:solidFill>
                  <a:schemeClr val="accent5">
                    <a:lumMod val="50000"/>
                  </a:schemeClr>
                </a:solidFill>
                <a:latin typeface="Arial" panose="020B0604020202020204" pitchFamily="34" charset="0"/>
                <a:ea typeface="宋体" panose="02010600030101010101" pitchFamily="2" charset="-122"/>
                <a:cs typeface="+mn-cs"/>
              </a:rPr>
              <a:t>为移动自组织网络设计</a:t>
            </a:r>
            <a:r>
              <a:rPr kumimoji="0" lang="zh-CN" altLang="en-US" sz="2400" b="1" kern="1200" cap="none" spc="0" normalizeH="0" baseline="0" noProof="0" dirty="0" smtClean="0">
                <a:solidFill>
                  <a:schemeClr val="tx2"/>
                </a:solidFill>
                <a:latin typeface="Arial" panose="020B0604020202020204" pitchFamily="34" charset="0"/>
                <a:ea typeface="宋体" panose="02010600030101010101" pitchFamily="2" charset="-122"/>
                <a:cs typeface="+mn-cs"/>
              </a:rPr>
              <a:t>。</a:t>
            </a:r>
            <a:r>
              <a:rPr kumimoji="0" lang="zh-CN" altLang="en-US" sz="2400" b="1" kern="1200" cap="none" spc="0" normalizeH="0" baseline="0" noProof="0" dirty="0" smtClean="0">
                <a:solidFill>
                  <a:srgbClr val="FF0000"/>
                </a:solidFill>
                <a:latin typeface="微软雅黑" panose="020B0503020204020204" pitchFamily="34" charset="-122"/>
                <a:ea typeface="微软雅黑" panose="020B0503020204020204" pitchFamily="34" charset="-122"/>
              </a:rPr>
              <a:t>基本思想是将网络划分成多个正方形的小珊格，相邻珊格</a:t>
            </a:r>
            <a:r>
              <a:rPr lang="zh-CN" altLang="en-US" sz="2400" b="1" dirty="0">
                <a:solidFill>
                  <a:srgbClr val="FF0000"/>
                </a:solidFill>
                <a:latin typeface="微软雅黑" panose="020B0503020204020204" pitchFamily="34" charset="-122"/>
                <a:ea typeface="微软雅黑" panose="020B0503020204020204" pitchFamily="34" charset="-122"/>
              </a:rPr>
              <a:t>中的</a:t>
            </a:r>
            <a:r>
              <a:rPr lang="zh-CN" altLang="en-US" sz="2400" b="1" dirty="0" smtClean="0">
                <a:solidFill>
                  <a:srgbClr val="FF0000"/>
                </a:solidFill>
                <a:latin typeface="微软雅黑" panose="020B0503020204020204" pitchFamily="34" charset="-122"/>
                <a:ea typeface="微软雅黑" panose="020B0503020204020204" pitchFamily="34" charset="-122"/>
              </a:rPr>
              <a:t>任意</a:t>
            </a:r>
            <a:r>
              <a:rPr lang="zh-CN" altLang="en-US" sz="2400" b="1" dirty="0">
                <a:solidFill>
                  <a:srgbClr val="FF0000"/>
                </a:solidFill>
                <a:latin typeface="微软雅黑" panose="020B0503020204020204" pitchFamily="34" charset="-122"/>
                <a:ea typeface="微软雅黑" panose="020B0503020204020204" pitchFamily="34" charset="-122"/>
              </a:rPr>
              <a:t>两个</a:t>
            </a:r>
            <a:r>
              <a:rPr lang="zh-CN" altLang="en-US" sz="2400" b="1" dirty="0" smtClean="0">
                <a:solidFill>
                  <a:srgbClr val="FF0000"/>
                </a:solidFill>
                <a:latin typeface="微软雅黑" panose="020B0503020204020204" pitchFamily="34" charset="-122"/>
                <a:ea typeface="微软雅黑" panose="020B0503020204020204" pitchFamily="34" charset="-122"/>
              </a:rPr>
              <a:t>节点可直接通信</a:t>
            </a:r>
            <a:r>
              <a:rPr kumimoji="0" lang="zh-CN" altLang="en-US" sz="2400" b="1" kern="1200" cap="none" spc="0" normalizeH="0" baseline="0" noProof="0" dirty="0" smtClean="0">
                <a:solidFill>
                  <a:schemeClr val="tx2"/>
                </a:solidFill>
                <a:latin typeface="Arial" panose="020B0604020202020204" pitchFamily="34" charset="0"/>
                <a:ea typeface="宋体" panose="02010600030101010101" pitchFamily="2" charset="-122"/>
                <a:cs typeface="+mn-cs"/>
              </a:rPr>
              <a:t>。</a:t>
            </a:r>
            <a:endParaRPr kumimoji="0" lang="en-US" altLang="zh-CN" sz="2400" b="1" kern="1200" cap="none" spc="0" normalizeH="0" baseline="0" noProof="0" dirty="0" smtClean="0">
              <a:solidFill>
                <a:schemeClr val="tx2"/>
              </a:solidFill>
              <a:latin typeface="Arial" panose="020B0604020202020204" pitchFamily="34" charset="0"/>
              <a:ea typeface="宋体" panose="02010600030101010101" pitchFamily="2" charset="-122"/>
              <a:cs typeface="+mn-cs"/>
            </a:endParaRPr>
          </a:p>
          <a:p>
            <a:pPr>
              <a:lnSpc>
                <a:spcPct val="150000"/>
              </a:lnSpc>
              <a:defRPr/>
            </a:pPr>
            <a:r>
              <a:rPr lang="zh-CN" altLang="en-US" sz="2400" b="1" dirty="0">
                <a:solidFill>
                  <a:schemeClr val="tx2"/>
                </a:solidFill>
                <a:latin typeface="Arial" panose="020B0604020202020204" pitchFamily="34" charset="0"/>
                <a:ea typeface="宋体" panose="02010600030101010101" pitchFamily="2" charset="-122"/>
              </a:rPr>
              <a:t>算法</a:t>
            </a:r>
            <a:r>
              <a:rPr kumimoji="0" lang="zh-CN" altLang="en-US" sz="2400" b="1" kern="1200" cap="none" spc="0" normalizeH="0" baseline="0" noProof="0" dirty="0" smtClean="0">
                <a:solidFill>
                  <a:schemeClr val="tx2"/>
                </a:solidFill>
                <a:latin typeface="Arial" panose="020B0604020202020204" pitchFamily="34" charset="0"/>
                <a:ea typeface="宋体" panose="02010600030101010101" pitchFamily="2" charset="-122"/>
                <a:cs typeface="+mn-cs"/>
              </a:rPr>
              <a:t>主要</a:t>
            </a:r>
            <a:r>
              <a:rPr kumimoji="0" lang="zh-CN" altLang="en-US" sz="2400" b="1" kern="1200" cap="none" spc="0" normalizeH="0" baseline="0" noProof="0" dirty="0">
                <a:solidFill>
                  <a:schemeClr val="tx2"/>
                </a:solidFill>
                <a:latin typeface="Arial" panose="020B0604020202020204" pitchFamily="34" charset="0"/>
                <a:ea typeface="宋体" panose="02010600030101010101" pitchFamily="2" charset="-122"/>
                <a:cs typeface="+mn-cs"/>
              </a:rPr>
              <a:t>包括</a:t>
            </a:r>
            <a:r>
              <a:rPr kumimoji="0" lang="en-US" sz="2400" b="1" kern="1200" cap="none" spc="0" normalizeH="0" baseline="0" noProof="0" dirty="0">
                <a:solidFill>
                  <a:schemeClr val="tx2"/>
                </a:solidFill>
                <a:latin typeface="Arial" panose="020B0604020202020204" pitchFamily="34" charset="0"/>
                <a:ea typeface="宋体" panose="02010600030101010101" pitchFamily="2" charset="-122"/>
                <a:cs typeface="+mn-cs"/>
              </a:rPr>
              <a:t>3</a:t>
            </a:r>
            <a:r>
              <a:rPr kumimoji="0" lang="zh-CN" altLang="en-US" sz="2400" b="1" kern="1200" cap="none" spc="0" normalizeH="0" baseline="0" noProof="0" dirty="0">
                <a:solidFill>
                  <a:schemeClr val="tx2"/>
                </a:solidFill>
                <a:latin typeface="Arial" panose="020B0604020202020204" pitchFamily="34" charset="0"/>
                <a:ea typeface="宋体" panose="02010600030101010101" pitchFamily="2" charset="-122"/>
                <a:cs typeface="+mn-cs"/>
              </a:rPr>
              <a:t>个阶段：</a:t>
            </a:r>
            <a:endParaRPr kumimoji="0" lang="en-US" altLang="zh-CN" sz="2400" b="1" kern="1200" cap="none" spc="0" normalizeH="0" baseline="0" noProof="0" dirty="0">
              <a:solidFill>
                <a:schemeClr val="tx2"/>
              </a:solidFill>
              <a:latin typeface="Arial" panose="020B0604020202020204" pitchFamily="34" charset="0"/>
              <a:ea typeface="宋体" panose="02010600030101010101" pitchFamily="2" charset="-122"/>
              <a:cs typeface="+mn-cs"/>
            </a:endParaRPr>
          </a:p>
          <a:p>
            <a:pPr marL="342900" marR="0" indent="-342900" defTabSz="914400">
              <a:lnSpc>
                <a:spcPct val="150000"/>
              </a:lnSpc>
              <a:buClrTx/>
              <a:buSzTx/>
              <a:buFont typeface="Wingdings" panose="05000000000000000000" pitchFamily="2" charset="2"/>
              <a:buChar char="l"/>
              <a:defRPr/>
            </a:pPr>
            <a:r>
              <a:rPr kumimoji="0" lang="zh-CN" altLang="en-US" sz="2400" b="1" kern="1200" cap="none" spc="0" normalizeH="0" baseline="0" noProof="0" dirty="0">
                <a:solidFill>
                  <a:srgbClr val="0000FF"/>
                </a:solidFill>
                <a:latin typeface="Arial" panose="020B0604020202020204" pitchFamily="34" charset="0"/>
                <a:ea typeface="宋体" panose="02010600030101010101" pitchFamily="2" charset="-122"/>
                <a:cs typeface="+mn-cs"/>
              </a:rPr>
              <a:t>栅格划分</a:t>
            </a:r>
            <a:endParaRPr kumimoji="0" lang="en-US" altLang="zh-CN" sz="2400" b="1" kern="1200" cap="none" spc="0" normalizeH="0" baseline="0" noProof="0" dirty="0">
              <a:solidFill>
                <a:srgbClr val="0000FF"/>
              </a:solidFill>
              <a:latin typeface="Arial" panose="020B0604020202020204" pitchFamily="34" charset="0"/>
              <a:ea typeface="宋体" panose="02010600030101010101" pitchFamily="2" charset="-122"/>
              <a:cs typeface="+mn-cs"/>
            </a:endParaRPr>
          </a:p>
          <a:p>
            <a:pPr marL="342900" marR="0" indent="-342900" defTabSz="914400">
              <a:lnSpc>
                <a:spcPct val="150000"/>
              </a:lnSpc>
              <a:buClrTx/>
              <a:buSzTx/>
              <a:buFont typeface="Wingdings" panose="05000000000000000000" pitchFamily="2" charset="2"/>
              <a:buChar char="l"/>
              <a:defRPr/>
            </a:pPr>
            <a:r>
              <a:rPr kumimoji="0" lang="zh-CN" altLang="en-US" sz="2400" b="1" kern="1200" cap="none" spc="0" normalizeH="0" baseline="0" noProof="0" dirty="0">
                <a:solidFill>
                  <a:srgbClr val="0000FF"/>
                </a:solidFill>
                <a:latin typeface="Arial" panose="020B0604020202020204" pitchFamily="34" charset="0"/>
                <a:ea typeface="宋体" panose="02010600030101010101" pitchFamily="2" charset="-122"/>
                <a:cs typeface="+mn-cs"/>
              </a:rPr>
              <a:t>路由建立</a:t>
            </a:r>
            <a:endParaRPr kumimoji="0" lang="en-US" altLang="zh-CN" sz="2400" b="1" kern="1200" cap="none" spc="0" normalizeH="0" baseline="0" noProof="0" dirty="0">
              <a:solidFill>
                <a:srgbClr val="0000FF"/>
              </a:solidFill>
              <a:latin typeface="Arial" panose="020B0604020202020204" pitchFamily="34" charset="0"/>
              <a:ea typeface="宋体" panose="02010600030101010101" pitchFamily="2" charset="-122"/>
              <a:cs typeface="+mn-cs"/>
            </a:endParaRPr>
          </a:p>
          <a:p>
            <a:pPr marL="342900" marR="0" indent="-342900" defTabSz="914400">
              <a:lnSpc>
                <a:spcPct val="150000"/>
              </a:lnSpc>
              <a:buClrTx/>
              <a:buSzTx/>
              <a:buFont typeface="Wingdings" panose="05000000000000000000" pitchFamily="2" charset="2"/>
              <a:buChar char="l"/>
              <a:defRPr/>
            </a:pPr>
            <a:r>
              <a:rPr kumimoji="0" lang="zh-CN" altLang="en-US" sz="2400" b="1" kern="1200" cap="none" spc="0" normalizeH="0" baseline="0" noProof="0" dirty="0">
                <a:solidFill>
                  <a:srgbClr val="0000FF"/>
                </a:solidFill>
                <a:latin typeface="Arial" panose="020B0604020202020204" pitchFamily="34" charset="0"/>
                <a:ea typeface="宋体" panose="02010600030101010101" pitchFamily="2" charset="-122"/>
                <a:cs typeface="+mn-cs"/>
              </a:rPr>
              <a:t>路由维护</a:t>
            </a:r>
            <a:endParaRPr kumimoji="0" lang="zh-CN" altLang="en-US" sz="2400" b="1" kern="1200" cap="none" spc="0" normalizeH="0" baseline="0" noProof="0" dirty="0">
              <a:solidFill>
                <a:srgbClr val="0000FF"/>
              </a:solidFill>
              <a:latin typeface="Arial" panose="020B0604020202020204" pitchFamily="34" charset="0"/>
              <a:ea typeface="宋体" panose="02010600030101010101" pitchFamily="2" charset="-122"/>
              <a:cs typeface="+mn-cs"/>
            </a:endParaRPr>
          </a:p>
        </p:txBody>
      </p:sp>
      <p:sp>
        <p:nvSpPr>
          <p:cNvPr id="66" name="TextBox 65"/>
          <p:cNvSpPr txBox="1"/>
          <p:nvPr/>
        </p:nvSpPr>
        <p:spPr>
          <a:xfrm>
            <a:off x="1271464" y="5000625"/>
            <a:ext cx="10297144" cy="1569660"/>
          </a:xfrm>
          <a:prstGeom prst="rect">
            <a:avLst/>
          </a:prstGeom>
          <a:solidFill>
            <a:schemeClr val="accent6">
              <a:lumMod val="20000"/>
              <a:lumOff val="80000"/>
            </a:schemeClr>
          </a:solidFill>
        </p:spPr>
        <p:txBody>
          <a:bodyPr wrap="square">
            <a:spAutoFit/>
          </a:bodyPr>
          <a:lstStyle/>
          <a:p>
            <a:pPr marR="0" defTabSz="914400">
              <a:buClrTx/>
              <a:buSzTx/>
              <a:buFontTx/>
              <a:buNone/>
              <a:defRPr/>
            </a:pPr>
            <a:r>
              <a:rPr kumimoji="0" lang="zh-CN" altLang="en-US" sz="2400" b="1" kern="1200" cap="none" spc="0" normalizeH="0" baseline="0" noProof="0" dirty="0">
                <a:solidFill>
                  <a:schemeClr val="tx2"/>
                </a:solidFill>
                <a:latin typeface="Arial" panose="020B0604020202020204" pitchFamily="34" charset="0"/>
                <a:ea typeface="宋体" panose="02010600030101010101" pitchFamily="2" charset="-122"/>
                <a:cs typeface="+mn-cs"/>
              </a:rPr>
              <a:t>节点以自己和归属栅格中心点的距离设定定时器，定时器到时，选举自己成为簇头，并周期性地发送通告消息，其他节点接收到消息后，则加入该栅格。如果同时有多个节点竞争簇头，在收到其他簇头的通告消息后，距离栅格中心较远的簇头放弃簇头地位，保证栅格中的簇头个数不超过一个。</a:t>
            </a:r>
            <a:endParaRPr kumimoji="0" lang="zh-CN" altLang="en-US" sz="2400" b="1" kern="1200" cap="none" spc="0" normalizeH="0" baseline="0" noProof="0" dirty="0">
              <a:solidFill>
                <a:schemeClr val="tx2"/>
              </a:solidFill>
              <a:latin typeface="Arial" panose="020B0604020202020204" pitchFamily="34" charset="0"/>
              <a:ea typeface="宋体" panose="02010600030101010101" pitchFamily="2" charset="-122"/>
              <a:cs typeface="+mn-cs"/>
            </a:endParaRPr>
          </a:p>
        </p:txBody>
      </p:sp>
      <p:cxnSp>
        <p:nvCxnSpPr>
          <p:cNvPr id="68" name="直接箭头连接符 67"/>
          <p:cNvCxnSpPr>
            <a:stCxn id="20" idx="6"/>
            <a:endCxn id="15" idx="2"/>
          </p:cNvCxnSpPr>
          <p:nvPr/>
        </p:nvCxnSpPr>
        <p:spPr>
          <a:xfrm>
            <a:off x="3309938" y="4537075"/>
            <a:ext cx="500063" cy="7143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0" name="直接箭头连接符 69"/>
          <p:cNvCxnSpPr>
            <a:stCxn id="15" idx="6"/>
            <a:endCxn id="10" idx="3"/>
          </p:cNvCxnSpPr>
          <p:nvPr/>
        </p:nvCxnSpPr>
        <p:spPr>
          <a:xfrm flipV="1">
            <a:off x="4024313" y="4397375"/>
            <a:ext cx="531813" cy="21113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2" name="直接箭头连接符 71"/>
          <p:cNvCxnSpPr>
            <a:stCxn id="10" idx="7"/>
            <a:endCxn id="11" idx="3"/>
          </p:cNvCxnSpPr>
          <p:nvPr/>
        </p:nvCxnSpPr>
        <p:spPr>
          <a:xfrm rot="5400000" flipH="1" flipV="1">
            <a:off x="4671219" y="4004469"/>
            <a:ext cx="277813" cy="20637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4" name="直接箭头连接符 73"/>
          <p:cNvCxnSpPr>
            <a:stCxn id="11" idx="6"/>
            <a:endCxn id="16" idx="2"/>
          </p:cNvCxnSpPr>
          <p:nvPr/>
        </p:nvCxnSpPr>
        <p:spPr>
          <a:xfrm flipV="1">
            <a:off x="5095875" y="3751263"/>
            <a:ext cx="428625" cy="14287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6" name="直接箭头连接符 75"/>
          <p:cNvCxnSpPr>
            <a:stCxn id="16" idx="7"/>
            <a:endCxn id="24" idx="3"/>
          </p:cNvCxnSpPr>
          <p:nvPr/>
        </p:nvCxnSpPr>
        <p:spPr>
          <a:xfrm rot="5400000" flipH="1" flipV="1">
            <a:off x="5778500" y="3111500"/>
            <a:ext cx="492125" cy="6350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80" name="直接箭头连接符 79"/>
          <p:cNvCxnSpPr>
            <a:stCxn id="7" idx="5"/>
            <a:endCxn id="11" idx="1"/>
          </p:cNvCxnSpPr>
          <p:nvPr/>
        </p:nvCxnSpPr>
        <p:spPr>
          <a:xfrm rot="16200000" flipH="1">
            <a:off x="4742656" y="3647281"/>
            <a:ext cx="134938" cy="20637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9" name="椭圆 58"/>
          <p:cNvSpPr/>
          <p:nvPr/>
        </p:nvSpPr>
        <p:spPr>
          <a:xfrm>
            <a:off x="3024188" y="2143125"/>
            <a:ext cx="214313"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84" name="TextBox 59"/>
          <p:cNvSpPr txBox="1"/>
          <p:nvPr/>
        </p:nvSpPr>
        <p:spPr>
          <a:xfrm>
            <a:off x="2024063" y="1643063"/>
            <a:ext cx="714375" cy="368300"/>
          </a:xfrm>
          <a:prstGeom prst="rect">
            <a:avLst/>
          </a:prstGeom>
          <a:noFill/>
          <a:ln w="9525">
            <a:noFill/>
          </a:ln>
        </p:spPr>
        <p:txBody>
          <a:bodyPr>
            <a:spAutoFit/>
          </a:bodyPr>
          <a:lstStyle/>
          <a:p>
            <a:r>
              <a:rPr lang="zh-CN" altLang="en-US" dirty="0">
                <a:latin typeface="Arial" panose="020B0604020202020204" pitchFamily="34" charset="0"/>
              </a:rPr>
              <a:t>节点</a:t>
            </a:r>
            <a:endParaRPr lang="zh-CN" altLang="en-US" dirty="0">
              <a:latin typeface="Arial" panose="020B0604020202020204" pitchFamily="34" charset="0"/>
            </a:endParaRPr>
          </a:p>
        </p:txBody>
      </p:sp>
      <p:cxnSp>
        <p:nvCxnSpPr>
          <p:cNvPr id="62" name="直接箭头连接符 61"/>
          <p:cNvCxnSpPr>
            <a:stCxn id="1084" idx="2"/>
            <a:endCxn id="59" idx="2"/>
          </p:cNvCxnSpPr>
          <p:nvPr/>
        </p:nvCxnSpPr>
        <p:spPr>
          <a:xfrm>
            <a:off x="2381885" y="2011680"/>
            <a:ext cx="642620" cy="2387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a:graphicFrameLocks noGrp="1"/>
          </p:cNvGraphicFramePr>
          <p:nvPr/>
        </p:nvGraphicFramePr>
        <p:xfrm>
          <a:off x="10272464" y="4149080"/>
          <a:ext cx="1512168" cy="709812"/>
        </p:xfrm>
        <a:graphic>
          <a:graphicData uri="http://schemas.openxmlformats.org/drawingml/2006/table">
            <a:tbl>
              <a:tblPr firstRow="1" bandRow="1">
                <a:tableStyleId>{5C22544A-7EE6-4342-B048-85BDC9FD1C3A}</a:tableStyleId>
              </a:tblPr>
              <a:tblGrid>
                <a:gridCol w="756084"/>
                <a:gridCol w="756084"/>
              </a:tblGrid>
              <a:tr h="709812">
                <a:tc>
                  <a:txBody>
                    <a:bodyPr/>
                    <a:lstStyle/>
                    <a:p>
                      <a:r>
                        <a:rPr lang="en-US" altLang="zh-CN" sz="2400" dirty="0" smtClean="0">
                          <a:solidFill>
                            <a:schemeClr val="tx1"/>
                          </a:solidFill>
                        </a:rPr>
                        <a:t>r</a:t>
                      </a:r>
                      <a:endParaRPr lang="zh-CN" altLang="en-US" sz="2400" dirty="0">
                        <a:solidFill>
                          <a:schemeClr val="tx1"/>
                        </a:solidFill>
                      </a:endParaRPr>
                    </a:p>
                  </a:txBody>
                  <a:tcPr anchor="b"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400" dirty="0" smtClean="0">
                          <a:solidFill>
                            <a:schemeClr val="tx1"/>
                          </a:solidFill>
                        </a:rPr>
                        <a:t>d</a:t>
                      </a:r>
                      <a:endParaRPr lang="zh-CN" altLang="en-US" sz="240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cxnSp>
        <p:nvCxnSpPr>
          <p:cNvPr id="30" name="直接连接符 29"/>
          <p:cNvCxnSpPr/>
          <p:nvPr/>
        </p:nvCxnSpPr>
        <p:spPr>
          <a:xfrm>
            <a:off x="10272464" y="4164392"/>
            <a:ext cx="1512168" cy="6786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p:cTn id="7" dur="500" fill="hold"/>
                                        <p:tgtEl>
                                          <p:spTgt spid="65"/>
                                        </p:tgtEl>
                                        <p:attrNameLst>
                                          <p:attrName>ppt_w</p:attrName>
                                        </p:attrNameLst>
                                      </p:cBhvr>
                                      <p:tavLst>
                                        <p:tav tm="0">
                                          <p:val>
                                            <p:fltVal val="0"/>
                                          </p:val>
                                        </p:tav>
                                        <p:tav tm="100000">
                                          <p:val>
                                            <p:strVal val="#ppt_w"/>
                                          </p:val>
                                        </p:tav>
                                      </p:tavLst>
                                    </p:anim>
                                    <p:anim calcmode="lin" valueType="num">
                                      <p:cBhvr>
                                        <p:cTn id="8" dur="500" fill="hold"/>
                                        <p:tgtEl>
                                          <p:spTgt spid="65"/>
                                        </p:tgtEl>
                                        <p:attrNameLst>
                                          <p:attrName>ppt_h</p:attrName>
                                        </p:attrNameLst>
                                      </p:cBhvr>
                                      <p:tavLst>
                                        <p:tav tm="0">
                                          <p:val>
                                            <p:fltVal val="0"/>
                                          </p:val>
                                        </p:tav>
                                        <p:tav tm="100000">
                                          <p:val>
                                            <p:strVal val="#ppt_h"/>
                                          </p:val>
                                        </p:tav>
                                      </p:tavLst>
                                    </p:anim>
                                    <p:animEffect transition="in" filter="fade">
                                      <p:cBhvr>
                                        <p:cTn id="9" dur="500"/>
                                        <p:tgtEl>
                                          <p:spTgt spid="6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childTnLst>
                                    <p:set>
                                      <p:cBhvr>
                                        <p:cTn id="13" dur="1" fill="hold">
                                          <p:stCondLst>
                                            <p:cond delay="0"/>
                                          </p:stCondLst>
                                        </p:cTn>
                                        <p:tgtEl>
                                          <p:spTgt spid="65"/>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0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2000"/>
                                        <p:tgtEl>
                                          <p:spTgt spid="37"/>
                                        </p:tgtEl>
                                      </p:cBhvr>
                                    </p:animEffect>
                                  </p:childTnLst>
                                </p:cTn>
                              </p:par>
                              <p:par>
                                <p:cTn id="20" presetID="10" presetClass="entr" presetSubtype="0" fill="hold"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2000"/>
                                        <p:tgtEl>
                                          <p:spTgt spid="38"/>
                                        </p:tgtEl>
                                      </p:cBhvr>
                                    </p:animEffect>
                                  </p:childTnLst>
                                </p:cTn>
                              </p:par>
                              <p:par>
                                <p:cTn id="23" presetID="10"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2000"/>
                                        <p:tgtEl>
                                          <p:spTgt spid="39"/>
                                        </p:tgtEl>
                                      </p:cBhvr>
                                    </p:animEffect>
                                  </p:childTnLst>
                                </p:cTn>
                              </p:par>
                              <p:par>
                                <p:cTn id="26" presetID="10" presetClass="entr" presetSubtype="0" fill="hold"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2000"/>
                                        <p:tgtEl>
                                          <p:spTgt spid="40"/>
                                        </p:tgtEl>
                                      </p:cBhvr>
                                    </p:animEffect>
                                  </p:childTnLst>
                                </p:cTn>
                              </p:par>
                              <p:par>
                                <p:cTn id="29" presetID="10" presetClass="entr" presetSubtype="0"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2000"/>
                                        <p:tgtEl>
                                          <p:spTgt spid="41"/>
                                        </p:tgtEl>
                                      </p:cBhvr>
                                    </p:animEffect>
                                  </p:childTnLst>
                                </p:cTn>
                              </p:par>
                              <p:par>
                                <p:cTn id="32" presetID="10" presetClass="entr" presetSubtype="0" fill="hold"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2000"/>
                                        <p:tgtEl>
                                          <p:spTgt spid="28"/>
                                        </p:tgtEl>
                                      </p:cBhvr>
                                    </p:animEffect>
                                  </p:childTnLst>
                                </p:cTn>
                              </p:par>
                              <p:par>
                                <p:cTn id="35" presetID="10" presetClass="entr" presetSubtype="0"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2000"/>
                                        <p:tgtEl>
                                          <p:spTgt spid="31"/>
                                        </p:tgtEl>
                                      </p:cBhvr>
                                    </p:animEffect>
                                  </p:childTnLst>
                                </p:cTn>
                              </p:par>
                              <p:par>
                                <p:cTn id="38" presetID="10" presetClass="entr" presetSubtype="0" fill="hold"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2000"/>
                                        <p:tgtEl>
                                          <p:spTgt spid="32"/>
                                        </p:tgtEl>
                                      </p:cBhvr>
                                    </p:animEffect>
                                  </p:childTnLst>
                                </p:cTn>
                              </p:par>
                              <p:par>
                                <p:cTn id="41" presetID="10"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2000"/>
                                        <p:tgtEl>
                                          <p:spTgt spid="33"/>
                                        </p:tgtEl>
                                      </p:cBhvr>
                                    </p:animEffect>
                                  </p:childTnLst>
                                </p:cTn>
                              </p:par>
                              <p:par>
                                <p:cTn id="44" presetID="10" presetClass="entr" presetSubtype="0" fill="hold"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2000"/>
                                        <p:tgtEl>
                                          <p:spTgt spid="34"/>
                                        </p:tgtEl>
                                      </p:cBhvr>
                                    </p:animEffect>
                                  </p:childTnLst>
                                </p:cTn>
                              </p:par>
                            </p:childTnLst>
                          </p:cTn>
                        </p:par>
                        <p:par>
                          <p:cTn id="47" fill="hold">
                            <p:stCondLst>
                              <p:cond delay="0"/>
                            </p:stCondLst>
                            <p:childTnLst>
                              <p:par>
                                <p:cTn id="48" presetID="10" presetClass="entr" presetSubtype="0" fill="hold" grpId="0" nodeType="after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2000"/>
                                        <p:tgtEl>
                                          <p:spTgt spid="56"/>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nodeType="clickEffect">
                                  <p:stCondLst>
                                    <p:cond delay="0"/>
                                  </p:stCondLst>
                                  <p:childTnLst>
                                    <p:set>
                                      <p:cBhvr>
                                        <p:cTn id="54" dur="1" fill="hold">
                                          <p:stCondLst>
                                            <p:cond delay="0"/>
                                          </p:stCondLst>
                                        </p:cTn>
                                        <p:tgtEl>
                                          <p:spTgt spid="2"/>
                                        </p:tgtEl>
                                        <p:attrNameLst>
                                          <p:attrName>style.visibility</p:attrName>
                                        </p:attrNameLst>
                                      </p:cBhvr>
                                      <p:to>
                                        <p:strVal val="visible"/>
                                      </p:to>
                                    </p:set>
                                    <p:anim calcmode="lin" valueType="num">
                                      <p:cBhvr>
                                        <p:cTn id="55" dur="500" fill="hold"/>
                                        <p:tgtEl>
                                          <p:spTgt spid="2"/>
                                        </p:tgtEl>
                                        <p:attrNameLst>
                                          <p:attrName>ppt_w</p:attrName>
                                        </p:attrNameLst>
                                      </p:cBhvr>
                                      <p:tavLst>
                                        <p:tav tm="0">
                                          <p:val>
                                            <p:fltVal val="0"/>
                                          </p:val>
                                        </p:tav>
                                        <p:tav tm="100000">
                                          <p:val>
                                            <p:strVal val="#ppt_w"/>
                                          </p:val>
                                        </p:tav>
                                      </p:tavLst>
                                    </p:anim>
                                    <p:anim calcmode="lin" valueType="num">
                                      <p:cBhvr>
                                        <p:cTn id="56" dur="500" fill="hold"/>
                                        <p:tgtEl>
                                          <p:spTgt spid="2"/>
                                        </p:tgtEl>
                                        <p:attrNameLst>
                                          <p:attrName>ppt_h</p:attrName>
                                        </p:attrNameLst>
                                      </p:cBhvr>
                                      <p:tavLst>
                                        <p:tav tm="0">
                                          <p:val>
                                            <p:fltVal val="0"/>
                                          </p:val>
                                        </p:tav>
                                        <p:tav tm="100000">
                                          <p:val>
                                            <p:strVal val="#ppt_h"/>
                                          </p:val>
                                        </p:tav>
                                      </p:tavLst>
                                    </p:anim>
                                    <p:animEffect transition="in" filter="fade">
                                      <p:cBhvr>
                                        <p:cTn id="57" dur="500"/>
                                        <p:tgtEl>
                                          <p:spTgt spid="2"/>
                                        </p:tgtEl>
                                      </p:cBhvr>
                                    </p:animEffect>
                                  </p:childTnLst>
                                </p:cTn>
                              </p:par>
                              <p:par>
                                <p:cTn id="58" presetID="53" presetClass="entr" presetSubtype="16" fill="hold" nodeType="withEffect">
                                  <p:stCondLst>
                                    <p:cond delay="0"/>
                                  </p:stCondLst>
                                  <p:childTnLst>
                                    <p:set>
                                      <p:cBhvr>
                                        <p:cTn id="59" dur="1" fill="hold">
                                          <p:stCondLst>
                                            <p:cond delay="0"/>
                                          </p:stCondLst>
                                        </p:cTn>
                                        <p:tgtEl>
                                          <p:spTgt spid="30"/>
                                        </p:tgtEl>
                                        <p:attrNameLst>
                                          <p:attrName>style.visibility</p:attrName>
                                        </p:attrNameLst>
                                      </p:cBhvr>
                                      <p:to>
                                        <p:strVal val="visible"/>
                                      </p:to>
                                    </p:set>
                                    <p:anim calcmode="lin" valueType="num">
                                      <p:cBhvr>
                                        <p:cTn id="60" dur="500" fill="hold"/>
                                        <p:tgtEl>
                                          <p:spTgt spid="30"/>
                                        </p:tgtEl>
                                        <p:attrNameLst>
                                          <p:attrName>ppt_w</p:attrName>
                                        </p:attrNameLst>
                                      </p:cBhvr>
                                      <p:tavLst>
                                        <p:tav tm="0">
                                          <p:val>
                                            <p:fltVal val="0"/>
                                          </p:val>
                                        </p:tav>
                                        <p:tav tm="100000">
                                          <p:val>
                                            <p:strVal val="#ppt_w"/>
                                          </p:val>
                                        </p:tav>
                                      </p:tavLst>
                                    </p:anim>
                                    <p:anim calcmode="lin" valueType="num">
                                      <p:cBhvr>
                                        <p:cTn id="61" dur="500" fill="hold"/>
                                        <p:tgtEl>
                                          <p:spTgt spid="30"/>
                                        </p:tgtEl>
                                        <p:attrNameLst>
                                          <p:attrName>ppt_h</p:attrName>
                                        </p:attrNameLst>
                                      </p:cBhvr>
                                      <p:tavLst>
                                        <p:tav tm="0">
                                          <p:val>
                                            <p:fltVal val="0"/>
                                          </p:val>
                                        </p:tav>
                                        <p:tav tm="100000">
                                          <p:val>
                                            <p:strVal val="#ppt_h"/>
                                          </p:val>
                                        </p:tav>
                                      </p:tavLst>
                                    </p:anim>
                                    <p:animEffect transition="in" filter="fade">
                                      <p:cBhvr>
                                        <p:cTn id="62" dur="500"/>
                                        <p:tgtEl>
                                          <p:spTgt spid="30"/>
                                        </p:tgtEl>
                                      </p:cBhvr>
                                    </p:animEffect>
                                  </p:childTnLst>
                                </p:cTn>
                              </p:par>
                              <p:par>
                                <p:cTn id="63" presetID="10" presetClass="entr" presetSubtype="0" fill="hold" nodeType="withEffect">
                                  <p:stCondLst>
                                    <p:cond delay="0"/>
                                  </p:stCondLst>
                                  <p:childTnLst>
                                    <p:set>
                                      <p:cBhvr>
                                        <p:cTn id="64" dur="1" fill="hold">
                                          <p:stCondLst>
                                            <p:cond delay="0"/>
                                          </p:stCondLst>
                                        </p:cTn>
                                        <p:tgtEl>
                                          <p:spTgt spid="35845"/>
                                        </p:tgtEl>
                                        <p:attrNameLst>
                                          <p:attrName>style.visibility</p:attrName>
                                        </p:attrNameLst>
                                      </p:cBhvr>
                                      <p:to>
                                        <p:strVal val="visible"/>
                                      </p:to>
                                    </p:set>
                                    <p:animEffect transition="in" filter="fade">
                                      <p:cBhvr>
                                        <p:cTn id="65" dur="2000"/>
                                        <p:tgtEl>
                                          <p:spTgt spid="35845"/>
                                        </p:tgtEl>
                                      </p:cBhvr>
                                    </p:animEffect>
                                  </p:childTnLst>
                                </p:cTn>
                              </p:par>
                              <p:par>
                                <p:cTn id="66" presetID="10" presetClass="entr" presetSubtype="0" fill="hold" nodeType="withEffect">
                                  <p:stCondLst>
                                    <p:cond delay="0"/>
                                  </p:stCondLst>
                                  <p:childTnLst>
                                    <p:set>
                                      <p:cBhvr>
                                        <p:cTn id="67" dur="1" fill="hold">
                                          <p:stCondLst>
                                            <p:cond delay="0"/>
                                          </p:stCondLst>
                                        </p:cTn>
                                        <p:tgtEl>
                                          <p:spTgt spid="35848"/>
                                        </p:tgtEl>
                                        <p:attrNameLst>
                                          <p:attrName>style.visibility</p:attrName>
                                        </p:attrNameLst>
                                      </p:cBhvr>
                                      <p:to>
                                        <p:strVal val="visible"/>
                                      </p:to>
                                    </p:set>
                                    <p:animEffect transition="in" filter="fade">
                                      <p:cBhvr>
                                        <p:cTn id="68" dur="2000"/>
                                        <p:tgtEl>
                                          <p:spTgt spid="35848"/>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56"/>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35845"/>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35848"/>
                                        </p:tgtEl>
                                        <p:attrNameLst>
                                          <p:attrName>style.visibility</p:attrName>
                                        </p:attrNameLst>
                                      </p:cBhvr>
                                      <p:to>
                                        <p:strVal val="hidden"/>
                                      </p:to>
                                    </p:set>
                                  </p:childTnLst>
                                </p:cTn>
                              </p:par>
                              <p:par>
                                <p:cTn id="77" presetID="53" presetClass="entr" presetSubtype="16" fill="hold" nodeType="withEffect">
                                  <p:stCondLst>
                                    <p:cond delay="0"/>
                                  </p:stCondLst>
                                  <p:childTnLst>
                                    <p:set>
                                      <p:cBhvr>
                                        <p:cTn id="78" dur="1" fill="hold">
                                          <p:stCondLst>
                                            <p:cond delay="0"/>
                                          </p:stCondLst>
                                        </p:cTn>
                                        <p:tgtEl>
                                          <p:spTgt spid="52"/>
                                        </p:tgtEl>
                                        <p:attrNameLst>
                                          <p:attrName>style.visibility</p:attrName>
                                        </p:attrNameLst>
                                      </p:cBhvr>
                                      <p:to>
                                        <p:strVal val="visible"/>
                                      </p:to>
                                    </p:set>
                                    <p:anim calcmode="lin" valueType="num">
                                      <p:cBhvr>
                                        <p:cTn id="79" dur="500" fill="hold"/>
                                        <p:tgtEl>
                                          <p:spTgt spid="52"/>
                                        </p:tgtEl>
                                        <p:attrNameLst>
                                          <p:attrName>ppt_w</p:attrName>
                                        </p:attrNameLst>
                                      </p:cBhvr>
                                      <p:tavLst>
                                        <p:tav tm="0">
                                          <p:val>
                                            <p:fltVal val="0"/>
                                          </p:val>
                                        </p:tav>
                                        <p:tav tm="100000">
                                          <p:val>
                                            <p:strVal val="#ppt_w"/>
                                          </p:val>
                                        </p:tav>
                                      </p:tavLst>
                                    </p:anim>
                                    <p:anim calcmode="lin" valueType="num">
                                      <p:cBhvr>
                                        <p:cTn id="80" dur="500" fill="hold"/>
                                        <p:tgtEl>
                                          <p:spTgt spid="52"/>
                                        </p:tgtEl>
                                        <p:attrNameLst>
                                          <p:attrName>ppt_h</p:attrName>
                                        </p:attrNameLst>
                                      </p:cBhvr>
                                      <p:tavLst>
                                        <p:tav tm="0">
                                          <p:val>
                                            <p:fltVal val="0"/>
                                          </p:val>
                                        </p:tav>
                                        <p:tav tm="100000">
                                          <p:val>
                                            <p:strVal val="#ppt_h"/>
                                          </p:val>
                                        </p:tav>
                                      </p:tavLst>
                                    </p:anim>
                                    <p:animEffect transition="in" filter="fade">
                                      <p:cBhvr>
                                        <p:cTn id="81" dur="500"/>
                                        <p:tgtEl>
                                          <p:spTgt spid="52"/>
                                        </p:tgtEl>
                                      </p:cBhvr>
                                    </p:animEffect>
                                  </p:childTnLst>
                                </p:cTn>
                              </p:par>
                              <p:par>
                                <p:cTn id="82" presetID="53" presetClass="entr" presetSubtype="16" fill="hold" nodeType="withEffect">
                                  <p:stCondLst>
                                    <p:cond delay="0"/>
                                  </p:stCondLst>
                                  <p:childTnLst>
                                    <p:set>
                                      <p:cBhvr>
                                        <p:cTn id="83" dur="1" fill="hold">
                                          <p:stCondLst>
                                            <p:cond delay="0"/>
                                          </p:stCondLst>
                                        </p:cTn>
                                        <p:tgtEl>
                                          <p:spTgt spid="53"/>
                                        </p:tgtEl>
                                        <p:attrNameLst>
                                          <p:attrName>style.visibility</p:attrName>
                                        </p:attrNameLst>
                                      </p:cBhvr>
                                      <p:to>
                                        <p:strVal val="visible"/>
                                      </p:to>
                                    </p:set>
                                    <p:anim calcmode="lin" valueType="num">
                                      <p:cBhvr>
                                        <p:cTn id="84" dur="500" fill="hold"/>
                                        <p:tgtEl>
                                          <p:spTgt spid="53"/>
                                        </p:tgtEl>
                                        <p:attrNameLst>
                                          <p:attrName>ppt_w</p:attrName>
                                        </p:attrNameLst>
                                      </p:cBhvr>
                                      <p:tavLst>
                                        <p:tav tm="0">
                                          <p:val>
                                            <p:fltVal val="0"/>
                                          </p:val>
                                        </p:tav>
                                        <p:tav tm="100000">
                                          <p:val>
                                            <p:strVal val="#ppt_w"/>
                                          </p:val>
                                        </p:tav>
                                      </p:tavLst>
                                    </p:anim>
                                    <p:anim calcmode="lin" valueType="num">
                                      <p:cBhvr>
                                        <p:cTn id="85" dur="500" fill="hold"/>
                                        <p:tgtEl>
                                          <p:spTgt spid="53"/>
                                        </p:tgtEl>
                                        <p:attrNameLst>
                                          <p:attrName>ppt_h</p:attrName>
                                        </p:attrNameLst>
                                      </p:cBhvr>
                                      <p:tavLst>
                                        <p:tav tm="0">
                                          <p:val>
                                            <p:fltVal val="0"/>
                                          </p:val>
                                        </p:tav>
                                        <p:tav tm="100000">
                                          <p:val>
                                            <p:strVal val="#ppt_h"/>
                                          </p:val>
                                        </p:tav>
                                      </p:tavLst>
                                    </p:anim>
                                    <p:animEffect transition="in" filter="fade">
                                      <p:cBhvr>
                                        <p:cTn id="86" dur="500"/>
                                        <p:tgtEl>
                                          <p:spTgt spid="53"/>
                                        </p:tgtEl>
                                      </p:cBhvr>
                                    </p:animEffect>
                                  </p:childTnLst>
                                </p:cTn>
                              </p:par>
                              <p:par>
                                <p:cTn id="87" presetID="53" presetClass="entr" presetSubtype="16" fill="hold" nodeType="withEffect">
                                  <p:stCondLst>
                                    <p:cond delay="0"/>
                                  </p:stCondLst>
                                  <p:childTnLst>
                                    <p:set>
                                      <p:cBhvr>
                                        <p:cTn id="88" dur="1" fill="hold">
                                          <p:stCondLst>
                                            <p:cond delay="0"/>
                                          </p:stCondLst>
                                        </p:cTn>
                                        <p:tgtEl>
                                          <p:spTgt spid="54"/>
                                        </p:tgtEl>
                                        <p:attrNameLst>
                                          <p:attrName>style.visibility</p:attrName>
                                        </p:attrNameLst>
                                      </p:cBhvr>
                                      <p:to>
                                        <p:strVal val="visible"/>
                                      </p:to>
                                    </p:set>
                                    <p:anim calcmode="lin" valueType="num">
                                      <p:cBhvr>
                                        <p:cTn id="89" dur="500" fill="hold"/>
                                        <p:tgtEl>
                                          <p:spTgt spid="54"/>
                                        </p:tgtEl>
                                        <p:attrNameLst>
                                          <p:attrName>ppt_w</p:attrName>
                                        </p:attrNameLst>
                                      </p:cBhvr>
                                      <p:tavLst>
                                        <p:tav tm="0">
                                          <p:val>
                                            <p:fltVal val="0"/>
                                          </p:val>
                                        </p:tav>
                                        <p:tav tm="100000">
                                          <p:val>
                                            <p:strVal val="#ppt_w"/>
                                          </p:val>
                                        </p:tav>
                                      </p:tavLst>
                                    </p:anim>
                                    <p:anim calcmode="lin" valueType="num">
                                      <p:cBhvr>
                                        <p:cTn id="90" dur="500" fill="hold"/>
                                        <p:tgtEl>
                                          <p:spTgt spid="54"/>
                                        </p:tgtEl>
                                        <p:attrNameLst>
                                          <p:attrName>ppt_h</p:attrName>
                                        </p:attrNameLst>
                                      </p:cBhvr>
                                      <p:tavLst>
                                        <p:tav tm="0">
                                          <p:val>
                                            <p:fltVal val="0"/>
                                          </p:val>
                                        </p:tav>
                                        <p:tav tm="100000">
                                          <p:val>
                                            <p:strVal val="#ppt_h"/>
                                          </p:val>
                                        </p:tav>
                                      </p:tavLst>
                                    </p:anim>
                                    <p:animEffect transition="in" filter="fade">
                                      <p:cBhvr>
                                        <p:cTn id="91" dur="500"/>
                                        <p:tgtEl>
                                          <p:spTgt spid="54"/>
                                        </p:tgtEl>
                                      </p:cBhvr>
                                    </p:animEffect>
                                  </p:childTnLst>
                                </p:cTn>
                              </p:par>
                              <p:par>
                                <p:cTn id="92" presetID="53" presetClass="entr" presetSubtype="16" fill="hold" nodeType="withEffect">
                                  <p:stCondLst>
                                    <p:cond delay="0"/>
                                  </p:stCondLst>
                                  <p:childTnLst>
                                    <p:set>
                                      <p:cBhvr>
                                        <p:cTn id="93" dur="1" fill="hold">
                                          <p:stCondLst>
                                            <p:cond delay="0"/>
                                          </p:stCondLst>
                                        </p:cTn>
                                        <p:tgtEl>
                                          <p:spTgt spid="55"/>
                                        </p:tgtEl>
                                        <p:attrNameLst>
                                          <p:attrName>style.visibility</p:attrName>
                                        </p:attrNameLst>
                                      </p:cBhvr>
                                      <p:to>
                                        <p:strVal val="visible"/>
                                      </p:to>
                                    </p:set>
                                    <p:anim calcmode="lin" valueType="num">
                                      <p:cBhvr>
                                        <p:cTn id="94" dur="500" fill="hold"/>
                                        <p:tgtEl>
                                          <p:spTgt spid="55"/>
                                        </p:tgtEl>
                                        <p:attrNameLst>
                                          <p:attrName>ppt_w</p:attrName>
                                        </p:attrNameLst>
                                      </p:cBhvr>
                                      <p:tavLst>
                                        <p:tav tm="0">
                                          <p:val>
                                            <p:fltVal val="0"/>
                                          </p:val>
                                        </p:tav>
                                        <p:tav tm="100000">
                                          <p:val>
                                            <p:strVal val="#ppt_w"/>
                                          </p:val>
                                        </p:tav>
                                      </p:tavLst>
                                    </p:anim>
                                    <p:anim calcmode="lin" valueType="num">
                                      <p:cBhvr>
                                        <p:cTn id="95" dur="500" fill="hold"/>
                                        <p:tgtEl>
                                          <p:spTgt spid="55"/>
                                        </p:tgtEl>
                                        <p:attrNameLst>
                                          <p:attrName>ppt_h</p:attrName>
                                        </p:attrNameLst>
                                      </p:cBhvr>
                                      <p:tavLst>
                                        <p:tav tm="0">
                                          <p:val>
                                            <p:fltVal val="0"/>
                                          </p:val>
                                        </p:tav>
                                        <p:tav tm="100000">
                                          <p:val>
                                            <p:strVal val="#ppt_h"/>
                                          </p:val>
                                        </p:tav>
                                      </p:tavLst>
                                    </p:anim>
                                    <p:animEffect transition="in" filter="fade">
                                      <p:cBhvr>
                                        <p:cTn id="96" dur="500"/>
                                        <p:tgtEl>
                                          <p:spTgt spid="55"/>
                                        </p:tgtEl>
                                      </p:cBhvr>
                                    </p:animEffect>
                                  </p:childTnLst>
                                </p:cTn>
                              </p:par>
                              <p:par>
                                <p:cTn id="97" presetID="53" presetClass="entr" presetSubtype="16" fill="hold" nodeType="withEffect">
                                  <p:stCondLst>
                                    <p:cond delay="0"/>
                                  </p:stCondLst>
                                  <p:childTnLst>
                                    <p:set>
                                      <p:cBhvr>
                                        <p:cTn id="98" dur="1" fill="hold">
                                          <p:stCondLst>
                                            <p:cond delay="0"/>
                                          </p:stCondLst>
                                        </p:cTn>
                                        <p:tgtEl>
                                          <p:spTgt spid="51"/>
                                        </p:tgtEl>
                                        <p:attrNameLst>
                                          <p:attrName>style.visibility</p:attrName>
                                        </p:attrNameLst>
                                      </p:cBhvr>
                                      <p:to>
                                        <p:strVal val="visible"/>
                                      </p:to>
                                    </p:set>
                                    <p:anim calcmode="lin" valueType="num">
                                      <p:cBhvr>
                                        <p:cTn id="99" dur="500" fill="hold"/>
                                        <p:tgtEl>
                                          <p:spTgt spid="51"/>
                                        </p:tgtEl>
                                        <p:attrNameLst>
                                          <p:attrName>ppt_w</p:attrName>
                                        </p:attrNameLst>
                                      </p:cBhvr>
                                      <p:tavLst>
                                        <p:tav tm="0">
                                          <p:val>
                                            <p:fltVal val="0"/>
                                          </p:val>
                                        </p:tav>
                                        <p:tav tm="100000">
                                          <p:val>
                                            <p:strVal val="#ppt_w"/>
                                          </p:val>
                                        </p:tav>
                                      </p:tavLst>
                                    </p:anim>
                                    <p:anim calcmode="lin" valueType="num">
                                      <p:cBhvr>
                                        <p:cTn id="100" dur="500" fill="hold"/>
                                        <p:tgtEl>
                                          <p:spTgt spid="51"/>
                                        </p:tgtEl>
                                        <p:attrNameLst>
                                          <p:attrName>ppt_h</p:attrName>
                                        </p:attrNameLst>
                                      </p:cBhvr>
                                      <p:tavLst>
                                        <p:tav tm="0">
                                          <p:val>
                                            <p:fltVal val="0"/>
                                          </p:val>
                                        </p:tav>
                                        <p:tav tm="100000">
                                          <p:val>
                                            <p:strVal val="#ppt_h"/>
                                          </p:val>
                                        </p:tav>
                                      </p:tavLst>
                                    </p:anim>
                                    <p:animEffect transition="in" filter="fade">
                                      <p:cBhvr>
                                        <p:cTn id="101" dur="500"/>
                                        <p:tgtEl>
                                          <p:spTgt spid="51"/>
                                        </p:tgtEl>
                                      </p:cBhvr>
                                    </p:animEffect>
                                  </p:childTnLst>
                                </p:cTn>
                              </p:par>
                              <p:par>
                                <p:cTn id="102" presetID="53" presetClass="entr" presetSubtype="16" fill="hold" nodeType="withEffect">
                                  <p:stCondLst>
                                    <p:cond delay="0"/>
                                  </p:stCondLst>
                                  <p:childTnLst>
                                    <p:set>
                                      <p:cBhvr>
                                        <p:cTn id="103" dur="1" fill="hold">
                                          <p:stCondLst>
                                            <p:cond delay="0"/>
                                          </p:stCondLst>
                                        </p:cTn>
                                        <p:tgtEl>
                                          <p:spTgt spid="47"/>
                                        </p:tgtEl>
                                        <p:attrNameLst>
                                          <p:attrName>style.visibility</p:attrName>
                                        </p:attrNameLst>
                                      </p:cBhvr>
                                      <p:to>
                                        <p:strVal val="visible"/>
                                      </p:to>
                                    </p:set>
                                    <p:anim calcmode="lin" valueType="num">
                                      <p:cBhvr>
                                        <p:cTn id="104" dur="500" fill="hold"/>
                                        <p:tgtEl>
                                          <p:spTgt spid="47"/>
                                        </p:tgtEl>
                                        <p:attrNameLst>
                                          <p:attrName>ppt_w</p:attrName>
                                        </p:attrNameLst>
                                      </p:cBhvr>
                                      <p:tavLst>
                                        <p:tav tm="0">
                                          <p:val>
                                            <p:fltVal val="0"/>
                                          </p:val>
                                        </p:tav>
                                        <p:tav tm="100000">
                                          <p:val>
                                            <p:strVal val="#ppt_w"/>
                                          </p:val>
                                        </p:tav>
                                      </p:tavLst>
                                    </p:anim>
                                    <p:anim calcmode="lin" valueType="num">
                                      <p:cBhvr>
                                        <p:cTn id="105" dur="500" fill="hold"/>
                                        <p:tgtEl>
                                          <p:spTgt spid="47"/>
                                        </p:tgtEl>
                                        <p:attrNameLst>
                                          <p:attrName>ppt_h</p:attrName>
                                        </p:attrNameLst>
                                      </p:cBhvr>
                                      <p:tavLst>
                                        <p:tav tm="0">
                                          <p:val>
                                            <p:fltVal val="0"/>
                                          </p:val>
                                        </p:tav>
                                        <p:tav tm="100000">
                                          <p:val>
                                            <p:strVal val="#ppt_h"/>
                                          </p:val>
                                        </p:tav>
                                      </p:tavLst>
                                    </p:anim>
                                    <p:animEffect transition="in" filter="fade">
                                      <p:cBhvr>
                                        <p:cTn id="106" dur="500"/>
                                        <p:tgtEl>
                                          <p:spTgt spid="47"/>
                                        </p:tgtEl>
                                      </p:cBhvr>
                                    </p:animEffect>
                                  </p:childTnLst>
                                </p:cTn>
                              </p:par>
                              <p:par>
                                <p:cTn id="107" presetID="53" presetClass="entr" presetSubtype="16" fill="hold" nodeType="withEffect">
                                  <p:stCondLst>
                                    <p:cond delay="0"/>
                                  </p:stCondLst>
                                  <p:childTnLst>
                                    <p:set>
                                      <p:cBhvr>
                                        <p:cTn id="108" dur="1" fill="hold">
                                          <p:stCondLst>
                                            <p:cond delay="0"/>
                                          </p:stCondLst>
                                        </p:cTn>
                                        <p:tgtEl>
                                          <p:spTgt spid="48"/>
                                        </p:tgtEl>
                                        <p:attrNameLst>
                                          <p:attrName>style.visibility</p:attrName>
                                        </p:attrNameLst>
                                      </p:cBhvr>
                                      <p:to>
                                        <p:strVal val="visible"/>
                                      </p:to>
                                    </p:set>
                                    <p:anim calcmode="lin" valueType="num">
                                      <p:cBhvr>
                                        <p:cTn id="109" dur="500" fill="hold"/>
                                        <p:tgtEl>
                                          <p:spTgt spid="48"/>
                                        </p:tgtEl>
                                        <p:attrNameLst>
                                          <p:attrName>ppt_w</p:attrName>
                                        </p:attrNameLst>
                                      </p:cBhvr>
                                      <p:tavLst>
                                        <p:tav tm="0">
                                          <p:val>
                                            <p:fltVal val="0"/>
                                          </p:val>
                                        </p:tav>
                                        <p:tav tm="100000">
                                          <p:val>
                                            <p:strVal val="#ppt_w"/>
                                          </p:val>
                                        </p:tav>
                                      </p:tavLst>
                                    </p:anim>
                                    <p:anim calcmode="lin" valueType="num">
                                      <p:cBhvr>
                                        <p:cTn id="110" dur="500" fill="hold"/>
                                        <p:tgtEl>
                                          <p:spTgt spid="48"/>
                                        </p:tgtEl>
                                        <p:attrNameLst>
                                          <p:attrName>ppt_h</p:attrName>
                                        </p:attrNameLst>
                                      </p:cBhvr>
                                      <p:tavLst>
                                        <p:tav tm="0">
                                          <p:val>
                                            <p:fltVal val="0"/>
                                          </p:val>
                                        </p:tav>
                                        <p:tav tm="100000">
                                          <p:val>
                                            <p:strVal val="#ppt_h"/>
                                          </p:val>
                                        </p:tav>
                                      </p:tavLst>
                                    </p:anim>
                                    <p:animEffect transition="in" filter="fade">
                                      <p:cBhvr>
                                        <p:cTn id="111" dur="500"/>
                                        <p:tgtEl>
                                          <p:spTgt spid="48"/>
                                        </p:tgtEl>
                                      </p:cBhvr>
                                    </p:animEffect>
                                  </p:childTnLst>
                                </p:cTn>
                              </p:par>
                              <p:par>
                                <p:cTn id="112" presetID="53" presetClass="entr" presetSubtype="16" fill="hold" nodeType="withEffect">
                                  <p:stCondLst>
                                    <p:cond delay="0"/>
                                  </p:stCondLst>
                                  <p:childTnLst>
                                    <p:set>
                                      <p:cBhvr>
                                        <p:cTn id="113" dur="1" fill="hold">
                                          <p:stCondLst>
                                            <p:cond delay="0"/>
                                          </p:stCondLst>
                                        </p:cTn>
                                        <p:tgtEl>
                                          <p:spTgt spid="49"/>
                                        </p:tgtEl>
                                        <p:attrNameLst>
                                          <p:attrName>style.visibility</p:attrName>
                                        </p:attrNameLst>
                                      </p:cBhvr>
                                      <p:to>
                                        <p:strVal val="visible"/>
                                      </p:to>
                                    </p:set>
                                    <p:anim calcmode="lin" valueType="num">
                                      <p:cBhvr>
                                        <p:cTn id="114" dur="500" fill="hold"/>
                                        <p:tgtEl>
                                          <p:spTgt spid="49"/>
                                        </p:tgtEl>
                                        <p:attrNameLst>
                                          <p:attrName>ppt_w</p:attrName>
                                        </p:attrNameLst>
                                      </p:cBhvr>
                                      <p:tavLst>
                                        <p:tav tm="0">
                                          <p:val>
                                            <p:fltVal val="0"/>
                                          </p:val>
                                        </p:tav>
                                        <p:tav tm="100000">
                                          <p:val>
                                            <p:strVal val="#ppt_w"/>
                                          </p:val>
                                        </p:tav>
                                      </p:tavLst>
                                    </p:anim>
                                    <p:anim calcmode="lin" valueType="num">
                                      <p:cBhvr>
                                        <p:cTn id="115" dur="500" fill="hold"/>
                                        <p:tgtEl>
                                          <p:spTgt spid="49"/>
                                        </p:tgtEl>
                                        <p:attrNameLst>
                                          <p:attrName>ppt_h</p:attrName>
                                        </p:attrNameLst>
                                      </p:cBhvr>
                                      <p:tavLst>
                                        <p:tav tm="0">
                                          <p:val>
                                            <p:fltVal val="0"/>
                                          </p:val>
                                        </p:tav>
                                        <p:tav tm="100000">
                                          <p:val>
                                            <p:strVal val="#ppt_h"/>
                                          </p:val>
                                        </p:tav>
                                      </p:tavLst>
                                    </p:anim>
                                    <p:animEffect transition="in" filter="fade">
                                      <p:cBhvr>
                                        <p:cTn id="116" dur="500"/>
                                        <p:tgtEl>
                                          <p:spTgt spid="49"/>
                                        </p:tgtEl>
                                      </p:cBhvr>
                                    </p:animEffect>
                                  </p:childTnLst>
                                </p:cTn>
                              </p:par>
                              <p:par>
                                <p:cTn id="117" presetID="53" presetClass="entr" presetSubtype="16" fill="hold" nodeType="withEffect">
                                  <p:stCondLst>
                                    <p:cond delay="0"/>
                                  </p:stCondLst>
                                  <p:childTnLst>
                                    <p:set>
                                      <p:cBhvr>
                                        <p:cTn id="118" dur="1" fill="hold">
                                          <p:stCondLst>
                                            <p:cond delay="0"/>
                                          </p:stCondLst>
                                        </p:cTn>
                                        <p:tgtEl>
                                          <p:spTgt spid="50"/>
                                        </p:tgtEl>
                                        <p:attrNameLst>
                                          <p:attrName>style.visibility</p:attrName>
                                        </p:attrNameLst>
                                      </p:cBhvr>
                                      <p:to>
                                        <p:strVal val="visible"/>
                                      </p:to>
                                    </p:set>
                                    <p:anim calcmode="lin" valueType="num">
                                      <p:cBhvr>
                                        <p:cTn id="119" dur="500" fill="hold"/>
                                        <p:tgtEl>
                                          <p:spTgt spid="50"/>
                                        </p:tgtEl>
                                        <p:attrNameLst>
                                          <p:attrName>ppt_w</p:attrName>
                                        </p:attrNameLst>
                                      </p:cBhvr>
                                      <p:tavLst>
                                        <p:tav tm="0">
                                          <p:val>
                                            <p:fltVal val="0"/>
                                          </p:val>
                                        </p:tav>
                                        <p:tav tm="100000">
                                          <p:val>
                                            <p:strVal val="#ppt_w"/>
                                          </p:val>
                                        </p:tav>
                                      </p:tavLst>
                                    </p:anim>
                                    <p:anim calcmode="lin" valueType="num">
                                      <p:cBhvr>
                                        <p:cTn id="120" dur="500" fill="hold"/>
                                        <p:tgtEl>
                                          <p:spTgt spid="50"/>
                                        </p:tgtEl>
                                        <p:attrNameLst>
                                          <p:attrName>ppt_h</p:attrName>
                                        </p:attrNameLst>
                                      </p:cBhvr>
                                      <p:tavLst>
                                        <p:tav tm="0">
                                          <p:val>
                                            <p:fltVal val="0"/>
                                          </p:val>
                                        </p:tav>
                                        <p:tav tm="100000">
                                          <p:val>
                                            <p:strVal val="#ppt_h"/>
                                          </p:val>
                                        </p:tav>
                                      </p:tavLst>
                                    </p:anim>
                                    <p:animEffect transition="in" filter="fade">
                                      <p:cBhvr>
                                        <p:cTn id="121" dur="500"/>
                                        <p:tgtEl>
                                          <p:spTgt spid="50"/>
                                        </p:tgtEl>
                                      </p:cBhvr>
                                    </p:animEffect>
                                  </p:childTnLst>
                                </p:cTn>
                              </p:par>
                              <p:par>
                                <p:cTn id="122" presetID="53" presetClass="entr" presetSubtype="16" fill="hold" grpId="0" nodeType="withEffect">
                                  <p:stCondLst>
                                    <p:cond delay="0"/>
                                  </p:stCondLst>
                                  <p:childTnLst>
                                    <p:set>
                                      <p:cBhvr>
                                        <p:cTn id="123" dur="1" fill="hold">
                                          <p:stCondLst>
                                            <p:cond delay="0"/>
                                          </p:stCondLst>
                                        </p:cTn>
                                        <p:tgtEl>
                                          <p:spTgt spid="63"/>
                                        </p:tgtEl>
                                        <p:attrNameLst>
                                          <p:attrName>style.visibility</p:attrName>
                                        </p:attrNameLst>
                                      </p:cBhvr>
                                      <p:to>
                                        <p:strVal val="visible"/>
                                      </p:to>
                                    </p:set>
                                    <p:anim calcmode="lin" valueType="num">
                                      <p:cBhvr>
                                        <p:cTn id="124" dur="500" fill="hold"/>
                                        <p:tgtEl>
                                          <p:spTgt spid="63"/>
                                        </p:tgtEl>
                                        <p:attrNameLst>
                                          <p:attrName>ppt_w</p:attrName>
                                        </p:attrNameLst>
                                      </p:cBhvr>
                                      <p:tavLst>
                                        <p:tav tm="0">
                                          <p:val>
                                            <p:fltVal val="0"/>
                                          </p:val>
                                        </p:tav>
                                        <p:tav tm="100000">
                                          <p:val>
                                            <p:strVal val="#ppt_w"/>
                                          </p:val>
                                        </p:tav>
                                      </p:tavLst>
                                    </p:anim>
                                    <p:anim calcmode="lin" valueType="num">
                                      <p:cBhvr>
                                        <p:cTn id="125" dur="500" fill="hold"/>
                                        <p:tgtEl>
                                          <p:spTgt spid="63"/>
                                        </p:tgtEl>
                                        <p:attrNameLst>
                                          <p:attrName>ppt_h</p:attrName>
                                        </p:attrNameLst>
                                      </p:cBhvr>
                                      <p:tavLst>
                                        <p:tav tm="0">
                                          <p:val>
                                            <p:fltVal val="0"/>
                                          </p:val>
                                        </p:tav>
                                        <p:tav tm="100000">
                                          <p:val>
                                            <p:strVal val="#ppt_h"/>
                                          </p:val>
                                        </p:tav>
                                      </p:tavLst>
                                    </p:anim>
                                    <p:animEffect transition="in" filter="fade">
                                      <p:cBhvr>
                                        <p:cTn id="126" dur="500"/>
                                        <p:tgtEl>
                                          <p:spTgt spid="63"/>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80"/>
                                        </p:tgtEl>
                                        <p:attrNameLst>
                                          <p:attrName>style.visibility</p:attrName>
                                        </p:attrNameLst>
                                      </p:cBhvr>
                                      <p:to>
                                        <p:strVal val="visible"/>
                                      </p:to>
                                    </p:set>
                                    <p:animEffect transition="in" filter="fade">
                                      <p:cBhvr>
                                        <p:cTn id="131" dur="2000"/>
                                        <p:tgtEl>
                                          <p:spTgt spid="80"/>
                                        </p:tgtEl>
                                      </p:cBhvr>
                                    </p:animEffect>
                                  </p:childTnLst>
                                </p:cTn>
                              </p:par>
                              <p:par>
                                <p:cTn id="132" presetID="10" presetClass="entr" presetSubtype="0" fill="hold" nodeType="withEffect">
                                  <p:stCondLst>
                                    <p:cond delay="0"/>
                                  </p:stCondLst>
                                  <p:childTnLst>
                                    <p:set>
                                      <p:cBhvr>
                                        <p:cTn id="133" dur="1" fill="hold">
                                          <p:stCondLst>
                                            <p:cond delay="0"/>
                                          </p:stCondLst>
                                        </p:cTn>
                                        <p:tgtEl>
                                          <p:spTgt spid="68"/>
                                        </p:tgtEl>
                                        <p:attrNameLst>
                                          <p:attrName>style.visibility</p:attrName>
                                        </p:attrNameLst>
                                      </p:cBhvr>
                                      <p:to>
                                        <p:strVal val="visible"/>
                                      </p:to>
                                    </p:set>
                                    <p:animEffect transition="in" filter="fade">
                                      <p:cBhvr>
                                        <p:cTn id="134" dur="2000"/>
                                        <p:tgtEl>
                                          <p:spTgt spid="68"/>
                                        </p:tgtEl>
                                      </p:cBhvr>
                                    </p:animEffect>
                                  </p:childTnLst>
                                </p:cTn>
                              </p:par>
                              <p:par>
                                <p:cTn id="135" presetID="10" presetClass="entr" presetSubtype="0" fill="hold" nodeType="withEffect">
                                  <p:stCondLst>
                                    <p:cond delay="0"/>
                                  </p:stCondLst>
                                  <p:childTnLst>
                                    <p:set>
                                      <p:cBhvr>
                                        <p:cTn id="136" dur="1" fill="hold">
                                          <p:stCondLst>
                                            <p:cond delay="0"/>
                                          </p:stCondLst>
                                        </p:cTn>
                                        <p:tgtEl>
                                          <p:spTgt spid="70"/>
                                        </p:tgtEl>
                                        <p:attrNameLst>
                                          <p:attrName>style.visibility</p:attrName>
                                        </p:attrNameLst>
                                      </p:cBhvr>
                                      <p:to>
                                        <p:strVal val="visible"/>
                                      </p:to>
                                    </p:set>
                                    <p:animEffect transition="in" filter="fade">
                                      <p:cBhvr>
                                        <p:cTn id="137" dur="2000"/>
                                        <p:tgtEl>
                                          <p:spTgt spid="70"/>
                                        </p:tgtEl>
                                      </p:cBhvr>
                                    </p:animEffect>
                                  </p:childTnLst>
                                </p:cTn>
                              </p:par>
                              <p:par>
                                <p:cTn id="138" presetID="10" presetClass="entr" presetSubtype="0" fill="hold" nodeType="withEffect">
                                  <p:stCondLst>
                                    <p:cond delay="0"/>
                                  </p:stCondLst>
                                  <p:childTnLst>
                                    <p:set>
                                      <p:cBhvr>
                                        <p:cTn id="139" dur="1" fill="hold">
                                          <p:stCondLst>
                                            <p:cond delay="0"/>
                                          </p:stCondLst>
                                        </p:cTn>
                                        <p:tgtEl>
                                          <p:spTgt spid="72"/>
                                        </p:tgtEl>
                                        <p:attrNameLst>
                                          <p:attrName>style.visibility</p:attrName>
                                        </p:attrNameLst>
                                      </p:cBhvr>
                                      <p:to>
                                        <p:strVal val="visible"/>
                                      </p:to>
                                    </p:set>
                                    <p:animEffect transition="in" filter="fade">
                                      <p:cBhvr>
                                        <p:cTn id="140" dur="2000"/>
                                        <p:tgtEl>
                                          <p:spTgt spid="72"/>
                                        </p:tgtEl>
                                      </p:cBhvr>
                                    </p:animEffect>
                                  </p:childTnLst>
                                </p:cTn>
                              </p:par>
                              <p:par>
                                <p:cTn id="141" presetID="10" presetClass="entr" presetSubtype="0" fill="hold" nodeType="withEffect">
                                  <p:stCondLst>
                                    <p:cond delay="0"/>
                                  </p:stCondLst>
                                  <p:childTnLst>
                                    <p:set>
                                      <p:cBhvr>
                                        <p:cTn id="142" dur="1" fill="hold">
                                          <p:stCondLst>
                                            <p:cond delay="0"/>
                                          </p:stCondLst>
                                        </p:cTn>
                                        <p:tgtEl>
                                          <p:spTgt spid="74"/>
                                        </p:tgtEl>
                                        <p:attrNameLst>
                                          <p:attrName>style.visibility</p:attrName>
                                        </p:attrNameLst>
                                      </p:cBhvr>
                                      <p:to>
                                        <p:strVal val="visible"/>
                                      </p:to>
                                    </p:set>
                                    <p:animEffect transition="in" filter="fade">
                                      <p:cBhvr>
                                        <p:cTn id="143" dur="2000"/>
                                        <p:tgtEl>
                                          <p:spTgt spid="74"/>
                                        </p:tgtEl>
                                      </p:cBhvr>
                                    </p:animEffect>
                                  </p:childTnLst>
                                </p:cTn>
                              </p:par>
                              <p:par>
                                <p:cTn id="144" presetID="10" presetClass="entr" presetSubtype="0" fill="hold" nodeType="withEffect">
                                  <p:stCondLst>
                                    <p:cond delay="0"/>
                                  </p:stCondLst>
                                  <p:childTnLst>
                                    <p:set>
                                      <p:cBhvr>
                                        <p:cTn id="145" dur="1" fill="hold">
                                          <p:stCondLst>
                                            <p:cond delay="0"/>
                                          </p:stCondLst>
                                        </p:cTn>
                                        <p:tgtEl>
                                          <p:spTgt spid="76"/>
                                        </p:tgtEl>
                                        <p:attrNameLst>
                                          <p:attrName>style.visibility</p:attrName>
                                        </p:attrNameLst>
                                      </p:cBhvr>
                                      <p:to>
                                        <p:strVal val="visible"/>
                                      </p:to>
                                    </p:set>
                                    <p:animEffect transition="in" filter="fade">
                                      <p:cBhvr>
                                        <p:cTn id="146" dur="2000"/>
                                        <p:tgtEl>
                                          <p:spTgt spid="76"/>
                                        </p:tgtEl>
                                      </p:cBhvr>
                                    </p:animEffect>
                                  </p:childTnLst>
                                </p:cTn>
                              </p:par>
                              <p:par>
                                <p:cTn id="147" presetID="1" presetClass="exit" presetSubtype="0" fill="hold" grpId="1" nodeType="withEffect">
                                  <p:stCondLst>
                                    <p:cond delay="0"/>
                                  </p:stCondLst>
                                  <p:childTnLst>
                                    <p:set>
                                      <p:cBhvr>
                                        <p:cTn id="148" dur="1" fill="hold">
                                          <p:stCondLst>
                                            <p:cond delay="0"/>
                                          </p:stCondLst>
                                        </p:cTn>
                                        <p:tgtEl>
                                          <p:spTgt spid="63"/>
                                        </p:tgtEl>
                                        <p:attrNameLst>
                                          <p:attrName>style.visibility</p:attrName>
                                        </p:attrNameLst>
                                      </p:cBhvr>
                                      <p:to>
                                        <p:strVal val="hidden"/>
                                      </p:to>
                                    </p:set>
                                  </p:childTnLst>
                                </p:cTn>
                              </p:par>
                              <p:par>
                                <p:cTn id="149" presetID="53" presetClass="entr" presetSubtype="16" fill="hold" nodeType="withEffect">
                                  <p:stCondLst>
                                    <p:cond delay="0"/>
                                  </p:stCondLst>
                                  <p:childTnLst>
                                    <p:set>
                                      <p:cBhvr>
                                        <p:cTn id="150" dur="1" fill="hold">
                                          <p:stCondLst>
                                            <p:cond delay="0"/>
                                          </p:stCondLst>
                                        </p:cTn>
                                        <p:tgtEl>
                                          <p:spTgt spid="64"/>
                                        </p:tgtEl>
                                        <p:attrNameLst>
                                          <p:attrName>style.visibility</p:attrName>
                                        </p:attrNameLst>
                                      </p:cBhvr>
                                      <p:to>
                                        <p:strVal val="visible"/>
                                      </p:to>
                                    </p:set>
                                    <p:anim calcmode="lin" valueType="num">
                                      <p:cBhvr>
                                        <p:cTn id="151" dur="500" fill="hold"/>
                                        <p:tgtEl>
                                          <p:spTgt spid="64"/>
                                        </p:tgtEl>
                                        <p:attrNameLst>
                                          <p:attrName>ppt_w</p:attrName>
                                        </p:attrNameLst>
                                      </p:cBhvr>
                                      <p:tavLst>
                                        <p:tav tm="0">
                                          <p:val>
                                            <p:fltVal val="0"/>
                                          </p:val>
                                        </p:tav>
                                        <p:tav tm="100000">
                                          <p:val>
                                            <p:strVal val="#ppt_w"/>
                                          </p:val>
                                        </p:tav>
                                      </p:tavLst>
                                    </p:anim>
                                    <p:anim calcmode="lin" valueType="num">
                                      <p:cBhvr>
                                        <p:cTn id="152" dur="500" fill="hold"/>
                                        <p:tgtEl>
                                          <p:spTgt spid="64"/>
                                        </p:tgtEl>
                                        <p:attrNameLst>
                                          <p:attrName>ppt_h</p:attrName>
                                        </p:attrNameLst>
                                      </p:cBhvr>
                                      <p:tavLst>
                                        <p:tav tm="0">
                                          <p:val>
                                            <p:fltVal val="0"/>
                                          </p:val>
                                        </p:tav>
                                        <p:tav tm="100000">
                                          <p:val>
                                            <p:strVal val="#ppt_h"/>
                                          </p:val>
                                        </p:tav>
                                      </p:tavLst>
                                    </p:anim>
                                    <p:animEffect transition="in" filter="fade">
                                      <p:cBhvr>
                                        <p:cTn id="153" dur="500"/>
                                        <p:tgtEl>
                                          <p:spTgt spid="64"/>
                                        </p:tgtEl>
                                      </p:cBhvr>
                                    </p:animEffect>
                                  </p:childTnLst>
                                </p:cTn>
                              </p:par>
                              <p:par>
                                <p:cTn id="154" presetID="53" presetClass="entr" presetSubtype="16" fill="hold" grpId="0" nodeType="withEffect">
                                  <p:stCondLst>
                                    <p:cond delay="0"/>
                                  </p:stCondLst>
                                  <p:childTnLst>
                                    <p:set>
                                      <p:cBhvr>
                                        <p:cTn id="155" dur="1" fill="hold">
                                          <p:stCondLst>
                                            <p:cond delay="0"/>
                                          </p:stCondLst>
                                        </p:cTn>
                                        <p:tgtEl>
                                          <p:spTgt spid="66"/>
                                        </p:tgtEl>
                                        <p:attrNameLst>
                                          <p:attrName>style.visibility</p:attrName>
                                        </p:attrNameLst>
                                      </p:cBhvr>
                                      <p:to>
                                        <p:strVal val="visible"/>
                                      </p:to>
                                    </p:set>
                                    <p:anim calcmode="lin" valueType="num">
                                      <p:cBhvr>
                                        <p:cTn id="156" dur="500" fill="hold"/>
                                        <p:tgtEl>
                                          <p:spTgt spid="66"/>
                                        </p:tgtEl>
                                        <p:attrNameLst>
                                          <p:attrName>ppt_w</p:attrName>
                                        </p:attrNameLst>
                                      </p:cBhvr>
                                      <p:tavLst>
                                        <p:tav tm="0">
                                          <p:val>
                                            <p:fltVal val="0"/>
                                          </p:val>
                                        </p:tav>
                                        <p:tav tm="100000">
                                          <p:val>
                                            <p:strVal val="#ppt_w"/>
                                          </p:val>
                                        </p:tav>
                                      </p:tavLst>
                                    </p:anim>
                                    <p:anim calcmode="lin" valueType="num">
                                      <p:cBhvr>
                                        <p:cTn id="157" dur="500" fill="hold"/>
                                        <p:tgtEl>
                                          <p:spTgt spid="66"/>
                                        </p:tgtEl>
                                        <p:attrNameLst>
                                          <p:attrName>ppt_h</p:attrName>
                                        </p:attrNameLst>
                                      </p:cBhvr>
                                      <p:tavLst>
                                        <p:tav tm="0">
                                          <p:val>
                                            <p:fltVal val="0"/>
                                          </p:val>
                                        </p:tav>
                                        <p:tav tm="100000">
                                          <p:val>
                                            <p:strVal val="#ppt_h"/>
                                          </p:val>
                                        </p:tav>
                                      </p:tavLst>
                                    </p:anim>
                                    <p:animEffect transition="in" filter="fade">
                                      <p:cBhvr>
                                        <p:cTn id="158"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bldLvl="0" animBg="1"/>
      <p:bldP spid="56" grpId="1" bldLvl="0" animBg="1"/>
      <p:bldP spid="63" grpId="0" bldLvl="0" animBg="1"/>
      <p:bldP spid="63" grpId="1" bldLvl="0" animBg="1"/>
      <p:bldP spid="65" grpId="0" bldLvl="0" animBg="1"/>
      <p:bldP spid="65" grpId="1" bldLvl="0" animBg="1"/>
      <p:bldP spid="66" grpId="0" bldLvl="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6</a:t>
            </a:r>
            <a:r>
              <a:rPr lang="zh-CN" altLang="en-US" dirty="0"/>
              <a:t>、无线传感器网络路由协议比较</a:t>
            </a:r>
            <a:endParaRPr lang="zh-CN" altLang="en-US" dirty="0"/>
          </a:p>
        </p:txBody>
      </p:sp>
      <p:graphicFrame>
        <p:nvGraphicFramePr>
          <p:cNvPr id="2" name="表格 1"/>
          <p:cNvGraphicFramePr>
            <a:graphicFrameLocks noGrp="1"/>
          </p:cNvGraphicFramePr>
          <p:nvPr/>
        </p:nvGraphicFramePr>
        <p:xfrm>
          <a:off x="943610" y="1125220"/>
          <a:ext cx="10697210" cy="5164462"/>
        </p:xfrm>
        <a:graphic>
          <a:graphicData uri="http://schemas.openxmlformats.org/drawingml/2006/table">
            <a:tbl>
              <a:tblPr/>
              <a:tblGrid>
                <a:gridCol w="1514475"/>
                <a:gridCol w="897890"/>
                <a:gridCol w="1001395"/>
                <a:gridCol w="1106170"/>
                <a:gridCol w="1253490"/>
                <a:gridCol w="1251585"/>
                <a:gridCol w="1838960"/>
                <a:gridCol w="1833245"/>
              </a:tblGrid>
              <a:tr h="456565">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zh-CN" sz="18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rPr>
                        <a:t>路由协议</a:t>
                      </a:r>
                      <a:endParaRPr kumimoji="0" lang="zh-CN" sz="18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endParaRPr>
                    </a:p>
                  </a:txBody>
                  <a:tcPr marL="68580" marR="68580" marT="0" marB="0" anchor="ctr" horzOverflow="overflow">
                    <a:lnL>
                      <a:noFill/>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solidFill>
                      <a:schemeClr val="tx2">
                        <a:lumMod val="75000"/>
                      </a:schemeClr>
                    </a:solid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zh-CN" sz="18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rPr>
                        <a:t>单路径</a:t>
                      </a:r>
                      <a:endParaRPr kumimoji="0" lang="zh-CN" sz="18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solidFill>
                      <a:schemeClr val="tx2">
                        <a:lumMod val="75000"/>
                      </a:schemeClr>
                    </a:solid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zh-CN" sz="18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rPr>
                        <a:t>多路径</a:t>
                      </a:r>
                      <a:endParaRPr kumimoji="0" lang="zh-CN" sz="18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solidFill>
                      <a:schemeClr val="tx2">
                        <a:lumMod val="75000"/>
                      </a:schemeClr>
                    </a:solid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zh-CN" sz="18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rPr>
                        <a:t>平面结构</a:t>
                      </a:r>
                      <a:endParaRPr kumimoji="0" lang="zh-CN" sz="18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solidFill>
                      <a:schemeClr val="tx2">
                        <a:lumMod val="75000"/>
                      </a:schemeClr>
                    </a:solid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zh-CN" sz="18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rPr>
                        <a:t>树状结构</a:t>
                      </a:r>
                      <a:endParaRPr kumimoji="0" lang="zh-CN" sz="18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solidFill>
                      <a:schemeClr val="tx2">
                        <a:lumMod val="75000"/>
                      </a:schemeClr>
                    </a:solid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zh-CN" sz="18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rPr>
                        <a:t>混合路由</a:t>
                      </a:r>
                      <a:endParaRPr kumimoji="0" lang="zh-CN" sz="18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solidFill>
                      <a:schemeClr val="tx2">
                        <a:lumMod val="75000"/>
                      </a:schemeClr>
                    </a:solid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zh-CN" sz="18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rPr>
                        <a:t>基于地理位置</a:t>
                      </a:r>
                      <a:endParaRPr kumimoji="0" lang="zh-CN" sz="18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solidFill>
                      <a:schemeClr val="tx2">
                        <a:lumMod val="75000"/>
                      </a:schemeClr>
                    </a:solid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zh-CN" sz="18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rPr>
                        <a:t>基于数据融合</a:t>
                      </a:r>
                      <a:endParaRPr kumimoji="0" lang="zh-CN" sz="18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endParaRPr>
                    </a:p>
                  </a:txBody>
                  <a:tcPr marL="68580" marR="68580" marT="0" marB="0" anchor="ctr" horzOverflow="overflow">
                    <a:lnL w="12700" cap="flat" cmpd="sng" algn="ctr">
                      <a:solidFill>
                        <a:srgbClr val="808080"/>
                      </a:solidFill>
                      <a:prstDash val="solid"/>
                      <a:round/>
                      <a:headEnd type="none" w="med" len="med"/>
                      <a:tailEnd type="none" w="med" len="med"/>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solidFill>
                      <a:schemeClr val="tx2">
                        <a:lumMod val="75000"/>
                      </a:schemeClr>
                    </a:solidFill>
                  </a:tcPr>
                </a:tc>
              </a:tr>
              <a:tr h="309563">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Flooding</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a:noFill/>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endPar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endPar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endPar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可选</a:t>
                      </a:r>
                      <a:endParaRPr kumimoji="0" 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endPar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r>
              <a:tr h="309563">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Gossiping</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a:noFill/>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endPar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endPar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endPar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可能</a:t>
                      </a:r>
                      <a:endParaRPr kumimoji="0" 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endPar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r>
              <a:tr h="309563">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SPIN</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a:noFill/>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可能</a:t>
                      </a:r>
                      <a:endParaRPr kumimoji="0" 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可能</a:t>
                      </a:r>
                      <a:endParaRPr kumimoji="0" 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endPar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endPar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endPar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r>
              <a:tr h="309563">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DD</a:t>
                      </a:r>
                      <a:endParaRPr kumimoji="0" lang="zh-CN"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a:noFill/>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endPar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endPar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endPar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endPar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r>
              <a:tr h="309563">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Rumor</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a:noFill/>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endPar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endPar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endPar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r>
              <a:tr h="374015">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高弹性多路径</a:t>
                      </a:r>
                      <a:endParaRPr kumimoji="0" 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a:noFill/>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endPar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endPar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endPar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可能</a:t>
                      </a:r>
                      <a:endParaRPr kumimoji="0" 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可能</a:t>
                      </a:r>
                      <a:endParaRPr kumimoji="0" 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r>
              <a:tr h="309563">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SAR</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a:noFill/>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endPar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endPar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endPar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endPar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endPar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r>
              <a:tr h="309563">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LEACH</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a:noFill/>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endPar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endPar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endPar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可能</a:t>
                      </a:r>
                      <a:endParaRPr kumimoji="0" 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r>
              <a:tr h="309563">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PEGASIS</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a:noFill/>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endPar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endPar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endPar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endPar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r>
              <a:tr h="309563">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H-PEGASIS</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a:noFill/>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endPar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endPar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endPar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endPar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r>
              <a:tr h="309563">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TEEN</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a:noFill/>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endPar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endPar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endPar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endPar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r>
              <a:tr h="309563">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APTEEN</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a:noFill/>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endPar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endPar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endPar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endPar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r>
              <a:tr h="309563">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PALR</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a:noFill/>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endPar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endPar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endPar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endPar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r>
              <a:tr h="309563">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LBM</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a:noFill/>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endPar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endPar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endPar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r>
              <a:tr h="309563">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GRID</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a:noFill/>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endPar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endPar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56640" y="85254"/>
            <a:ext cx="10583976" cy="679450"/>
          </a:xfrm>
        </p:spPr>
        <p:txBody>
          <a:bodyPr/>
          <a:lstStyle/>
          <a:p>
            <a:r>
              <a:rPr lang="en-US" altLang="zh-CN" dirty="0"/>
              <a:t>6</a:t>
            </a:r>
            <a:r>
              <a:rPr lang="zh-CN" altLang="en-US" dirty="0"/>
              <a:t>、无线传感器网络路由协议比较</a:t>
            </a:r>
            <a:endParaRPr lang="zh-CN" altLang="en-US" dirty="0"/>
          </a:p>
        </p:txBody>
      </p:sp>
      <p:graphicFrame>
        <p:nvGraphicFramePr>
          <p:cNvPr id="2" name="表格 1"/>
          <p:cNvGraphicFramePr>
            <a:graphicFrameLocks noGrp="1"/>
          </p:cNvGraphicFramePr>
          <p:nvPr/>
        </p:nvGraphicFramePr>
        <p:xfrm>
          <a:off x="335360" y="864094"/>
          <a:ext cx="11593288" cy="5877274"/>
        </p:xfrm>
        <a:graphic>
          <a:graphicData uri="http://schemas.openxmlformats.org/drawingml/2006/table">
            <a:tbl>
              <a:tblPr/>
              <a:tblGrid>
                <a:gridCol w="1656184"/>
                <a:gridCol w="9937104"/>
              </a:tblGrid>
              <a:tr h="552164">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zh-CN" sz="18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rPr>
                        <a:t>路由协议</a:t>
                      </a:r>
                      <a:endParaRPr kumimoji="0" lang="zh-CN" sz="18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endParaRPr>
                    </a:p>
                  </a:txBody>
                  <a:tcPr marL="68580" marR="68580" marT="0" marB="0" anchor="ctr" horzOverflow="overflow">
                    <a:lnL>
                      <a:noFill/>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solidFill>
                      <a:schemeClr val="tx2">
                        <a:lumMod val="75000"/>
                      </a:schemeClr>
                    </a:solid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zh-CN" altLang="en-US" sz="18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rPr>
                        <a:t>应用场景</a:t>
                      </a:r>
                      <a:endParaRPr kumimoji="0" lang="zh-CN" sz="18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solidFill>
                      <a:schemeClr val="tx2">
                        <a:lumMod val="75000"/>
                      </a:schemeClr>
                    </a:solidFill>
                  </a:tcPr>
                </a:tc>
              </a:tr>
              <a:tr h="374382">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Flooding</a:t>
                      </a:r>
                      <a:endParaRPr kumimoji="0" lang="zh-CN"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a:noFill/>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紧急事件报警，高可靠性传输，节点频繁移动，小规模网络</a:t>
                      </a:r>
                      <a:endParaRPr kumimoji="0" 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solidFill>
                      <a:schemeClr val="bg1"/>
                    </a:solidFill>
                  </a:tcPr>
                </a:tc>
              </a:tr>
              <a:tr h="374382">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Gossiping</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a:noFill/>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多汇聚节点，端到端延时不敏感，节点移动，小规模网络</a:t>
                      </a:r>
                      <a:endParaRPr kumimoji="0" lang="zh-CN"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solidFill>
                      <a:schemeClr val="bg1"/>
                    </a:solidFill>
                  </a:tcPr>
                </a:tc>
              </a:tr>
              <a:tr h="374382">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SPIN</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a:noFill/>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defRPr/>
                      </a:pP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mn-ea"/>
                          <a:cs typeface="Times New Roman" panose="02020603050405020304" pitchFamily="18" charset="0"/>
                        </a:rPr>
                        <a:t>多汇聚节点，中间节点需要知道它周围的节点是否需要数据，小规模网络</a:t>
                      </a:r>
                      <a:endParaRPr kumimoji="0" 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solidFill>
                      <a:schemeClr val="bg1"/>
                    </a:solidFill>
                  </a:tcPr>
                </a:tc>
              </a:tr>
              <a:tr h="374382">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DD</a:t>
                      </a:r>
                      <a:endParaRPr kumimoji="0" lang="zh-CN"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a:noFill/>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mn-ea"/>
                          <a:cs typeface="Times New Roman" panose="02020603050405020304" pitchFamily="18" charset="0"/>
                        </a:rPr>
                        <a:t>少量汇聚节点，请求驱动的、周期性的请求，</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mn-ea"/>
                          <a:cs typeface="Times New Roman" panose="02020603050405020304" pitchFamily="18" charset="0"/>
                        </a:rPr>
                        <a:t>Qos</a:t>
                      </a: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mn-ea"/>
                          <a:cs typeface="Times New Roman" panose="02020603050405020304" pitchFamily="18" charset="0"/>
                        </a:rPr>
                        <a:t>感知的</a:t>
                      </a:r>
                      <a:endParaRPr kumimoji="0" lang="zh-CN"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solidFill>
                      <a:schemeClr val="bg1"/>
                    </a:solidFill>
                  </a:tcPr>
                </a:tc>
              </a:tr>
              <a:tr h="374382">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Rumor</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a:noFill/>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mn-ea"/>
                          <a:cs typeface="Times New Roman" panose="02020603050405020304" pitchFamily="18" charset="0"/>
                        </a:rPr>
                        <a:t>多汇聚或少量汇聚节点均可。对时延要求不高，请求驱动，且密集部署</a:t>
                      </a:r>
                      <a:endParaRPr kumimoji="0" lang="zh-CN"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solidFill>
                      <a:schemeClr val="bg1"/>
                    </a:solidFill>
                  </a:tcPr>
                </a:tc>
              </a:tr>
              <a:tr h="452329">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高弹性多路径</a:t>
                      </a:r>
                      <a:endParaRPr kumimoji="0" 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a:noFill/>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节点密集部署，可靠性要求较高</a:t>
                      </a:r>
                      <a:endPar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solidFill>
                      <a:schemeClr val="bg1"/>
                    </a:solidFill>
                  </a:tcPr>
                </a:tc>
              </a:tr>
              <a:tr h="374382">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SAR</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a:noFill/>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defRPr/>
                      </a:pP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mn-ea"/>
                          <a:cs typeface="Times New Roman" panose="02020603050405020304" pitchFamily="18" charset="0"/>
                        </a:rPr>
                        <a:t>基于构建树的，</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mn-ea"/>
                          <a:cs typeface="Times New Roman" panose="02020603050405020304" pitchFamily="18" charset="0"/>
                        </a:rPr>
                        <a:t>Qos</a:t>
                      </a: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mn-ea"/>
                          <a:cs typeface="Times New Roman" panose="02020603050405020304" pitchFamily="18" charset="0"/>
                        </a:rPr>
                        <a:t>感知的，小规模网络，对时延要求不高</a:t>
                      </a:r>
                      <a:endPar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solidFill>
                      <a:schemeClr val="bg1"/>
                    </a:solidFill>
                  </a:tcPr>
                </a:tc>
              </a:tr>
              <a:tr h="374382">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LEACH</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a:noFill/>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能量</a:t>
                      </a: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mn-ea"/>
                          <a:cs typeface="Times New Roman" panose="02020603050405020304" pitchFamily="18" charset="0"/>
                        </a:rPr>
                        <a:t>有效，节点密集部署，周期性请求，小规模网络，端到端延时感知</a:t>
                      </a:r>
                      <a:endParaRPr kumimoji="0" lang="zh-CN"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solidFill>
                      <a:schemeClr val="bg1"/>
                    </a:solidFill>
                  </a:tcPr>
                </a:tc>
              </a:tr>
              <a:tr h="380197">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PEGASIS</a:t>
                      </a:r>
                      <a:endParaRPr kumimoji="0" lang="zh-CN"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a:noFill/>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defRPr/>
                      </a:pP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mn-ea"/>
                          <a:cs typeface="Times New Roman" panose="02020603050405020304" pitchFamily="18" charset="0"/>
                        </a:rPr>
                        <a:t>改进</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mn-ea"/>
                          <a:cs typeface="Times New Roman" panose="02020603050405020304" pitchFamily="18" charset="0"/>
                        </a:rPr>
                        <a:t>LEACH</a:t>
                      </a: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mn-ea"/>
                          <a:cs typeface="Times New Roman" panose="02020603050405020304" pitchFamily="18" charset="0"/>
                        </a:rPr>
                        <a:t>的能量消耗，节点密集部署，周期性请求，小规模网络，端到端延时感知</a:t>
                      </a:r>
                      <a:endPar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solidFill>
                      <a:schemeClr val="bg1"/>
                    </a:solidFill>
                  </a:tcPr>
                </a:tc>
              </a:tr>
              <a:tr h="374382">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H-PEGASIS</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a:noFill/>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defRPr/>
                      </a:pP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多层次的</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mn-ea"/>
                          <a:cs typeface="Times New Roman" panose="02020603050405020304" pitchFamily="18" charset="0"/>
                        </a:rPr>
                        <a:t>PEGASIS</a:t>
                      </a:r>
                      <a:endPar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solidFill>
                      <a:schemeClr val="bg1"/>
                    </a:solidFill>
                  </a:tcPr>
                </a:tc>
              </a:tr>
              <a:tr h="374382">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TEEN</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a:noFill/>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进行了数据阀值的设置，数据整合进一步减少了网络通信量</a:t>
                      </a:r>
                      <a:endPar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solidFill>
                      <a:schemeClr val="bg1"/>
                    </a:solidFill>
                  </a:tcPr>
                </a:tc>
              </a:tr>
              <a:tr h="374382">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PALR</a:t>
                      </a:r>
                      <a:endParaRPr kumimoji="0" lang="zh-CN"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a:noFill/>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mn-ea"/>
                          <a:cs typeface="Times New Roman" panose="02020603050405020304" pitchFamily="18" charset="0"/>
                        </a:rPr>
                        <a:t>节点密集部署，最优能量路由需要选择的中继点以很大概率存在</a:t>
                      </a:r>
                      <a:endParaRPr kumimoji="0" lang="zh-CN"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solidFill>
                      <a:schemeClr val="bg1"/>
                    </a:solidFill>
                  </a:tcPr>
                </a:tc>
              </a:tr>
              <a:tr h="374382">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LBM</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a:noFill/>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与内部的相关参数关联较大</a:t>
                      </a:r>
                      <a:endPar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solidFill>
                      <a:schemeClr val="bg1"/>
                    </a:solidFill>
                  </a:tcPr>
                </a:tc>
              </a:tr>
              <a:tr h="374382">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GRID</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a:noFill/>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250"/>
                        </a:spcBef>
                        <a:spcAft>
                          <a:spcPts val="250"/>
                        </a:spcAft>
                        <a:buClrTx/>
                        <a:buSzTx/>
                        <a:buFontTx/>
                        <a:buNone/>
                      </a:pP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适用于移动性较强的网络，栅格的大小对路由的性能影响较大</a:t>
                      </a:r>
                      <a:endPar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horzOverflow="overflow">
                    <a:lnL w="12700" cap="flat" cmpd="sng" algn="ctr">
                      <a:solidFill>
                        <a:srgbClr val="80808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8" name="TextBox 22"/>
          <p:cNvSpPr>
            <a:spLocks noChangeArrowheads="1"/>
          </p:cNvSpPr>
          <p:nvPr/>
        </p:nvSpPr>
        <p:spPr bwMode="auto">
          <a:xfrm>
            <a:off x="3645973" y="792288"/>
            <a:ext cx="4593167" cy="707886"/>
          </a:xfrm>
          <a:prstGeom prst="rect">
            <a:avLst/>
          </a:prstGeom>
          <a:noFill/>
          <a:ln w="9525">
            <a:noFill/>
            <a:miter lim="800000"/>
          </a:ln>
        </p:spPr>
        <p:txBody>
          <a:bodyPr>
            <a:spAutoFit/>
          </a:bodyPr>
          <a:lstStyle/>
          <a:p>
            <a:r>
              <a:rPr lang="zh-CN" altLang="en-US" sz="4000" b="1" dirty="0" smtClean="0">
                <a:solidFill>
                  <a:srgbClr val="4A2914"/>
                </a:solidFill>
                <a:latin typeface="微软雅黑" panose="020B0503020204020204" pitchFamily="34" charset="-122"/>
                <a:ea typeface="微软雅黑" panose="020B0503020204020204" pitchFamily="34" charset="-122"/>
                <a:sym typeface="微软雅黑" panose="020B0503020204020204" pitchFamily="34" charset="-122"/>
              </a:rPr>
              <a:t>主要内容</a:t>
            </a:r>
            <a:endParaRPr lang="zh-CN" altLang="en-US" dirty="0"/>
          </a:p>
        </p:txBody>
      </p:sp>
      <p:cxnSp>
        <p:nvCxnSpPr>
          <p:cNvPr id="47" name="直接连接符 46"/>
          <p:cNvCxnSpPr/>
          <p:nvPr/>
        </p:nvCxnSpPr>
        <p:spPr>
          <a:xfrm rot="5400000">
            <a:off x="738944" y="3356768"/>
            <a:ext cx="5143536" cy="1588"/>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sp>
        <p:nvSpPr>
          <p:cNvPr id="77" name="TextBox 10"/>
          <p:cNvSpPr txBox="1"/>
          <p:nvPr/>
        </p:nvSpPr>
        <p:spPr>
          <a:xfrm>
            <a:off x="4007768" y="2298065"/>
            <a:ext cx="6561390" cy="553720"/>
          </a:xfrm>
          <a:prstGeom prst="rect">
            <a:avLst/>
          </a:prstGeom>
          <a:noFill/>
        </p:spPr>
        <p:txBody>
          <a:bodyPr vert="horz" wrap="square" lIns="0" tIns="0" rIns="0" bIns="0" rtlCol="0" anchor="ctr">
            <a:spAutoFit/>
          </a:bodyPr>
          <a:lstStyle/>
          <a:p>
            <a:r>
              <a:rPr lang="zh-CN" altLang="en-US" sz="3600" b="1" dirty="0" smtClean="0">
                <a:latin typeface="Impact" panose="020B0806030902050204" pitchFamily="34" charset="0"/>
                <a:ea typeface="微软雅黑" panose="020B0503020204020204" pitchFamily="34" charset="-122"/>
              </a:rPr>
              <a:t>一、无线传感器网络路由</a:t>
            </a:r>
            <a:endParaRPr lang="zh-CN" altLang="en-US" sz="3600" b="1" dirty="0" smtClean="0">
              <a:latin typeface="Impact" panose="020B0806030902050204" pitchFamily="34" charset="0"/>
              <a:ea typeface="微软雅黑" panose="020B0503020204020204" pitchFamily="34" charset="-122"/>
            </a:endParaRPr>
          </a:p>
        </p:txBody>
      </p:sp>
      <p:cxnSp>
        <p:nvCxnSpPr>
          <p:cNvPr id="11" name="直接连接符 10"/>
          <p:cNvCxnSpPr/>
          <p:nvPr/>
        </p:nvCxnSpPr>
        <p:spPr>
          <a:xfrm>
            <a:off x="3381356" y="1689436"/>
            <a:ext cx="6963116" cy="11372"/>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12" name="TextBox 10"/>
          <p:cNvSpPr txBox="1"/>
          <p:nvPr/>
        </p:nvSpPr>
        <p:spPr>
          <a:xfrm>
            <a:off x="4017645" y="3500755"/>
            <a:ext cx="6985000" cy="553720"/>
          </a:xfrm>
          <a:prstGeom prst="rect">
            <a:avLst/>
          </a:prstGeom>
          <a:noFill/>
        </p:spPr>
        <p:txBody>
          <a:bodyPr vert="horz" wrap="square" lIns="0" tIns="0" rIns="0" bIns="0" rtlCol="0" anchor="ctr">
            <a:spAutoFit/>
          </a:bodyPr>
          <a:lstStyle/>
          <a:p>
            <a:r>
              <a:rPr lang="zh-CN" altLang="en-US" sz="3600" b="1" dirty="0" smtClean="0">
                <a:latin typeface="Impact" panose="020B0806030902050204" pitchFamily="34" charset="0"/>
                <a:ea typeface="微软雅黑" panose="020B0503020204020204" pitchFamily="34" charset="-122"/>
              </a:rPr>
              <a:t>二、</a:t>
            </a:r>
            <a:r>
              <a:rPr lang="zh-CN" altLang="en-US" sz="3600" b="1" dirty="0" smtClean="0">
                <a:latin typeface="Impact" panose="020B0806030902050204" pitchFamily="34" charset="0"/>
                <a:ea typeface="微软雅黑" panose="020B0503020204020204" pitchFamily="34" charset="-122"/>
                <a:sym typeface="+mn-ea"/>
              </a:rPr>
              <a:t>无线传感器</a:t>
            </a:r>
            <a:r>
              <a:rPr lang="zh-CN" altLang="en-US" sz="3600" b="1" dirty="0" smtClean="0">
                <a:latin typeface="Impact" panose="020B0806030902050204" pitchFamily="34" charset="0"/>
                <a:ea typeface="微软雅黑" panose="020B0503020204020204" pitchFamily="34" charset="-122"/>
              </a:rPr>
              <a:t>网络拓扑控制技术</a:t>
            </a:r>
            <a:endParaRPr lang="zh-CN" altLang="en-US" sz="3600" b="1" dirty="0" smtClean="0">
              <a:latin typeface="Impact" panose="020B0806030902050204" pitchFamily="34" charset="0"/>
              <a:ea typeface="微软雅黑" panose="020B0503020204020204" pitchFamily="34" charset="-122"/>
            </a:endParaRPr>
          </a:p>
        </p:txBody>
      </p:sp>
      <p:sp>
        <p:nvSpPr>
          <p:cNvPr id="13" name="TextBox 11"/>
          <p:cNvSpPr txBox="1"/>
          <p:nvPr/>
        </p:nvSpPr>
        <p:spPr>
          <a:xfrm>
            <a:off x="4017645" y="4747260"/>
            <a:ext cx="6108700" cy="553720"/>
          </a:xfrm>
          <a:prstGeom prst="rect">
            <a:avLst/>
          </a:prstGeom>
          <a:noFill/>
        </p:spPr>
        <p:txBody>
          <a:bodyPr vert="horz" wrap="square" lIns="0" tIns="0" rIns="0" bIns="0" rtlCol="0" anchor="ctr">
            <a:spAutoFit/>
          </a:bodyPr>
          <a:lstStyle/>
          <a:p>
            <a:r>
              <a:rPr lang="zh-CN" altLang="en-US" sz="3600" b="1" dirty="0" smtClean="0">
                <a:latin typeface="Impact" panose="020B0806030902050204" pitchFamily="34" charset="0"/>
                <a:ea typeface="微软雅黑" panose="020B0503020204020204" pitchFamily="34" charset="-122"/>
              </a:rPr>
              <a:t>三、无线传感器网络覆盖技术</a:t>
            </a:r>
            <a:endParaRPr lang="zh-CN" altLang="en-US" sz="3600" b="1" dirty="0" smtClean="0">
              <a:latin typeface="Impact" panose="020B0806030902050204" pitchFamily="34" charset="0"/>
              <a:ea typeface="微软雅黑" panose="020B0503020204020204" pitchFamily="34" charset="-122"/>
            </a:endParaRPr>
          </a:p>
        </p:txBody>
      </p:sp>
      <p:pic>
        <p:nvPicPr>
          <p:cNvPr id="1026" name="Picture 2" descr="E:\教学\无线网络\图\235090-1305230J03449.jpg"/>
          <p:cNvPicPr>
            <a:picLocks noChangeAspect="1" noChangeArrowheads="1"/>
          </p:cNvPicPr>
          <p:nvPr/>
        </p:nvPicPr>
        <p:blipFill>
          <a:blip r:embed="rId1" cstate="print"/>
          <a:srcRect/>
          <a:stretch>
            <a:fillRect/>
          </a:stretch>
        </p:blipFill>
        <p:spPr bwMode="auto">
          <a:xfrm>
            <a:off x="767408" y="1124744"/>
            <a:ext cx="2088232" cy="2088232"/>
          </a:xfrm>
          <a:prstGeom prst="rect">
            <a:avLst/>
          </a:prstGeom>
          <a:noFill/>
        </p:spPr>
      </p:pic>
      <p:pic>
        <p:nvPicPr>
          <p:cNvPr id="1027" name="Picture 3" descr="E:\教学\无线网络\图\235090-1305230Q35477.jpg"/>
          <p:cNvPicPr>
            <a:picLocks noChangeAspect="1" noChangeArrowheads="1"/>
          </p:cNvPicPr>
          <p:nvPr/>
        </p:nvPicPr>
        <p:blipFill>
          <a:blip r:embed="rId2" cstate="print"/>
          <a:srcRect/>
          <a:stretch>
            <a:fillRect/>
          </a:stretch>
        </p:blipFill>
        <p:spPr bwMode="auto">
          <a:xfrm>
            <a:off x="695400" y="3501008"/>
            <a:ext cx="2304256" cy="2304256"/>
          </a:xfrm>
          <a:prstGeom prst="rect">
            <a:avLst/>
          </a:prstGeom>
          <a:noFill/>
        </p:spPr>
      </p:pic>
    </p:spTree>
    <p:custDataLst>
      <p:tags r:id="rId3"/>
    </p:custDataLst>
  </p:cSld>
  <p:clrMapOvr>
    <a:masterClrMapping/>
  </p:clrMapOvr>
  <p:transition spd="med" advClick="0" advTm="0">
    <p:split orient="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a:t>
            </a:r>
            <a:r>
              <a:rPr lang="zh-CN" altLang="zh-CN" dirty="0"/>
              <a:t>、无线传感器网络路由概述</a:t>
            </a:r>
            <a:endParaRPr lang="zh-CN" altLang="zh-CN" dirty="0"/>
          </a:p>
        </p:txBody>
      </p:sp>
      <p:sp>
        <p:nvSpPr>
          <p:cNvPr id="3" name="对角圆角矩形 5"/>
          <p:cNvSpPr>
            <a:spLocks noChangeArrowheads="1"/>
          </p:cNvSpPr>
          <p:nvPr/>
        </p:nvSpPr>
        <p:spPr bwMode="auto">
          <a:xfrm>
            <a:off x="1528445" y="1108075"/>
            <a:ext cx="9879965" cy="5096510"/>
          </a:xfrm>
          <a:custGeom>
            <a:avLst/>
            <a:gdLst>
              <a:gd name="T0" fmla="*/ 6954838 w 6954838"/>
              <a:gd name="T1" fmla="*/ 1939925 h 3879850"/>
              <a:gd name="T2" fmla="*/ 3477419 w 6954838"/>
              <a:gd name="T3" fmla="*/ 3879850 h 3879850"/>
              <a:gd name="T4" fmla="*/ 0 w 6954838"/>
              <a:gd name="T5" fmla="*/ 1939925 h 3879850"/>
              <a:gd name="T6" fmla="*/ 3477419 w 6954838"/>
              <a:gd name="T7" fmla="*/ 0 h 3879850"/>
              <a:gd name="T8" fmla="*/ 0 60000 65536"/>
              <a:gd name="T9" fmla="*/ 5898240 60000 65536"/>
              <a:gd name="T10" fmla="*/ 11796480 60000 65536"/>
              <a:gd name="T11" fmla="*/ 17694720 60000 65536"/>
              <a:gd name="T12" fmla="*/ 144114 w 6954838"/>
              <a:gd name="T13" fmla="*/ 144114 h 3879850"/>
              <a:gd name="T14" fmla="*/ 6810724 w 6954838"/>
              <a:gd name="T15" fmla="*/ 3735736 h 3879850"/>
            </a:gdLst>
            <a:ahLst/>
            <a:cxnLst>
              <a:cxn ang="T8">
                <a:pos x="T0" y="T1"/>
              </a:cxn>
              <a:cxn ang="T9">
                <a:pos x="T2" y="T3"/>
              </a:cxn>
              <a:cxn ang="T10">
                <a:pos x="T4" y="T5"/>
              </a:cxn>
              <a:cxn ang="T11">
                <a:pos x="T6" y="T7"/>
              </a:cxn>
            </a:cxnLst>
            <a:rect l="T12" t="T13" r="T14" b="T15"/>
            <a:pathLst>
              <a:path w="6954838" h="3879850">
                <a:moveTo>
                  <a:pt x="492043" y="0"/>
                </a:moveTo>
                <a:lnTo>
                  <a:pt x="6954838" y="0"/>
                </a:lnTo>
                <a:lnTo>
                  <a:pt x="6954838" y="3387807"/>
                </a:lnTo>
                <a:cubicBezTo>
                  <a:pt x="6954838" y="3659554"/>
                  <a:pt x="6734542" y="3879849"/>
                  <a:pt x="6462795" y="3879850"/>
                </a:cubicBezTo>
                <a:lnTo>
                  <a:pt x="0" y="3879850"/>
                </a:lnTo>
                <a:lnTo>
                  <a:pt x="0" y="492043"/>
                </a:lnTo>
                <a:cubicBezTo>
                  <a:pt x="0" y="220295"/>
                  <a:pt x="220295" y="0"/>
                  <a:pt x="492043" y="1"/>
                </a:cubicBezTo>
                <a:cubicBezTo>
                  <a:pt x="492043" y="1"/>
                  <a:pt x="492043" y="1"/>
                  <a:pt x="492043" y="1"/>
                </a:cubicBezTo>
                <a:close/>
              </a:path>
            </a:pathLst>
          </a:custGeom>
          <a:solidFill>
            <a:schemeClr val="bg2">
              <a:lumMod val="90000"/>
            </a:schemeClr>
          </a:solidFill>
          <a:ln w="19050" algn="ctr">
            <a:noFill/>
            <a:miter lim="800000"/>
          </a:ln>
          <a:effectLst>
            <a:outerShdw dist="23000" dir="5400000" rotWithShape="0">
              <a:srgbClr val="000000">
                <a:alpha val="34999"/>
              </a:srgbClr>
            </a:outerShdw>
          </a:effectLst>
        </p:spPr>
        <p:txBody>
          <a:bodyPr anchor="ctr"/>
          <a:lstStyle/>
          <a:p>
            <a:pPr marL="0" marR="0" lvl="0" indent="0" algn="just" defTabSz="914400" rtl="0" eaLnBrk="1" fontAlgn="base" latinLnBrk="0" hangingPunct="1">
              <a:lnSpc>
                <a:spcPct val="150000"/>
              </a:lnSpc>
              <a:spcBef>
                <a:spcPct val="0"/>
              </a:spcBef>
              <a:spcAft>
                <a:spcPct val="0"/>
              </a:spcAft>
              <a:buClrTx/>
              <a:buSzTx/>
              <a:buFontTx/>
              <a:buNone/>
              <a:defRPr/>
            </a:pPr>
            <a:r>
              <a:rPr kumimoji="0" lang="en-US" altLang="zh-CN"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        </a:t>
            </a:r>
            <a:r>
              <a:rPr kumimoji="0" lang="zh-CN" altLang="en-US"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传统有线网络的路由协议主要运行在路由器上，采用集中控制的路由寻找方法。而</a:t>
            </a:r>
            <a:r>
              <a:rPr kumimoji="0" lang="en-US" altLang="zh-CN"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WSN</a:t>
            </a:r>
            <a:r>
              <a:rPr kumimoji="0" lang="zh-CN" altLang="en-US"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中，路由协议的设计必须考虑：（</a:t>
            </a:r>
            <a:r>
              <a:rPr kumimoji="0" lang="en-US" altLang="zh-CN"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1</a:t>
            </a:r>
            <a:r>
              <a:rPr kumimoji="0" lang="zh-CN" altLang="en-US"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）运行于无源节点上，节能是首要目标； （</a:t>
            </a:r>
            <a:r>
              <a:rPr kumimoji="0" lang="en-US" altLang="zh-CN"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2</a:t>
            </a:r>
            <a:r>
              <a:rPr kumimoji="0" lang="zh-CN" altLang="en-US"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）节点运算能力有限，协议不能过于复杂； （</a:t>
            </a:r>
            <a:r>
              <a:rPr kumimoji="0" lang="en-US" altLang="zh-CN"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3</a:t>
            </a:r>
            <a:r>
              <a:rPr kumimoji="0" lang="zh-CN" altLang="en-US"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）尽量提供高质量服务，合理利用无线带宽，避免发生网络拥塞，能够以较快速度响应服务请求。</a:t>
            </a:r>
            <a:endParaRPr kumimoji="0" lang="zh-CN" altLang="en-US"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endParaRPr>
          </a:p>
          <a:p>
            <a:pPr marL="0" marR="0" lvl="0" indent="0" algn="just" defTabSz="914400" rtl="0" eaLnBrk="1" fontAlgn="base" latinLnBrk="0" hangingPunct="1">
              <a:lnSpc>
                <a:spcPct val="150000"/>
              </a:lnSpc>
              <a:spcBef>
                <a:spcPct val="0"/>
              </a:spcBef>
              <a:spcAft>
                <a:spcPct val="0"/>
              </a:spcAft>
              <a:buClrTx/>
              <a:buSzTx/>
              <a:buFontTx/>
              <a:buNone/>
              <a:defRPr/>
            </a:pPr>
            <a:r>
              <a:rPr kumimoji="0" lang="zh-CN" altLang="en-US"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路由协议类型：</a:t>
            </a:r>
            <a:r>
              <a:rPr kumimoji="0" lang="zh-CN" altLang="en-US" sz="24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mn-cs"/>
              </a:rPr>
              <a:t>① 以数据为中心的路由协议</a:t>
            </a:r>
            <a:endParaRPr kumimoji="0" lang="zh-CN" altLang="en-US" sz="24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mn-cs"/>
            </a:endParaRPr>
          </a:p>
          <a:p>
            <a:pPr marL="0" marR="0" lvl="0" indent="0" algn="just" defTabSz="914400" rtl="0" eaLnBrk="1" fontAlgn="base" latinLnBrk="0" hangingPunct="1">
              <a:lnSpc>
                <a:spcPct val="15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mn-cs"/>
              </a:rPr>
              <a:t>	</a:t>
            </a:r>
            <a:r>
              <a:rPr kumimoji="0" lang="zh-CN" altLang="en-US" sz="2400" b="1" i="0" u="none" strike="noStrike" kern="1200" cap="none" spc="0" normalizeH="0" baseline="0" noProof="0" dirty="0" smtClean="0">
                <a:ln>
                  <a:noFill/>
                </a:ln>
                <a:solidFill>
                  <a:srgbClr val="FF0000"/>
                </a:solidFill>
                <a:effectLst/>
                <a:uLnTx/>
                <a:uFillTx/>
                <a:latin typeface="华文楷体" panose="02010600040101010101" pitchFamily="2" charset="-122"/>
                <a:ea typeface="华文楷体" panose="02010600040101010101" pitchFamily="2" charset="-122"/>
                <a:cs typeface="+mn-cs"/>
              </a:rPr>
              <a:t>  </a:t>
            </a:r>
            <a:r>
              <a:rPr kumimoji="0" lang="zh-CN" altLang="en-US" sz="24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mn-cs"/>
              </a:rPr>
              <a:t>	</a:t>
            </a:r>
            <a:r>
              <a:rPr kumimoji="0" lang="zh-CN" altLang="en-US" sz="2400" b="1" i="0" u="none" strike="noStrike" kern="1200" cap="none" spc="0" normalizeH="0" baseline="0" noProof="0" dirty="0" smtClean="0">
                <a:ln>
                  <a:noFill/>
                </a:ln>
                <a:solidFill>
                  <a:srgbClr val="FF0000"/>
                </a:solidFill>
                <a:effectLst/>
                <a:uLnTx/>
                <a:uFillTx/>
                <a:latin typeface="华文楷体" panose="02010600040101010101" pitchFamily="2" charset="-122"/>
                <a:ea typeface="华文楷体" panose="02010600040101010101" pitchFamily="2" charset="-122"/>
                <a:cs typeface="+mn-cs"/>
              </a:rPr>
              <a:t>    ② </a:t>
            </a:r>
            <a:r>
              <a:rPr kumimoji="0" lang="zh-CN" altLang="en-US" sz="24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mn-cs"/>
              </a:rPr>
              <a:t>基于层次结构（树结构）的路由协议</a:t>
            </a:r>
            <a:endParaRPr kumimoji="0" lang="zh-CN" altLang="en-US" sz="24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mn-cs"/>
            </a:endParaRPr>
          </a:p>
          <a:p>
            <a:pPr marL="0" marR="0" lvl="0" indent="0" algn="just" defTabSz="914400" rtl="0" eaLnBrk="1" fontAlgn="base" latinLnBrk="0" hangingPunct="1">
              <a:lnSpc>
                <a:spcPct val="15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mn-cs"/>
              </a:rPr>
              <a:t>		</a:t>
            </a:r>
            <a:r>
              <a:rPr kumimoji="0" lang="zh-CN" altLang="en-US" sz="2400" b="1" i="0" u="none" strike="noStrike" kern="1200" cap="none" spc="0" normalizeH="0" baseline="0" noProof="0" dirty="0" smtClean="0">
                <a:ln>
                  <a:noFill/>
                </a:ln>
                <a:solidFill>
                  <a:srgbClr val="FF0000"/>
                </a:solidFill>
                <a:effectLst/>
                <a:uLnTx/>
                <a:uFillTx/>
                <a:latin typeface="华文楷体" panose="02010600040101010101" pitchFamily="2" charset="-122"/>
                <a:ea typeface="华文楷体" panose="02010600040101010101" pitchFamily="2" charset="-122"/>
                <a:cs typeface="+mn-cs"/>
              </a:rPr>
              <a:t>    ③ </a:t>
            </a:r>
            <a:r>
              <a:rPr kumimoji="0" lang="zh-CN" altLang="en-US" sz="24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mn-cs"/>
              </a:rPr>
              <a:t>基于地理信息路由协议</a:t>
            </a:r>
            <a:endParaRPr kumimoji="0" lang="zh-CN" altLang="en-US" sz="24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mn-cs"/>
            </a:endParaRPr>
          </a:p>
          <a:p>
            <a:pPr marL="0" marR="0" lvl="0" indent="0" algn="just" defTabSz="914400" rtl="0" eaLnBrk="1" fontAlgn="base" latinLnBrk="0" hangingPunct="1">
              <a:lnSpc>
                <a:spcPct val="15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mn-cs"/>
              </a:rPr>
              <a:t>		</a:t>
            </a:r>
            <a:r>
              <a:rPr kumimoji="0" lang="zh-CN" altLang="en-US" sz="2400" b="1" i="0" u="none" strike="noStrike" kern="1200" cap="none" spc="0" normalizeH="0" baseline="0" noProof="0" dirty="0" smtClean="0">
                <a:ln>
                  <a:noFill/>
                </a:ln>
                <a:solidFill>
                  <a:srgbClr val="FF0000"/>
                </a:solidFill>
                <a:effectLst/>
                <a:uLnTx/>
                <a:uFillTx/>
                <a:latin typeface="华文楷体" panose="02010600040101010101" pitchFamily="2" charset="-122"/>
                <a:ea typeface="华文楷体" panose="02010600040101010101" pitchFamily="2" charset="-122"/>
                <a:cs typeface="+mn-cs"/>
              </a:rPr>
              <a:t>    ④ </a:t>
            </a:r>
            <a:r>
              <a:rPr kumimoji="0" lang="zh-CN" altLang="en-US" sz="24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mn-cs"/>
              </a:rPr>
              <a:t>基于多路径的路由协议</a:t>
            </a:r>
            <a:endParaRPr kumimoji="0" lang="zh-CN" altLang="en-US" sz="24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mn-cs"/>
            </a:endParaRPr>
          </a:p>
        </p:txBody>
      </p:sp>
      <p:sp>
        <p:nvSpPr>
          <p:cNvPr id="287750" name="Oval 6"/>
          <p:cNvSpPr>
            <a:spLocks noChangeArrowheads="1"/>
          </p:cNvSpPr>
          <p:nvPr/>
        </p:nvSpPr>
        <p:spPr bwMode="auto">
          <a:xfrm>
            <a:off x="1235075" y="939800"/>
            <a:ext cx="1008063" cy="1008063"/>
          </a:xfrm>
          <a:prstGeom prst="ellipse">
            <a:avLst/>
          </a:prstGeom>
          <a:gradFill rotWithShape="1">
            <a:gsLst>
              <a:gs pos="0">
                <a:schemeClr val="hlink"/>
              </a:gs>
              <a:gs pos="100000">
                <a:schemeClr val="hlink">
                  <a:gamma/>
                  <a:tint val="0"/>
                  <a:invGamma/>
                </a:schemeClr>
              </a:gs>
            </a:gsLst>
            <a:path path="shape">
              <a:fillToRect l="50000" t="50000" r="50000" b="50000"/>
            </a:path>
          </a:gradFill>
          <a:ln w="57150">
            <a:solidFill>
              <a:schemeClr val="bg1"/>
            </a:solidFill>
            <a:round/>
          </a:ln>
          <a:effectLst/>
        </p:spPr>
        <p:txBody>
          <a:bodyPr wrap="none" anchor="ctr"/>
          <a:lstStyle/>
          <a:p>
            <a:pPr algn="ctr" latinLnBrk="1"/>
            <a:r>
              <a:rPr lang="en-US" altLang="ko-KR" sz="3200" b="1" dirty="0">
                <a:solidFill>
                  <a:srgbClr val="FFFF00"/>
                </a:solidFill>
                <a:latin typeface="Arial Unicode MS" panose="020B0604020202020204" pitchFamily="34" charset="-122"/>
                <a:ea typeface="Arial Unicode MS" panose="020B0604020202020204" pitchFamily="34" charset="-122"/>
              </a:rPr>
              <a:t>2</a:t>
            </a:r>
            <a:endParaRPr lang="en-US" altLang="ko-KR" sz="3200" b="1" dirty="0">
              <a:solidFill>
                <a:srgbClr val="FFFF00"/>
              </a:solidFill>
              <a:latin typeface="Arial Unicode MS" panose="020B0604020202020204" pitchFamily="34" charset="-122"/>
              <a:ea typeface="Arial Unicode MS" panose="020B0604020202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8" name="TextBox 22"/>
          <p:cNvSpPr>
            <a:spLocks noChangeArrowheads="1"/>
          </p:cNvSpPr>
          <p:nvPr/>
        </p:nvSpPr>
        <p:spPr bwMode="auto">
          <a:xfrm>
            <a:off x="3645973" y="792288"/>
            <a:ext cx="4593167" cy="707886"/>
          </a:xfrm>
          <a:prstGeom prst="rect">
            <a:avLst/>
          </a:prstGeom>
          <a:noFill/>
          <a:ln w="9525">
            <a:noFill/>
            <a:miter lim="800000"/>
          </a:ln>
        </p:spPr>
        <p:txBody>
          <a:bodyPr>
            <a:spAutoFit/>
          </a:bodyPr>
          <a:lstStyle/>
          <a:p>
            <a:r>
              <a:rPr lang="zh-CN" altLang="en-US" sz="4000" b="1" dirty="0" smtClean="0">
                <a:solidFill>
                  <a:srgbClr val="4A2914"/>
                </a:solidFill>
                <a:latin typeface="微软雅黑" panose="020B0503020204020204" pitchFamily="34" charset="-122"/>
                <a:ea typeface="微软雅黑" panose="020B0503020204020204" pitchFamily="34" charset="-122"/>
                <a:sym typeface="微软雅黑" panose="020B0503020204020204" pitchFamily="34" charset="-122"/>
              </a:rPr>
              <a:t>主要内容</a:t>
            </a:r>
            <a:endParaRPr lang="zh-CN" altLang="en-US" dirty="0"/>
          </a:p>
        </p:txBody>
      </p:sp>
      <p:cxnSp>
        <p:nvCxnSpPr>
          <p:cNvPr id="47" name="直接连接符 46"/>
          <p:cNvCxnSpPr/>
          <p:nvPr/>
        </p:nvCxnSpPr>
        <p:spPr>
          <a:xfrm rot="5400000">
            <a:off x="738944" y="3356768"/>
            <a:ext cx="5143536" cy="1588"/>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sp>
        <p:nvSpPr>
          <p:cNvPr id="73" name="对角圆角矩形 72"/>
          <p:cNvSpPr/>
          <p:nvPr/>
        </p:nvSpPr>
        <p:spPr>
          <a:xfrm>
            <a:off x="3738880" y="3291205"/>
            <a:ext cx="7334885" cy="871220"/>
          </a:xfrm>
          <a:prstGeom prst="round2DiagRect">
            <a:avLst>
              <a:gd name="adj1" fmla="val 20943"/>
              <a:gd name="adj2" fmla="val 0"/>
            </a:avLst>
          </a:prstGeom>
          <a:solidFill>
            <a:srgbClr val="CD1F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3381356" y="1689436"/>
            <a:ext cx="6963116" cy="11372"/>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pic>
        <p:nvPicPr>
          <p:cNvPr id="11" name="Picture 2" descr="E:\教学\无线网络\图\235090-1305230J03449.jpg"/>
          <p:cNvPicPr>
            <a:picLocks noChangeAspect="1" noChangeArrowheads="1"/>
          </p:cNvPicPr>
          <p:nvPr/>
        </p:nvPicPr>
        <p:blipFill>
          <a:blip r:embed="rId1" cstate="print"/>
          <a:srcRect/>
          <a:stretch>
            <a:fillRect/>
          </a:stretch>
        </p:blipFill>
        <p:spPr bwMode="auto">
          <a:xfrm>
            <a:off x="767408" y="1124744"/>
            <a:ext cx="2088232" cy="2088232"/>
          </a:xfrm>
          <a:prstGeom prst="rect">
            <a:avLst/>
          </a:prstGeom>
          <a:noFill/>
        </p:spPr>
      </p:pic>
      <p:pic>
        <p:nvPicPr>
          <p:cNvPr id="12" name="Picture 3" descr="E:\教学\无线网络\图\235090-1305230Q35477.jpg"/>
          <p:cNvPicPr>
            <a:picLocks noChangeAspect="1" noChangeArrowheads="1"/>
          </p:cNvPicPr>
          <p:nvPr/>
        </p:nvPicPr>
        <p:blipFill>
          <a:blip r:embed="rId2" cstate="print"/>
          <a:srcRect/>
          <a:stretch>
            <a:fillRect/>
          </a:stretch>
        </p:blipFill>
        <p:spPr bwMode="auto">
          <a:xfrm>
            <a:off x="695400" y="3501008"/>
            <a:ext cx="2304256" cy="2304256"/>
          </a:xfrm>
          <a:prstGeom prst="rect">
            <a:avLst/>
          </a:prstGeom>
          <a:noFill/>
        </p:spPr>
      </p:pic>
      <p:sp>
        <p:nvSpPr>
          <p:cNvPr id="77" name="TextBox 10"/>
          <p:cNvSpPr txBox="1"/>
          <p:nvPr/>
        </p:nvSpPr>
        <p:spPr>
          <a:xfrm>
            <a:off x="4007768" y="2298065"/>
            <a:ext cx="6561390" cy="553720"/>
          </a:xfrm>
          <a:prstGeom prst="rect">
            <a:avLst/>
          </a:prstGeom>
          <a:noFill/>
        </p:spPr>
        <p:txBody>
          <a:bodyPr vert="horz" wrap="square" lIns="0" tIns="0" rIns="0" bIns="0" rtlCol="0" anchor="ctr">
            <a:spAutoFit/>
          </a:bodyPr>
          <a:lstStyle/>
          <a:p>
            <a:r>
              <a:rPr lang="zh-CN" altLang="en-US" sz="3600" b="1" dirty="0" smtClean="0">
                <a:solidFill>
                  <a:schemeClr val="tx1"/>
                </a:solidFill>
                <a:latin typeface="Impact" panose="020B0806030902050204" pitchFamily="34" charset="0"/>
                <a:ea typeface="微软雅黑" panose="020B0503020204020204" pitchFamily="34" charset="-122"/>
              </a:rPr>
              <a:t>一、无线传感器网络路由</a:t>
            </a:r>
            <a:endParaRPr lang="zh-CN" altLang="en-US" sz="3600" b="1" dirty="0" smtClean="0">
              <a:solidFill>
                <a:schemeClr val="tx1"/>
              </a:solidFill>
              <a:latin typeface="Impact" panose="020B0806030902050204" pitchFamily="34" charset="0"/>
              <a:ea typeface="微软雅黑" panose="020B0503020204020204" pitchFamily="34" charset="-122"/>
            </a:endParaRPr>
          </a:p>
        </p:txBody>
      </p:sp>
      <p:sp>
        <p:nvSpPr>
          <p:cNvPr id="2" name="TextBox 10"/>
          <p:cNvSpPr txBox="1"/>
          <p:nvPr/>
        </p:nvSpPr>
        <p:spPr>
          <a:xfrm>
            <a:off x="4017645" y="3500755"/>
            <a:ext cx="6985000" cy="553720"/>
          </a:xfrm>
          <a:prstGeom prst="rect">
            <a:avLst/>
          </a:prstGeom>
          <a:noFill/>
        </p:spPr>
        <p:txBody>
          <a:bodyPr vert="horz" wrap="square" lIns="0" tIns="0" rIns="0" bIns="0" rtlCol="0" anchor="ctr">
            <a:spAutoFit/>
          </a:bodyPr>
          <a:lstStyle/>
          <a:p>
            <a:r>
              <a:rPr lang="zh-CN" altLang="en-US" sz="3600" b="1" dirty="0" smtClean="0">
                <a:solidFill>
                  <a:schemeClr val="bg1"/>
                </a:solidFill>
                <a:latin typeface="Impact" panose="020B0806030902050204" pitchFamily="34" charset="0"/>
                <a:ea typeface="微软雅黑" panose="020B0503020204020204" pitchFamily="34" charset="-122"/>
              </a:rPr>
              <a:t>二、</a:t>
            </a:r>
            <a:r>
              <a:rPr lang="zh-CN" altLang="en-US" sz="3600" b="1" dirty="0" smtClean="0">
                <a:solidFill>
                  <a:schemeClr val="bg1"/>
                </a:solidFill>
                <a:latin typeface="Impact" panose="020B0806030902050204" pitchFamily="34" charset="0"/>
                <a:ea typeface="微软雅黑" panose="020B0503020204020204" pitchFamily="34" charset="-122"/>
                <a:sym typeface="+mn-ea"/>
              </a:rPr>
              <a:t>无线传感器</a:t>
            </a:r>
            <a:r>
              <a:rPr lang="zh-CN" altLang="en-US" sz="3600" b="1" dirty="0" smtClean="0">
                <a:solidFill>
                  <a:schemeClr val="bg1"/>
                </a:solidFill>
                <a:latin typeface="Impact" panose="020B0806030902050204" pitchFamily="34" charset="0"/>
                <a:ea typeface="微软雅黑" panose="020B0503020204020204" pitchFamily="34" charset="-122"/>
              </a:rPr>
              <a:t>网络拓扑控制技术</a:t>
            </a:r>
            <a:endParaRPr lang="zh-CN" altLang="en-US" sz="3600" b="1" dirty="0" smtClean="0">
              <a:solidFill>
                <a:schemeClr val="bg1"/>
              </a:solidFill>
              <a:latin typeface="Impact" panose="020B0806030902050204" pitchFamily="34" charset="0"/>
              <a:ea typeface="微软雅黑" panose="020B0503020204020204" pitchFamily="34" charset="-122"/>
            </a:endParaRPr>
          </a:p>
        </p:txBody>
      </p:sp>
      <p:sp>
        <p:nvSpPr>
          <p:cNvPr id="13" name="TextBox 11"/>
          <p:cNvSpPr txBox="1"/>
          <p:nvPr/>
        </p:nvSpPr>
        <p:spPr>
          <a:xfrm>
            <a:off x="4017645" y="4747260"/>
            <a:ext cx="6108700" cy="553720"/>
          </a:xfrm>
          <a:prstGeom prst="rect">
            <a:avLst/>
          </a:prstGeom>
          <a:noFill/>
        </p:spPr>
        <p:txBody>
          <a:bodyPr vert="horz" wrap="square" lIns="0" tIns="0" rIns="0" bIns="0" rtlCol="0" anchor="ctr">
            <a:spAutoFit/>
          </a:bodyPr>
          <a:lstStyle/>
          <a:p>
            <a:r>
              <a:rPr lang="zh-CN" altLang="en-US" sz="3600" b="1" dirty="0" smtClean="0">
                <a:latin typeface="Impact" panose="020B0806030902050204" pitchFamily="34" charset="0"/>
                <a:ea typeface="微软雅黑" panose="020B0503020204020204" pitchFamily="34" charset="-122"/>
              </a:rPr>
              <a:t>三、无线传感器网络覆盖技术</a:t>
            </a:r>
            <a:endParaRPr lang="zh-CN" altLang="en-US" sz="3600" b="1" dirty="0" smtClean="0">
              <a:latin typeface="Impact" panose="020B0806030902050204" pitchFamily="34" charset="0"/>
              <a:ea typeface="微软雅黑" panose="020B0503020204020204" pitchFamily="34" charset="-122"/>
            </a:endParaRPr>
          </a:p>
        </p:txBody>
      </p:sp>
    </p:spTree>
    <p:custDataLst>
      <p:tags r:id="rId3"/>
    </p:custDataLst>
  </p:cSld>
  <p:clrMapOvr>
    <a:masterClrMapping/>
  </p:clrMapOvr>
  <p:transition spd="slow">
    <p:split orient="vert"/>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a:t>
            </a:r>
            <a:r>
              <a:rPr lang="zh-CN" altLang="en-US"/>
              <a:t>、拓扑控制技术概述</a:t>
            </a:r>
            <a:endParaRPr lang="zh-CN" altLang="en-US"/>
          </a:p>
        </p:txBody>
      </p:sp>
      <p:sp>
        <p:nvSpPr>
          <p:cNvPr id="10" name="矩形 9"/>
          <p:cNvSpPr/>
          <p:nvPr/>
        </p:nvSpPr>
        <p:spPr>
          <a:xfrm>
            <a:off x="965835" y="1052736"/>
            <a:ext cx="10674350" cy="5256584"/>
          </a:xfrm>
          <a:prstGeom prst="rect">
            <a:avLst/>
          </a:prstGeom>
          <a:noFill/>
          <a:effectLst>
            <a:softEdge rad="317500"/>
          </a:effectLst>
        </p:spPr>
        <p:style>
          <a:lnRef idx="1">
            <a:schemeClr val="accent5"/>
          </a:lnRef>
          <a:fillRef idx="2">
            <a:schemeClr val="accent5"/>
          </a:fillRef>
          <a:effectRef idx="1">
            <a:schemeClr val="accent5"/>
          </a:effectRef>
          <a:fontRef idx="minor">
            <a:schemeClr val="dk1"/>
          </a:fontRef>
        </p:style>
        <p:txBody>
          <a:bodyPr lIns="323850" tIns="136525" rIns="323850" bIns="136525" anchor="ctr"/>
          <a:lstStyle/>
          <a:p>
            <a:pPr marL="342900" marR="0" lvl="0" indent="-342900" algn="just" defTabSz="914400" rtl="0" eaLnBrk="1" fontAlgn="base" latinLnBrk="0" hangingPunct="1">
              <a:lnSpc>
                <a:spcPct val="150000"/>
              </a:lnSpc>
              <a:spcBef>
                <a:spcPct val="0"/>
              </a:spcBef>
              <a:spcAft>
                <a:spcPct val="0"/>
              </a:spcAft>
              <a:buClr>
                <a:srgbClr val="FF3300"/>
              </a:buClr>
              <a:buSzTx/>
              <a:buFont typeface="Wingdings" panose="05000000000000000000" charset="0"/>
              <a:buChar char=""/>
              <a:defRPr/>
            </a:pPr>
            <a:r>
              <a:rPr kumimoji="0" lang="zh-CN" altLang="en-US" sz="2600"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rPr>
              <a:t>拓扑控制技术是无线传感器网络中的基本问题。</a:t>
            </a:r>
            <a:r>
              <a:rPr kumimoji="0" lang="zh-CN" altLang="en-US" sz="2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动态变化的拓扑结构是无线传感器网络最大特点之一</a:t>
            </a:r>
            <a:r>
              <a:rPr kumimoji="0" lang="zh-CN" altLang="en-US" sz="2600"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rPr>
              <a:t>，因此拓扑控制策略在无线传感器网络中有着重要的意义。</a:t>
            </a:r>
            <a:endParaRPr kumimoji="0" lang="zh-CN" altLang="en-US" sz="2600"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914400" rtl="0" eaLnBrk="1" fontAlgn="base" latinLnBrk="0" hangingPunct="1">
              <a:lnSpc>
                <a:spcPct val="150000"/>
              </a:lnSpc>
              <a:spcBef>
                <a:spcPct val="0"/>
              </a:spcBef>
              <a:spcAft>
                <a:spcPct val="0"/>
              </a:spcAft>
              <a:buClr>
                <a:srgbClr val="FF3300"/>
              </a:buClr>
              <a:buSzTx/>
              <a:buFont typeface="Wingdings" panose="05000000000000000000" charset="0"/>
              <a:buChar char=""/>
              <a:defRPr/>
            </a:pPr>
            <a:r>
              <a:rPr kumimoji="0" lang="zh-CN" altLang="en-US" sz="2600"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rPr>
              <a:t>目前，在网络协议分层中没有明确的层次对应拓扑控制机制，</a:t>
            </a:r>
            <a:r>
              <a:rPr kumimoji="0" lang="zh-CN" altLang="en-US" sz="2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但大多数的拓扑算法是部署于介质访问控制层（</a:t>
            </a:r>
            <a:r>
              <a:rPr kumimoji="0" lang="en-US" altLang="zh-CN" sz="2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MAC</a:t>
            </a:r>
            <a:r>
              <a:rPr kumimoji="0" lang="zh-CN" altLang="en-US" sz="2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）和路由层（</a:t>
            </a:r>
            <a:r>
              <a:rPr kumimoji="0" lang="en-US" altLang="zh-CN" sz="2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Routing</a:t>
            </a:r>
            <a:r>
              <a:rPr kumimoji="0" lang="zh-CN" altLang="en-US" sz="2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）之间</a:t>
            </a:r>
            <a:r>
              <a:rPr kumimoji="0" lang="zh-CN" altLang="en-US" sz="2600"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rPr>
              <a:t>，它为路由层提供足够的路由更新信息，反之，路由表的变化也反作用于拓扑控制机制，</a:t>
            </a:r>
            <a:r>
              <a:rPr kumimoji="0" lang="en-US" altLang="zh-CN" sz="2600"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rPr>
              <a:t>MAC</a:t>
            </a:r>
            <a:r>
              <a:rPr kumimoji="0" lang="zh-CN" altLang="en-US" sz="2600"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rPr>
              <a:t>层可以提供给拓扑控制算法邻居发现等消息。</a:t>
            </a:r>
            <a:endParaRPr kumimoji="0" lang="zh-CN" altLang="en-US" sz="2600"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a:t>
            </a:r>
            <a:r>
              <a:rPr lang="zh-CN" altLang="en-US"/>
              <a:t>、拓扑控制技术概述</a:t>
            </a:r>
            <a:endParaRPr lang="zh-CN" altLang="en-US"/>
          </a:p>
        </p:txBody>
      </p:sp>
      <p:sp>
        <p:nvSpPr>
          <p:cNvPr id="5" name="圆角矩形 4"/>
          <p:cNvSpPr/>
          <p:nvPr/>
        </p:nvSpPr>
        <p:spPr>
          <a:xfrm>
            <a:off x="4952992" y="1500174"/>
            <a:ext cx="2214578" cy="785818"/>
          </a:xfrm>
          <a:prstGeom prst="roundRect">
            <a:avLst/>
          </a:prstGeom>
          <a:effectLst>
            <a:glow rad="139700">
              <a:schemeClr val="accent3">
                <a:satMod val="175000"/>
                <a:alpha val="40000"/>
              </a:schemeClr>
            </a:glow>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rPr>
              <a:t>路由层</a:t>
            </a:r>
            <a:endParaRPr kumimoji="0" lang="zh-CN" altLang="en-US" sz="2800" b="1"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6" name="圆角矩形 5"/>
          <p:cNvSpPr/>
          <p:nvPr/>
        </p:nvSpPr>
        <p:spPr>
          <a:xfrm>
            <a:off x="3024166" y="3071810"/>
            <a:ext cx="5643602" cy="1428760"/>
          </a:xfrm>
          <a:prstGeom prst="roundRect">
            <a:avLst/>
          </a:prstGeom>
          <a:effectLst>
            <a:glow rad="139700">
              <a:schemeClr val="accent3">
                <a:satMod val="175000"/>
                <a:alpha val="40000"/>
              </a:schemeClr>
            </a:glow>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拓扑管理</a:t>
            </a:r>
            <a:r>
              <a:rPr kumimoji="0" lang="en-US" altLang="zh-CN" sz="36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a:t>
            </a:r>
            <a:r>
              <a:rPr kumimoji="0" lang="zh-CN" altLang="en-US" sz="36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控制</a:t>
            </a:r>
            <a:endParaRPr kumimoji="0" lang="zh-CN" altLang="en-US" sz="36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endParaRPr>
          </a:p>
        </p:txBody>
      </p:sp>
      <p:sp>
        <p:nvSpPr>
          <p:cNvPr id="7" name="圆角矩形 6"/>
          <p:cNvSpPr/>
          <p:nvPr/>
        </p:nvSpPr>
        <p:spPr>
          <a:xfrm>
            <a:off x="4881554" y="5286388"/>
            <a:ext cx="2214578" cy="785818"/>
          </a:xfrm>
          <a:prstGeom prst="roundRect">
            <a:avLst/>
          </a:prstGeom>
          <a:effectLst>
            <a:glow rad="139700">
              <a:schemeClr val="accent3">
                <a:satMod val="175000"/>
                <a:alpha val="40000"/>
              </a:schemeClr>
            </a:glow>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rPr>
              <a:t>MAC</a:t>
            </a:r>
            <a:r>
              <a:rPr kumimoji="0" lang="zh-CN" altLang="en-US" sz="2800" b="1"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rPr>
              <a:t>层</a:t>
            </a:r>
            <a:endParaRPr kumimoji="0" lang="zh-CN" altLang="en-US" sz="2800" b="1"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cxnSp>
        <p:nvCxnSpPr>
          <p:cNvPr id="9" name="直接箭头连接符 8"/>
          <p:cNvCxnSpPr/>
          <p:nvPr/>
        </p:nvCxnSpPr>
        <p:spPr>
          <a:xfrm rot="5400000" flipH="1" flipV="1">
            <a:off x="6273800" y="4894263"/>
            <a:ext cx="787400" cy="0"/>
          </a:xfrm>
          <a:prstGeom prst="straightConnector1">
            <a:avLst/>
          </a:prstGeom>
          <a:ln w="571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rot="5400000" flipH="1" flipV="1">
            <a:off x="6275388" y="2678113"/>
            <a:ext cx="785813" cy="1588"/>
          </a:xfrm>
          <a:prstGeom prst="straightConnector1">
            <a:avLst/>
          </a:prstGeom>
          <a:ln w="571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rot="5400000">
            <a:off x="4916488" y="2678113"/>
            <a:ext cx="785813" cy="1588"/>
          </a:xfrm>
          <a:prstGeom prst="straightConnector1">
            <a:avLst/>
          </a:prstGeom>
          <a:ln w="571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rot="5400000">
            <a:off x="4918075" y="4892675"/>
            <a:ext cx="785813" cy="1588"/>
          </a:xfrm>
          <a:prstGeom prst="straightConnector1">
            <a:avLst/>
          </a:prstGeom>
          <a:ln w="5715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667500" y="2571750"/>
            <a:ext cx="2011680" cy="460375"/>
          </a:xfrm>
          <a:prstGeom prst="rect">
            <a:avLst/>
          </a:prstGeom>
          <a:noFill/>
          <a:ln w="9525">
            <a:noFill/>
          </a:ln>
        </p:spPr>
        <p:txBody>
          <a:bodyPr wrap="none">
            <a:spAutoFit/>
          </a:bodyPr>
          <a:lstStyle/>
          <a:p>
            <a:r>
              <a:rPr lang="zh-CN" altLang="en-US" sz="2400" b="1" dirty="0">
                <a:latin typeface="微软雅黑" panose="020B0503020204020204" pitchFamily="34" charset="-122"/>
                <a:ea typeface="微软雅黑" panose="020B0503020204020204" pitchFamily="34" charset="-122"/>
              </a:rPr>
              <a:t>向上提供信息</a:t>
            </a:r>
            <a:endParaRPr lang="zh-CN" altLang="en-US" sz="2400" b="1" dirty="0">
              <a:latin typeface="微软雅黑" panose="020B0503020204020204" pitchFamily="34" charset="-122"/>
              <a:ea typeface="微软雅黑" panose="020B0503020204020204" pitchFamily="34" charset="-122"/>
            </a:endParaRPr>
          </a:p>
        </p:txBody>
      </p:sp>
      <p:sp>
        <p:nvSpPr>
          <p:cNvPr id="19" name="TextBox 18"/>
          <p:cNvSpPr txBox="1"/>
          <p:nvPr/>
        </p:nvSpPr>
        <p:spPr>
          <a:xfrm>
            <a:off x="6667500" y="4714875"/>
            <a:ext cx="2011680" cy="460375"/>
          </a:xfrm>
          <a:prstGeom prst="rect">
            <a:avLst/>
          </a:prstGeom>
          <a:noFill/>
          <a:ln w="9525">
            <a:noFill/>
          </a:ln>
        </p:spPr>
        <p:txBody>
          <a:bodyPr wrap="none">
            <a:spAutoFit/>
          </a:bodyPr>
          <a:lstStyle/>
          <a:p>
            <a:r>
              <a:rPr lang="zh-CN" altLang="en-US" sz="2400" b="1" dirty="0">
                <a:latin typeface="微软雅黑" panose="020B0503020204020204" pitchFamily="34" charset="-122"/>
                <a:ea typeface="微软雅黑" panose="020B0503020204020204" pitchFamily="34" charset="-122"/>
              </a:rPr>
              <a:t>向上提供信息</a:t>
            </a:r>
            <a:endParaRPr lang="zh-CN" altLang="en-US" sz="2400" b="1" dirty="0">
              <a:latin typeface="微软雅黑" panose="020B0503020204020204" pitchFamily="34" charset="-122"/>
              <a:ea typeface="微软雅黑" panose="020B0503020204020204" pitchFamily="34" charset="-122"/>
            </a:endParaRPr>
          </a:p>
        </p:txBody>
      </p:sp>
      <p:sp>
        <p:nvSpPr>
          <p:cNvPr id="20" name="TextBox 19"/>
          <p:cNvSpPr txBox="1"/>
          <p:nvPr/>
        </p:nvSpPr>
        <p:spPr>
          <a:xfrm>
            <a:off x="3164523" y="2500313"/>
            <a:ext cx="2011680" cy="460375"/>
          </a:xfrm>
          <a:prstGeom prst="rect">
            <a:avLst/>
          </a:prstGeom>
          <a:noFill/>
          <a:ln w="9525">
            <a:noFill/>
          </a:ln>
        </p:spPr>
        <p:txBody>
          <a:bodyPr wrap="none">
            <a:spAutoFit/>
          </a:bodyPr>
          <a:lstStyle/>
          <a:p>
            <a:r>
              <a:rPr lang="zh-CN" altLang="en-US" sz="2400" b="1" dirty="0">
                <a:latin typeface="微软雅黑" panose="020B0503020204020204" pitchFamily="34" charset="-122"/>
                <a:ea typeface="微软雅黑" panose="020B0503020204020204" pitchFamily="34" charset="-122"/>
              </a:rPr>
              <a:t>触发算法运行</a:t>
            </a:r>
            <a:endParaRPr lang="zh-CN" altLang="en-US" sz="2400" b="1" dirty="0">
              <a:latin typeface="微软雅黑" panose="020B0503020204020204" pitchFamily="34" charset="-122"/>
              <a:ea typeface="微软雅黑" panose="020B0503020204020204" pitchFamily="34" charset="-122"/>
            </a:endParaRPr>
          </a:p>
        </p:txBody>
      </p:sp>
      <p:sp>
        <p:nvSpPr>
          <p:cNvPr id="21" name="TextBox 20"/>
          <p:cNvSpPr txBox="1"/>
          <p:nvPr/>
        </p:nvSpPr>
        <p:spPr>
          <a:xfrm>
            <a:off x="3164523" y="4714875"/>
            <a:ext cx="2011680" cy="460375"/>
          </a:xfrm>
          <a:prstGeom prst="rect">
            <a:avLst/>
          </a:prstGeom>
          <a:noFill/>
          <a:ln w="9525">
            <a:noFill/>
          </a:ln>
        </p:spPr>
        <p:txBody>
          <a:bodyPr wrap="none">
            <a:spAutoFit/>
          </a:bodyPr>
          <a:lstStyle/>
          <a:p>
            <a:r>
              <a:rPr lang="zh-CN" altLang="en-US" sz="2400" b="1" dirty="0">
                <a:latin typeface="微软雅黑" panose="020B0503020204020204" pitchFamily="34" charset="-122"/>
                <a:ea typeface="微软雅黑" panose="020B0503020204020204" pitchFamily="34" charset="-122"/>
              </a:rPr>
              <a:t>触发算法运行</a:t>
            </a:r>
            <a:endParaRPr lang="zh-CN" altLang="en-US" sz="24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childTnLst>
                          </p:cTn>
                        </p:par>
                        <p:par>
                          <p:cTn id="21" fill="hold">
                            <p:stCondLst>
                              <p:cond delay="1000"/>
                            </p:stCondLst>
                            <p:childTnLst>
                              <p:par>
                                <p:cTn id="22" presetID="53" presetClass="entr" presetSubtype="16"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p:cTn id="24" dur="500" fill="hold"/>
                                        <p:tgtEl>
                                          <p:spTgt spid="19"/>
                                        </p:tgtEl>
                                        <p:attrNameLst>
                                          <p:attrName>ppt_w</p:attrName>
                                        </p:attrNameLst>
                                      </p:cBhvr>
                                      <p:tavLst>
                                        <p:tav tm="0">
                                          <p:val>
                                            <p:fltVal val="0"/>
                                          </p:val>
                                        </p:tav>
                                        <p:tav tm="100000">
                                          <p:val>
                                            <p:strVal val="#ppt_w"/>
                                          </p:val>
                                        </p:tav>
                                      </p:tavLst>
                                    </p:anim>
                                    <p:anim calcmode="lin" valueType="num">
                                      <p:cBhvr>
                                        <p:cTn id="25" dur="500" fill="hold"/>
                                        <p:tgtEl>
                                          <p:spTgt spid="19"/>
                                        </p:tgtEl>
                                        <p:attrNameLst>
                                          <p:attrName>ppt_h</p:attrName>
                                        </p:attrNameLst>
                                      </p:cBhvr>
                                      <p:tavLst>
                                        <p:tav tm="0">
                                          <p:val>
                                            <p:fltVal val="0"/>
                                          </p:val>
                                        </p:tav>
                                        <p:tav tm="100000">
                                          <p:val>
                                            <p:strVal val="#ppt_h"/>
                                          </p:val>
                                        </p:tav>
                                      </p:tavLst>
                                    </p:anim>
                                    <p:animEffect transition="in" filter="fade">
                                      <p:cBhvr>
                                        <p:cTn id="26" dur="500"/>
                                        <p:tgtEl>
                                          <p:spTgt spid="19"/>
                                        </p:tgtEl>
                                      </p:cBhvr>
                                    </p:animEffect>
                                  </p:childTnLst>
                                </p:cTn>
                              </p:par>
                              <p:par>
                                <p:cTn id="27" presetID="53" presetClass="entr" presetSubtype="16"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Effect transition="in" filter="fade">
                                      <p:cBhvr>
                                        <p:cTn id="31" dur="500"/>
                                        <p:tgtEl>
                                          <p:spTgt spid="9"/>
                                        </p:tgtEl>
                                      </p:cBhvr>
                                    </p:animEffect>
                                  </p:childTnLst>
                                </p:cTn>
                              </p:par>
                            </p:childTnLst>
                          </p:cTn>
                        </p:par>
                        <p:par>
                          <p:cTn id="32" fill="hold">
                            <p:stCondLst>
                              <p:cond delay="1500"/>
                            </p:stCondLst>
                            <p:childTnLst>
                              <p:par>
                                <p:cTn id="33" presetID="53" presetClass="entr" presetSubtype="16"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p:cTn id="35" dur="500" fill="hold"/>
                                        <p:tgtEl>
                                          <p:spTgt spid="18"/>
                                        </p:tgtEl>
                                        <p:attrNameLst>
                                          <p:attrName>ppt_w</p:attrName>
                                        </p:attrNameLst>
                                      </p:cBhvr>
                                      <p:tavLst>
                                        <p:tav tm="0">
                                          <p:val>
                                            <p:fltVal val="0"/>
                                          </p:val>
                                        </p:tav>
                                        <p:tav tm="100000">
                                          <p:val>
                                            <p:strVal val="#ppt_w"/>
                                          </p:val>
                                        </p:tav>
                                      </p:tavLst>
                                    </p:anim>
                                    <p:anim calcmode="lin" valueType="num">
                                      <p:cBhvr>
                                        <p:cTn id="36" dur="500" fill="hold"/>
                                        <p:tgtEl>
                                          <p:spTgt spid="18"/>
                                        </p:tgtEl>
                                        <p:attrNameLst>
                                          <p:attrName>ppt_h</p:attrName>
                                        </p:attrNameLst>
                                      </p:cBhvr>
                                      <p:tavLst>
                                        <p:tav tm="0">
                                          <p:val>
                                            <p:fltVal val="0"/>
                                          </p:val>
                                        </p:tav>
                                        <p:tav tm="100000">
                                          <p:val>
                                            <p:strVal val="#ppt_h"/>
                                          </p:val>
                                        </p:tav>
                                      </p:tavLst>
                                    </p:anim>
                                    <p:animEffect transition="in" filter="fade">
                                      <p:cBhvr>
                                        <p:cTn id="37" dur="500"/>
                                        <p:tgtEl>
                                          <p:spTgt spid="18"/>
                                        </p:tgtEl>
                                      </p:cBhvr>
                                    </p:animEffect>
                                  </p:childTnLst>
                                </p:cTn>
                              </p:par>
                              <p:par>
                                <p:cTn id="38" presetID="53" presetClass="entr" presetSubtype="16"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p:cTn id="40" dur="500" fill="hold"/>
                                        <p:tgtEl>
                                          <p:spTgt spid="13"/>
                                        </p:tgtEl>
                                        <p:attrNameLst>
                                          <p:attrName>ppt_w</p:attrName>
                                        </p:attrNameLst>
                                      </p:cBhvr>
                                      <p:tavLst>
                                        <p:tav tm="0">
                                          <p:val>
                                            <p:fltVal val="0"/>
                                          </p:val>
                                        </p:tav>
                                        <p:tav tm="100000">
                                          <p:val>
                                            <p:strVal val="#ppt_w"/>
                                          </p:val>
                                        </p:tav>
                                      </p:tavLst>
                                    </p:anim>
                                    <p:anim calcmode="lin" valueType="num">
                                      <p:cBhvr>
                                        <p:cTn id="41" dur="500" fill="hold"/>
                                        <p:tgtEl>
                                          <p:spTgt spid="13"/>
                                        </p:tgtEl>
                                        <p:attrNameLst>
                                          <p:attrName>ppt_h</p:attrName>
                                        </p:attrNameLst>
                                      </p:cBhvr>
                                      <p:tavLst>
                                        <p:tav tm="0">
                                          <p:val>
                                            <p:fltVal val="0"/>
                                          </p:val>
                                        </p:tav>
                                        <p:tav tm="100000">
                                          <p:val>
                                            <p:strVal val="#ppt_h"/>
                                          </p:val>
                                        </p:tav>
                                      </p:tavLst>
                                    </p:anim>
                                    <p:animEffect transition="in" filter="fade">
                                      <p:cBhvr>
                                        <p:cTn id="42" dur="500"/>
                                        <p:tgtEl>
                                          <p:spTgt spid="13"/>
                                        </p:tgtEl>
                                      </p:cBhvr>
                                    </p:animEffect>
                                  </p:childTnLst>
                                </p:cTn>
                              </p:par>
                            </p:childTnLst>
                          </p:cTn>
                        </p:par>
                        <p:par>
                          <p:cTn id="43" fill="hold">
                            <p:stCondLst>
                              <p:cond delay="2000"/>
                            </p:stCondLst>
                            <p:childTnLst>
                              <p:par>
                                <p:cTn id="44" presetID="53" presetClass="entr" presetSubtype="16" fill="hold" grpId="0" nodeType="afterEffect">
                                  <p:stCondLst>
                                    <p:cond delay="0"/>
                                  </p:stCondLst>
                                  <p:childTnLst>
                                    <p:set>
                                      <p:cBhvr>
                                        <p:cTn id="45" dur="1" fill="hold">
                                          <p:stCondLst>
                                            <p:cond delay="0"/>
                                          </p:stCondLst>
                                        </p:cTn>
                                        <p:tgtEl>
                                          <p:spTgt spid="20"/>
                                        </p:tgtEl>
                                        <p:attrNameLst>
                                          <p:attrName>style.visibility</p:attrName>
                                        </p:attrNameLst>
                                      </p:cBhvr>
                                      <p:to>
                                        <p:strVal val="visible"/>
                                      </p:to>
                                    </p:set>
                                    <p:anim calcmode="lin" valueType="num">
                                      <p:cBhvr>
                                        <p:cTn id="46" dur="500" fill="hold"/>
                                        <p:tgtEl>
                                          <p:spTgt spid="20"/>
                                        </p:tgtEl>
                                        <p:attrNameLst>
                                          <p:attrName>ppt_w</p:attrName>
                                        </p:attrNameLst>
                                      </p:cBhvr>
                                      <p:tavLst>
                                        <p:tav tm="0">
                                          <p:val>
                                            <p:fltVal val="0"/>
                                          </p:val>
                                        </p:tav>
                                        <p:tav tm="100000">
                                          <p:val>
                                            <p:strVal val="#ppt_w"/>
                                          </p:val>
                                        </p:tav>
                                      </p:tavLst>
                                    </p:anim>
                                    <p:anim calcmode="lin" valueType="num">
                                      <p:cBhvr>
                                        <p:cTn id="47" dur="500" fill="hold"/>
                                        <p:tgtEl>
                                          <p:spTgt spid="20"/>
                                        </p:tgtEl>
                                        <p:attrNameLst>
                                          <p:attrName>ppt_h</p:attrName>
                                        </p:attrNameLst>
                                      </p:cBhvr>
                                      <p:tavLst>
                                        <p:tav tm="0">
                                          <p:val>
                                            <p:fltVal val="0"/>
                                          </p:val>
                                        </p:tav>
                                        <p:tav tm="100000">
                                          <p:val>
                                            <p:strVal val="#ppt_h"/>
                                          </p:val>
                                        </p:tav>
                                      </p:tavLst>
                                    </p:anim>
                                    <p:animEffect transition="in" filter="fade">
                                      <p:cBhvr>
                                        <p:cTn id="48" dur="500"/>
                                        <p:tgtEl>
                                          <p:spTgt spid="20"/>
                                        </p:tgtEl>
                                      </p:cBhvr>
                                    </p:animEffect>
                                  </p:childTnLst>
                                </p:cTn>
                              </p:par>
                              <p:par>
                                <p:cTn id="49" presetID="53" presetClass="entr" presetSubtype="16"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p:cTn id="51" dur="500" fill="hold"/>
                                        <p:tgtEl>
                                          <p:spTgt spid="16"/>
                                        </p:tgtEl>
                                        <p:attrNameLst>
                                          <p:attrName>ppt_w</p:attrName>
                                        </p:attrNameLst>
                                      </p:cBhvr>
                                      <p:tavLst>
                                        <p:tav tm="0">
                                          <p:val>
                                            <p:fltVal val="0"/>
                                          </p:val>
                                        </p:tav>
                                        <p:tav tm="100000">
                                          <p:val>
                                            <p:strVal val="#ppt_w"/>
                                          </p:val>
                                        </p:tav>
                                      </p:tavLst>
                                    </p:anim>
                                    <p:anim calcmode="lin" valueType="num">
                                      <p:cBhvr>
                                        <p:cTn id="52" dur="500" fill="hold"/>
                                        <p:tgtEl>
                                          <p:spTgt spid="16"/>
                                        </p:tgtEl>
                                        <p:attrNameLst>
                                          <p:attrName>ppt_h</p:attrName>
                                        </p:attrNameLst>
                                      </p:cBhvr>
                                      <p:tavLst>
                                        <p:tav tm="0">
                                          <p:val>
                                            <p:fltVal val="0"/>
                                          </p:val>
                                        </p:tav>
                                        <p:tav tm="100000">
                                          <p:val>
                                            <p:strVal val="#ppt_h"/>
                                          </p:val>
                                        </p:tav>
                                      </p:tavLst>
                                    </p:anim>
                                    <p:animEffect transition="in" filter="fade">
                                      <p:cBhvr>
                                        <p:cTn id="53" dur="500"/>
                                        <p:tgtEl>
                                          <p:spTgt spid="16"/>
                                        </p:tgtEl>
                                      </p:cBhvr>
                                    </p:animEffect>
                                  </p:childTnLst>
                                </p:cTn>
                              </p:par>
                            </p:childTnLst>
                          </p:cTn>
                        </p:par>
                        <p:par>
                          <p:cTn id="54" fill="hold">
                            <p:stCondLst>
                              <p:cond delay="2500"/>
                            </p:stCondLst>
                            <p:childTnLst>
                              <p:par>
                                <p:cTn id="55" presetID="53" presetClass="entr" presetSubtype="16" fill="hold" grpId="0" nodeType="afterEffect">
                                  <p:stCondLst>
                                    <p:cond delay="0"/>
                                  </p:stCondLst>
                                  <p:childTnLst>
                                    <p:set>
                                      <p:cBhvr>
                                        <p:cTn id="56" dur="1" fill="hold">
                                          <p:stCondLst>
                                            <p:cond delay="0"/>
                                          </p:stCondLst>
                                        </p:cTn>
                                        <p:tgtEl>
                                          <p:spTgt spid="21"/>
                                        </p:tgtEl>
                                        <p:attrNameLst>
                                          <p:attrName>style.visibility</p:attrName>
                                        </p:attrNameLst>
                                      </p:cBhvr>
                                      <p:to>
                                        <p:strVal val="visible"/>
                                      </p:to>
                                    </p:set>
                                    <p:anim calcmode="lin" valueType="num">
                                      <p:cBhvr>
                                        <p:cTn id="57" dur="500" fill="hold"/>
                                        <p:tgtEl>
                                          <p:spTgt spid="21"/>
                                        </p:tgtEl>
                                        <p:attrNameLst>
                                          <p:attrName>ppt_w</p:attrName>
                                        </p:attrNameLst>
                                      </p:cBhvr>
                                      <p:tavLst>
                                        <p:tav tm="0">
                                          <p:val>
                                            <p:fltVal val="0"/>
                                          </p:val>
                                        </p:tav>
                                        <p:tav tm="100000">
                                          <p:val>
                                            <p:strVal val="#ppt_w"/>
                                          </p:val>
                                        </p:tav>
                                      </p:tavLst>
                                    </p:anim>
                                    <p:anim calcmode="lin" valueType="num">
                                      <p:cBhvr>
                                        <p:cTn id="58" dur="500" fill="hold"/>
                                        <p:tgtEl>
                                          <p:spTgt spid="21"/>
                                        </p:tgtEl>
                                        <p:attrNameLst>
                                          <p:attrName>ppt_h</p:attrName>
                                        </p:attrNameLst>
                                      </p:cBhvr>
                                      <p:tavLst>
                                        <p:tav tm="0">
                                          <p:val>
                                            <p:fltVal val="0"/>
                                          </p:val>
                                        </p:tav>
                                        <p:tav tm="100000">
                                          <p:val>
                                            <p:strVal val="#ppt_h"/>
                                          </p:val>
                                        </p:tav>
                                      </p:tavLst>
                                    </p:anim>
                                    <p:animEffect transition="in" filter="fade">
                                      <p:cBhvr>
                                        <p:cTn id="59" dur="500"/>
                                        <p:tgtEl>
                                          <p:spTgt spid="21"/>
                                        </p:tgtEl>
                                      </p:cBhvr>
                                    </p:animEffect>
                                  </p:childTnLst>
                                </p:cTn>
                              </p:par>
                              <p:par>
                                <p:cTn id="60" presetID="53" presetClass="entr" presetSubtype="16" fill="hold" nodeType="withEffect">
                                  <p:stCondLst>
                                    <p:cond delay="0"/>
                                  </p:stCondLst>
                                  <p:childTnLst>
                                    <p:set>
                                      <p:cBhvr>
                                        <p:cTn id="61" dur="1" fill="hold">
                                          <p:stCondLst>
                                            <p:cond delay="0"/>
                                          </p:stCondLst>
                                        </p:cTn>
                                        <p:tgtEl>
                                          <p:spTgt spid="17"/>
                                        </p:tgtEl>
                                        <p:attrNameLst>
                                          <p:attrName>style.visibility</p:attrName>
                                        </p:attrNameLst>
                                      </p:cBhvr>
                                      <p:to>
                                        <p:strVal val="visible"/>
                                      </p:to>
                                    </p:set>
                                    <p:anim calcmode="lin" valueType="num">
                                      <p:cBhvr>
                                        <p:cTn id="62" dur="500" fill="hold"/>
                                        <p:tgtEl>
                                          <p:spTgt spid="17"/>
                                        </p:tgtEl>
                                        <p:attrNameLst>
                                          <p:attrName>ppt_w</p:attrName>
                                        </p:attrNameLst>
                                      </p:cBhvr>
                                      <p:tavLst>
                                        <p:tav tm="0">
                                          <p:val>
                                            <p:fltVal val="0"/>
                                          </p:val>
                                        </p:tav>
                                        <p:tav tm="100000">
                                          <p:val>
                                            <p:strVal val="#ppt_w"/>
                                          </p:val>
                                        </p:tav>
                                      </p:tavLst>
                                    </p:anim>
                                    <p:anim calcmode="lin" valueType="num">
                                      <p:cBhvr>
                                        <p:cTn id="63" dur="500" fill="hold"/>
                                        <p:tgtEl>
                                          <p:spTgt spid="17"/>
                                        </p:tgtEl>
                                        <p:attrNameLst>
                                          <p:attrName>ppt_h</p:attrName>
                                        </p:attrNameLst>
                                      </p:cBhvr>
                                      <p:tavLst>
                                        <p:tav tm="0">
                                          <p:val>
                                            <p:fltVal val="0"/>
                                          </p:val>
                                        </p:tav>
                                        <p:tav tm="100000">
                                          <p:val>
                                            <p:strVal val="#ppt_h"/>
                                          </p:val>
                                        </p:tav>
                                      </p:tavLst>
                                    </p:anim>
                                    <p:animEffect transition="in" filter="fade">
                                      <p:cBhvr>
                                        <p:cTn id="6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t>2</a:t>
            </a:r>
            <a:r>
              <a:rPr lang="zh-CN" altLang="en-US"/>
              <a:t>、拓扑控制的意义</a:t>
            </a:r>
            <a:endParaRPr lang="zh-CN" altLang="en-US"/>
          </a:p>
        </p:txBody>
      </p:sp>
      <p:graphicFrame>
        <p:nvGraphicFramePr>
          <p:cNvPr id="3" name="图示 2"/>
          <p:cNvGraphicFramePr/>
          <p:nvPr/>
        </p:nvGraphicFramePr>
        <p:xfrm>
          <a:off x="1056640" y="1428750"/>
          <a:ext cx="7039610" cy="18573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4" name="图示 3"/>
          <p:cNvGraphicFramePr/>
          <p:nvPr/>
        </p:nvGraphicFramePr>
        <p:xfrm>
          <a:off x="1056640" y="3357245"/>
          <a:ext cx="7039610" cy="264350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5" name="圆角矩形标注 4"/>
          <p:cNvSpPr/>
          <p:nvPr/>
        </p:nvSpPr>
        <p:spPr>
          <a:xfrm>
            <a:off x="8112224" y="1268760"/>
            <a:ext cx="3672408" cy="4732008"/>
          </a:xfrm>
          <a:prstGeom prst="wedgeRoundRectCallout">
            <a:avLst>
              <a:gd name="adj1" fmla="val -77279"/>
              <a:gd name="adj2" fmla="val -37156"/>
              <a:gd name="adj3" fmla="val 16667"/>
            </a:avLst>
          </a:prstGeom>
          <a:solidFill>
            <a:schemeClr val="accent5">
              <a:lumMod val="40000"/>
              <a:lumOff val="60000"/>
            </a:schemeClr>
          </a:solidFill>
          <a:effectLst>
            <a:glow rad="228600">
              <a:schemeClr val="accent5">
                <a:satMod val="175000"/>
                <a:alpha val="40000"/>
              </a:schemeClr>
            </a:glow>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just" defTabSz="914400" rtl="0" eaLnBrk="1" fontAlgn="base" latinLnBrk="0" hangingPunct="1">
              <a:lnSpc>
                <a:spcPct val="13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mn-lt"/>
                <a:ea typeface="+mn-ea"/>
                <a:cs typeface="+mn-cs"/>
              </a:rPr>
              <a:t>无线传感器网络节点一般采用电池供电</a:t>
            </a:r>
            <a:r>
              <a:rPr kumimoji="0" lang="en-US" altLang="zh-CN" sz="2400" b="1" i="0" u="none" strike="noStrike" kern="1200" cap="none" spc="0" normalizeH="0" baseline="0" noProof="0" dirty="0">
                <a:ln>
                  <a:noFill/>
                </a:ln>
                <a:solidFill>
                  <a:schemeClr val="tx1"/>
                </a:solidFill>
                <a:effectLst/>
                <a:uLnTx/>
                <a:uFillTx/>
                <a:latin typeface="+mn-lt"/>
                <a:ea typeface="+mn-ea"/>
                <a:cs typeface="+mn-cs"/>
              </a:rPr>
              <a:t>,</a:t>
            </a:r>
            <a:r>
              <a:rPr kumimoji="0" lang="zh-CN" altLang="en-US" sz="2400" b="1" i="0" u="none" strike="noStrike" kern="1200" cap="none" spc="0" normalizeH="0" baseline="0" noProof="0" dirty="0">
                <a:ln>
                  <a:noFill/>
                </a:ln>
                <a:solidFill>
                  <a:schemeClr val="tx1"/>
                </a:solidFill>
                <a:effectLst/>
                <a:uLnTx/>
                <a:uFillTx/>
                <a:latin typeface="+mn-lt"/>
                <a:ea typeface="+mn-ea"/>
                <a:cs typeface="+mn-cs"/>
              </a:rPr>
              <a:t>节能是网络设计主要考虑的问题之一</a:t>
            </a:r>
            <a:r>
              <a:rPr kumimoji="0" lang="en-US" altLang="zh-CN" sz="2400" b="1" i="0" u="none" strike="noStrike" kern="1200" cap="none" spc="0" normalizeH="0" baseline="0" noProof="0" dirty="0">
                <a:ln>
                  <a:noFill/>
                </a:ln>
                <a:solidFill>
                  <a:schemeClr val="tx1"/>
                </a:solidFill>
                <a:effectLst/>
                <a:uLnTx/>
                <a:uFillTx/>
                <a:latin typeface="+mn-lt"/>
                <a:ea typeface="+mn-ea"/>
                <a:cs typeface="+mn-cs"/>
              </a:rPr>
              <a:t>.</a:t>
            </a:r>
            <a:r>
              <a:rPr kumimoji="0" lang="zh-CN" altLang="en-US" sz="2400" b="1" i="0" u="none" strike="noStrike" kern="1200" cap="none" spc="0" normalizeH="0" baseline="0" noProof="0" dirty="0">
                <a:ln>
                  <a:noFill/>
                </a:ln>
                <a:solidFill>
                  <a:srgbClr val="FF3300"/>
                </a:solidFill>
                <a:effectLst/>
                <a:uLnTx/>
                <a:uFillTx/>
                <a:latin typeface="+mn-lt"/>
                <a:ea typeface="+mn-ea"/>
                <a:cs typeface="+mn-cs"/>
              </a:rPr>
              <a:t>拓扑控制的一个重要目标就是在保证网络连通性和覆盖的情况下</a:t>
            </a:r>
            <a:r>
              <a:rPr kumimoji="0" lang="en-US" altLang="zh-CN" sz="2400" b="1" i="0" u="none" strike="noStrike" kern="1200" cap="none" spc="0" normalizeH="0" baseline="0" noProof="0" dirty="0">
                <a:ln>
                  <a:noFill/>
                </a:ln>
                <a:solidFill>
                  <a:srgbClr val="FF3300"/>
                </a:solidFill>
                <a:effectLst/>
                <a:uLnTx/>
                <a:uFillTx/>
                <a:latin typeface="+mn-lt"/>
                <a:ea typeface="+mn-ea"/>
                <a:cs typeface="+mn-cs"/>
              </a:rPr>
              <a:t>,</a:t>
            </a:r>
            <a:r>
              <a:rPr kumimoji="0" lang="zh-CN" altLang="en-US" sz="2400" b="1" i="0" u="none" strike="noStrike" kern="1200" cap="none" spc="0" normalizeH="0" baseline="0" noProof="0" dirty="0">
                <a:ln>
                  <a:noFill/>
                </a:ln>
                <a:solidFill>
                  <a:srgbClr val="FF3300"/>
                </a:solidFill>
                <a:effectLst/>
                <a:uLnTx/>
                <a:uFillTx/>
                <a:latin typeface="+mn-lt"/>
                <a:ea typeface="+mn-ea"/>
                <a:cs typeface="+mn-cs"/>
              </a:rPr>
              <a:t>尽量合理高效的使用网络能量</a:t>
            </a:r>
            <a:r>
              <a:rPr kumimoji="0" lang="en-US" altLang="zh-CN" sz="2400" b="1" i="0" u="none" strike="noStrike" kern="1200" cap="none" spc="0" normalizeH="0" baseline="0" noProof="0" dirty="0">
                <a:ln>
                  <a:noFill/>
                </a:ln>
                <a:solidFill>
                  <a:srgbClr val="FF3300"/>
                </a:solidFill>
                <a:effectLst/>
                <a:uLnTx/>
                <a:uFillTx/>
                <a:latin typeface="+mn-lt"/>
                <a:ea typeface="+mn-ea"/>
                <a:cs typeface="+mn-cs"/>
              </a:rPr>
              <a:t>,</a:t>
            </a:r>
            <a:r>
              <a:rPr kumimoji="0" lang="zh-CN" altLang="en-US" sz="2400" b="1" i="0" u="none" strike="noStrike" kern="1200" cap="none" spc="0" normalizeH="0" baseline="0" noProof="0" dirty="0">
                <a:ln>
                  <a:noFill/>
                </a:ln>
                <a:solidFill>
                  <a:srgbClr val="FF3300"/>
                </a:solidFill>
                <a:effectLst/>
                <a:uLnTx/>
                <a:uFillTx/>
                <a:latin typeface="+mn-lt"/>
                <a:ea typeface="+mn-ea"/>
                <a:cs typeface="+mn-cs"/>
              </a:rPr>
              <a:t>延长整个网络的生命存时间</a:t>
            </a:r>
            <a:r>
              <a:rPr kumimoji="0" lang="en-US" altLang="zh-CN" sz="2400" b="1" i="0" u="none" strike="noStrike" kern="1200" cap="none" spc="0" normalizeH="0" baseline="0" noProof="0" dirty="0">
                <a:ln>
                  <a:noFill/>
                </a:ln>
                <a:solidFill>
                  <a:srgbClr val="FF3300"/>
                </a:solidFill>
                <a:effectLst/>
                <a:uLnTx/>
                <a:uFillTx/>
                <a:latin typeface="+mn-lt"/>
                <a:ea typeface="+mn-ea"/>
                <a:cs typeface="+mn-cs"/>
              </a:rPr>
              <a:t>.</a:t>
            </a:r>
            <a:endParaRPr kumimoji="0" lang="zh-CN" altLang="en-US" sz="2400" b="1" i="0" u="none" strike="noStrike" kern="1200" cap="none" spc="0" normalizeH="0" baseline="0" noProof="0" dirty="0">
              <a:ln>
                <a:noFill/>
              </a:ln>
              <a:solidFill>
                <a:srgbClr val="FF3300"/>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t>2</a:t>
            </a:r>
            <a:r>
              <a:rPr lang="zh-CN" altLang="en-US"/>
              <a:t>、拓扑控制的意义</a:t>
            </a:r>
            <a:endParaRPr lang="zh-CN" altLang="en-US"/>
          </a:p>
        </p:txBody>
      </p:sp>
      <p:graphicFrame>
        <p:nvGraphicFramePr>
          <p:cNvPr id="3" name="图示 2"/>
          <p:cNvGraphicFramePr/>
          <p:nvPr/>
        </p:nvGraphicFramePr>
        <p:xfrm>
          <a:off x="1056640" y="1428750"/>
          <a:ext cx="7039610" cy="18573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4" name="图示 3"/>
          <p:cNvGraphicFramePr/>
          <p:nvPr/>
        </p:nvGraphicFramePr>
        <p:xfrm>
          <a:off x="1056640" y="3357245"/>
          <a:ext cx="7039610" cy="264350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7" name="圆角矩形标注 6"/>
          <p:cNvSpPr/>
          <p:nvPr/>
        </p:nvSpPr>
        <p:spPr>
          <a:xfrm>
            <a:off x="8112224" y="1436180"/>
            <a:ext cx="3672408" cy="4421712"/>
          </a:xfrm>
          <a:prstGeom prst="wedgeRoundRectCallout">
            <a:avLst>
              <a:gd name="adj1" fmla="val -77543"/>
              <a:gd name="adj2" fmla="val -22416"/>
              <a:gd name="adj3" fmla="val 16667"/>
            </a:avLst>
          </a:prstGeom>
          <a:solidFill>
            <a:schemeClr val="accent5">
              <a:lumMod val="40000"/>
              <a:lumOff val="60000"/>
            </a:schemeClr>
          </a:solidFill>
          <a:effectLst>
            <a:glow rad="228600">
              <a:schemeClr val="accent5">
                <a:satMod val="175000"/>
                <a:alpha val="40000"/>
              </a:schemeClr>
            </a:glow>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just" defTabSz="914400" rtl="0" eaLnBrk="1" fontAlgn="base" latinLnBrk="0" hangingPunct="1">
              <a:lnSpc>
                <a:spcPct val="13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mn-lt"/>
                <a:ea typeface="+mn-ea"/>
                <a:cs typeface="+mn-cs"/>
              </a:rPr>
              <a:t>无线传感器网络中节点部署看可能在某范围内很密集，如果每个节点都以</a:t>
            </a:r>
            <a:r>
              <a:rPr kumimoji="0" lang="zh-CN" altLang="en-US" sz="2400" b="1" i="0" u="none" strike="noStrike" kern="1200" cap="none" spc="0" normalizeH="0" baseline="0" noProof="0" dirty="0">
                <a:ln>
                  <a:noFill/>
                </a:ln>
                <a:solidFill>
                  <a:srgbClr val="FF0000"/>
                </a:solidFill>
                <a:effectLst/>
                <a:uLnTx/>
                <a:uFillTx/>
                <a:latin typeface="+mn-lt"/>
                <a:ea typeface="+mn-ea"/>
                <a:cs typeface="+mn-cs"/>
              </a:rPr>
              <a:t>大功率进行通信，会加剧节点之间的干扰</a:t>
            </a:r>
            <a:r>
              <a:rPr kumimoji="0" lang="zh-CN" altLang="en-US" sz="2400" b="1" i="0" u="none" strike="noStrike" kern="1200" cap="none" spc="0" normalizeH="0" baseline="0" noProof="0" dirty="0">
                <a:ln>
                  <a:noFill/>
                </a:ln>
                <a:solidFill>
                  <a:schemeClr val="tx1"/>
                </a:solidFill>
                <a:effectLst/>
                <a:uLnTx/>
                <a:uFillTx/>
                <a:latin typeface="+mn-lt"/>
                <a:ea typeface="+mn-ea"/>
                <a:cs typeface="+mn-cs"/>
              </a:rPr>
              <a:t>；若节点发射</a:t>
            </a:r>
            <a:r>
              <a:rPr kumimoji="0" lang="zh-CN" altLang="en-US" sz="2400" b="1" i="0" u="none" strike="noStrike" kern="1200" cap="none" spc="0" normalizeH="0" baseline="0" noProof="0" dirty="0">
                <a:ln>
                  <a:noFill/>
                </a:ln>
                <a:solidFill>
                  <a:srgbClr val="FF0000"/>
                </a:solidFill>
                <a:effectLst/>
                <a:uLnTx/>
                <a:uFillTx/>
                <a:latin typeface="+mn-lt"/>
                <a:ea typeface="+mn-ea"/>
                <a:cs typeface="+mn-cs"/>
              </a:rPr>
              <a:t>功率过小，又会导致网络的割裂，影响网络的连通性</a:t>
            </a:r>
            <a:r>
              <a:rPr kumimoji="0" lang="zh-CN" altLang="en-US" sz="2400" b="1" i="0" u="none" strike="noStrike" kern="1200" cap="none" spc="0" normalizeH="0" baseline="0" noProof="0" dirty="0">
                <a:ln>
                  <a:noFill/>
                </a:ln>
                <a:solidFill>
                  <a:schemeClr val="tx1"/>
                </a:solidFill>
                <a:effectLst/>
                <a:uLnTx/>
                <a:uFillTx/>
                <a:latin typeface="+mn-lt"/>
                <a:ea typeface="+mn-ea"/>
                <a:cs typeface="+mn-cs"/>
              </a:rPr>
              <a:t>。</a:t>
            </a:r>
            <a:endParaRPr kumimoji="0" lang="zh-CN" altLang="en-US" sz="2400" b="1"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t>2</a:t>
            </a:r>
            <a:r>
              <a:rPr lang="zh-CN" altLang="en-US"/>
              <a:t>、拓扑控制的意义</a:t>
            </a:r>
            <a:endParaRPr lang="zh-CN" altLang="en-US"/>
          </a:p>
        </p:txBody>
      </p:sp>
      <p:graphicFrame>
        <p:nvGraphicFramePr>
          <p:cNvPr id="3" name="图示 2"/>
          <p:cNvGraphicFramePr/>
          <p:nvPr/>
        </p:nvGraphicFramePr>
        <p:xfrm>
          <a:off x="1056640" y="1428750"/>
          <a:ext cx="7039610" cy="18573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4" name="图示 3"/>
          <p:cNvGraphicFramePr/>
          <p:nvPr/>
        </p:nvGraphicFramePr>
        <p:xfrm>
          <a:off x="1056640" y="3357245"/>
          <a:ext cx="7039610" cy="264350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8" name="圆角矩形标注 7"/>
          <p:cNvSpPr/>
          <p:nvPr/>
        </p:nvSpPr>
        <p:spPr>
          <a:xfrm>
            <a:off x="8112224" y="1681173"/>
            <a:ext cx="3672408" cy="4033843"/>
          </a:xfrm>
          <a:prstGeom prst="wedgeRoundRectCallout">
            <a:avLst>
              <a:gd name="adj1" fmla="val -75699"/>
              <a:gd name="adj2" fmla="val -885"/>
              <a:gd name="adj3" fmla="val 16667"/>
            </a:avLst>
          </a:prstGeom>
          <a:solidFill>
            <a:schemeClr val="accent5">
              <a:lumMod val="40000"/>
              <a:lumOff val="60000"/>
            </a:schemeClr>
          </a:solidFill>
          <a:effectLst>
            <a:glow rad="228600">
              <a:schemeClr val="accent5">
                <a:satMod val="175000"/>
                <a:alpha val="40000"/>
              </a:schemeClr>
            </a:glow>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just" defTabSz="914400" rtl="0" eaLnBrk="1" fontAlgn="base" latinLnBrk="0" hangingPunct="1">
              <a:lnSpc>
                <a:spcPct val="13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mn-lt"/>
                <a:ea typeface="+mn-ea"/>
                <a:cs typeface="+mn-cs"/>
              </a:rPr>
              <a:t>在无线传感器网络中，只有活动的节点才能够进行数据转发，而拓扑控制</a:t>
            </a:r>
            <a:r>
              <a:rPr kumimoji="0" lang="zh-CN" altLang="en-US" sz="2400" b="1" i="0" u="none" strike="noStrike" kern="1200" cap="none" spc="0" normalizeH="0" baseline="0" noProof="0" dirty="0">
                <a:ln>
                  <a:noFill/>
                </a:ln>
                <a:solidFill>
                  <a:srgbClr val="FF0000"/>
                </a:solidFill>
                <a:effectLst/>
                <a:uLnTx/>
                <a:uFillTx/>
                <a:latin typeface="+mn-lt"/>
                <a:ea typeface="+mn-ea"/>
                <a:cs typeface="+mn-cs"/>
              </a:rPr>
              <a:t>可以确定由哪些节点作为转发节点，同时确定节点之间的邻居关系</a:t>
            </a:r>
            <a:r>
              <a:rPr kumimoji="0" lang="zh-CN" altLang="en-US" sz="2400" b="1" i="0" u="none" strike="noStrike" kern="1200" cap="none" spc="0" normalizeH="0" baseline="0" noProof="0" dirty="0">
                <a:ln>
                  <a:noFill/>
                </a:ln>
                <a:solidFill>
                  <a:schemeClr val="tx1"/>
                </a:solidFill>
                <a:effectLst/>
                <a:uLnTx/>
                <a:uFillTx/>
                <a:latin typeface="+mn-lt"/>
                <a:ea typeface="+mn-ea"/>
                <a:cs typeface="+mn-cs"/>
              </a:rPr>
              <a:t>。</a:t>
            </a:r>
            <a:endParaRPr kumimoji="0" lang="zh-CN" altLang="en-US" sz="2400" b="1"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t>2</a:t>
            </a:r>
            <a:r>
              <a:rPr lang="zh-CN" altLang="en-US"/>
              <a:t>、拓扑控制的意义</a:t>
            </a:r>
            <a:endParaRPr lang="zh-CN" altLang="en-US"/>
          </a:p>
        </p:txBody>
      </p:sp>
      <p:graphicFrame>
        <p:nvGraphicFramePr>
          <p:cNvPr id="3" name="图示 2"/>
          <p:cNvGraphicFramePr/>
          <p:nvPr/>
        </p:nvGraphicFramePr>
        <p:xfrm>
          <a:off x="1056640" y="1428750"/>
          <a:ext cx="7039610" cy="18573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4" name="图示 3"/>
          <p:cNvGraphicFramePr/>
          <p:nvPr/>
        </p:nvGraphicFramePr>
        <p:xfrm>
          <a:off x="1056640" y="3357245"/>
          <a:ext cx="7039610" cy="264350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9" name="圆角矩形标注 8"/>
          <p:cNvSpPr/>
          <p:nvPr/>
        </p:nvSpPr>
        <p:spPr>
          <a:xfrm>
            <a:off x="8112224" y="1268760"/>
            <a:ext cx="3672408" cy="4732008"/>
          </a:xfrm>
          <a:prstGeom prst="wedgeRoundRectCallout">
            <a:avLst>
              <a:gd name="adj1" fmla="val -77276"/>
              <a:gd name="adj2" fmla="val 23996"/>
              <a:gd name="adj3" fmla="val 16667"/>
            </a:avLst>
          </a:prstGeom>
          <a:solidFill>
            <a:schemeClr val="accent5">
              <a:lumMod val="40000"/>
              <a:lumOff val="60000"/>
            </a:schemeClr>
          </a:solidFill>
          <a:effectLst>
            <a:glow rad="228600">
              <a:schemeClr val="accent5">
                <a:satMod val="175000"/>
                <a:alpha val="40000"/>
              </a:schemeClr>
            </a:glow>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just" defTabSz="914400" rtl="0" eaLnBrk="1" fontAlgn="base" latinLnBrk="0" hangingPunct="1">
              <a:lnSpc>
                <a:spcPct val="13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mn-lt"/>
                <a:ea typeface="+mn-ea"/>
                <a:cs typeface="+mn-cs"/>
              </a:rPr>
              <a:t>无线传感器网络中的数据融合指传感器节点将采集的数据发送给骨干节点，</a:t>
            </a:r>
            <a:r>
              <a:rPr kumimoji="0" lang="zh-CN" altLang="en-US" sz="2400" b="1" i="0" u="none" strike="noStrike" kern="1200" cap="none" spc="0" normalizeH="0" baseline="0" noProof="0" dirty="0">
                <a:ln>
                  <a:noFill/>
                </a:ln>
                <a:solidFill>
                  <a:srgbClr val="FF0000"/>
                </a:solidFill>
                <a:effectLst/>
                <a:uLnTx/>
                <a:uFillTx/>
                <a:latin typeface="+mn-lt"/>
                <a:ea typeface="+mn-ea"/>
                <a:cs typeface="+mn-cs"/>
              </a:rPr>
              <a:t>骨干节点进行数据融合</a:t>
            </a:r>
            <a:r>
              <a:rPr kumimoji="0" lang="zh-CN" altLang="en-US" sz="2400" b="1" i="0" u="none" strike="noStrike" kern="1200" cap="none" spc="0" normalizeH="0" baseline="0" noProof="0" dirty="0">
                <a:ln>
                  <a:noFill/>
                </a:ln>
                <a:solidFill>
                  <a:schemeClr val="tx1"/>
                </a:solidFill>
                <a:effectLst/>
                <a:uLnTx/>
                <a:uFillTx/>
                <a:latin typeface="+mn-lt"/>
                <a:ea typeface="+mn-ea"/>
                <a:cs typeface="+mn-cs"/>
              </a:rPr>
              <a:t>，并把融合结果发送给数据收集节点。而</a:t>
            </a:r>
            <a:r>
              <a:rPr kumimoji="0" lang="zh-CN" altLang="en-US" sz="2400" b="1" i="0" u="none" strike="noStrike" kern="1200" cap="none" spc="0" normalizeH="0" baseline="0" noProof="0" dirty="0">
                <a:ln>
                  <a:noFill/>
                </a:ln>
                <a:solidFill>
                  <a:srgbClr val="FF0000"/>
                </a:solidFill>
                <a:effectLst/>
                <a:uLnTx/>
                <a:uFillTx/>
                <a:latin typeface="+mn-lt"/>
                <a:ea typeface="+mn-ea"/>
                <a:cs typeface="+mn-cs"/>
              </a:rPr>
              <a:t>骨干节点的选择是拓扑控制的一项重要内容</a:t>
            </a:r>
            <a:r>
              <a:rPr kumimoji="0" lang="zh-CN" altLang="en-US" sz="2400" b="1" i="0" u="none" strike="noStrike" kern="1200" cap="none" spc="0" normalizeH="0" baseline="0" noProof="0" dirty="0">
                <a:ln>
                  <a:noFill/>
                </a:ln>
                <a:solidFill>
                  <a:schemeClr val="tx1"/>
                </a:solidFill>
                <a:effectLst/>
                <a:uLnTx/>
                <a:uFillTx/>
                <a:latin typeface="+mn-lt"/>
                <a:ea typeface="+mn-ea"/>
                <a:cs typeface="+mn-cs"/>
              </a:rPr>
              <a:t>。</a:t>
            </a:r>
            <a:endParaRPr kumimoji="0" lang="zh-CN" altLang="en-US" sz="2400" b="1"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t>2</a:t>
            </a:r>
            <a:r>
              <a:rPr lang="zh-CN" altLang="en-US"/>
              <a:t>、拓扑控制的意义</a:t>
            </a:r>
            <a:endParaRPr lang="zh-CN" altLang="en-US"/>
          </a:p>
        </p:txBody>
      </p:sp>
      <p:graphicFrame>
        <p:nvGraphicFramePr>
          <p:cNvPr id="3" name="图示 2"/>
          <p:cNvGraphicFramePr/>
          <p:nvPr/>
        </p:nvGraphicFramePr>
        <p:xfrm>
          <a:off x="1056640" y="1428750"/>
          <a:ext cx="7039610" cy="18573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4" name="图示 3"/>
          <p:cNvGraphicFramePr/>
          <p:nvPr/>
        </p:nvGraphicFramePr>
        <p:xfrm>
          <a:off x="1056640" y="3357245"/>
          <a:ext cx="7039610" cy="264350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0" name="圆角矩形标注 9"/>
          <p:cNvSpPr/>
          <p:nvPr/>
        </p:nvSpPr>
        <p:spPr>
          <a:xfrm>
            <a:off x="8112224" y="1532161"/>
            <a:ext cx="3672408" cy="4111417"/>
          </a:xfrm>
          <a:prstGeom prst="wedgeRoundRectCallout">
            <a:avLst>
              <a:gd name="adj1" fmla="val -76359"/>
              <a:gd name="adj2" fmla="val 48035"/>
              <a:gd name="adj3" fmla="val 16667"/>
            </a:avLst>
          </a:prstGeom>
          <a:solidFill>
            <a:schemeClr val="accent5">
              <a:lumMod val="40000"/>
              <a:lumOff val="60000"/>
            </a:schemeClr>
          </a:solidFill>
          <a:effectLst>
            <a:glow rad="228600">
              <a:schemeClr val="accent5">
                <a:satMod val="175000"/>
                <a:alpha val="40000"/>
              </a:schemeClr>
            </a:glow>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just" defTabSz="914400" rtl="0" eaLnBrk="1" fontAlgn="base" latinLnBrk="0" hangingPunct="1">
              <a:lnSpc>
                <a:spcPct val="13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mn-lt"/>
                <a:ea typeface="+mn-ea"/>
                <a:cs typeface="+mn-cs"/>
              </a:rPr>
              <a:t>传感器节点可能部署在恶劣的环境中，在军事应用中甚至部署在敌方区域中，所以很</a:t>
            </a:r>
            <a:r>
              <a:rPr kumimoji="0" lang="zh-CN" altLang="en-US" sz="2400" b="1" i="0" u="none" strike="noStrike" kern="1200" cap="none" spc="0" normalizeH="0" baseline="0" noProof="0" dirty="0">
                <a:ln>
                  <a:noFill/>
                </a:ln>
                <a:solidFill>
                  <a:srgbClr val="FF0000"/>
                </a:solidFill>
                <a:effectLst/>
                <a:uLnTx/>
                <a:uFillTx/>
                <a:latin typeface="+mn-lt"/>
                <a:ea typeface="+mn-ea"/>
                <a:cs typeface="+mn-cs"/>
              </a:rPr>
              <a:t>容易受到破坏而失效</a:t>
            </a:r>
            <a:r>
              <a:rPr kumimoji="0" lang="zh-CN" altLang="en-US" sz="2400" b="1" i="0" u="none" strike="noStrike" kern="1200" cap="none" spc="0" normalizeH="0" baseline="0" noProof="0" dirty="0">
                <a:ln>
                  <a:noFill/>
                </a:ln>
                <a:solidFill>
                  <a:schemeClr val="tx1"/>
                </a:solidFill>
                <a:effectLst/>
                <a:uLnTx/>
                <a:uFillTx/>
                <a:latin typeface="+mn-lt"/>
                <a:ea typeface="+mn-ea"/>
                <a:cs typeface="+mn-cs"/>
              </a:rPr>
              <a:t>。这就要求</a:t>
            </a:r>
            <a:r>
              <a:rPr kumimoji="0" lang="zh-CN" altLang="en-US" sz="2400" b="1" i="0" u="none" strike="noStrike" kern="1200" cap="none" spc="0" normalizeH="0" baseline="0" noProof="0" dirty="0">
                <a:ln>
                  <a:noFill/>
                </a:ln>
                <a:solidFill>
                  <a:srgbClr val="FF0000"/>
                </a:solidFill>
                <a:effectLst/>
                <a:uLnTx/>
                <a:uFillTx/>
                <a:latin typeface="+mn-lt"/>
                <a:ea typeface="+mn-ea"/>
                <a:cs typeface="+mn-cs"/>
              </a:rPr>
              <a:t>网络拓扑结构具有鲁棒性</a:t>
            </a:r>
            <a:r>
              <a:rPr kumimoji="0" lang="zh-CN" altLang="en-US" sz="2400" b="1" i="0" u="none" strike="noStrike" kern="1200" cap="none" spc="0" normalizeH="0" baseline="0" noProof="0" dirty="0">
                <a:ln>
                  <a:noFill/>
                </a:ln>
                <a:solidFill>
                  <a:schemeClr val="tx1"/>
                </a:solidFill>
                <a:effectLst/>
                <a:uLnTx/>
                <a:uFillTx/>
                <a:latin typeface="+mn-lt"/>
                <a:ea typeface="+mn-ea"/>
                <a:cs typeface="+mn-cs"/>
              </a:rPr>
              <a:t>以适应这种情况。</a:t>
            </a:r>
            <a:endParaRPr kumimoji="0" lang="zh-CN" altLang="en-US" sz="2400" b="1"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3</a:t>
            </a:r>
            <a:r>
              <a:rPr lang="zh-CN" altLang="en-US"/>
              <a:t>、拓扑控制的设计目标</a:t>
            </a:r>
            <a:endParaRPr lang="zh-CN" altLang="en-US"/>
          </a:p>
        </p:txBody>
      </p:sp>
      <p:graphicFrame>
        <p:nvGraphicFramePr>
          <p:cNvPr id="3" name="图示 2"/>
          <p:cNvGraphicFramePr/>
          <p:nvPr/>
        </p:nvGraphicFramePr>
        <p:xfrm>
          <a:off x="809588" y="1573197"/>
          <a:ext cx="5976958" cy="117474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8" name="图示 7"/>
          <p:cNvGraphicFramePr/>
          <p:nvPr/>
        </p:nvGraphicFramePr>
        <p:xfrm>
          <a:off x="809588" y="2859081"/>
          <a:ext cx="5976958" cy="117474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10" name="图示 9"/>
          <p:cNvGraphicFramePr/>
          <p:nvPr/>
        </p:nvGraphicFramePr>
        <p:xfrm>
          <a:off x="809588" y="5287973"/>
          <a:ext cx="5976958" cy="1174744"/>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aphicFrame>
        <p:nvGraphicFramePr>
          <p:cNvPr id="11" name="图示 10"/>
          <p:cNvGraphicFramePr/>
          <p:nvPr/>
        </p:nvGraphicFramePr>
        <p:xfrm>
          <a:off x="809588" y="4073527"/>
          <a:ext cx="5976958" cy="1174744"/>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
        <p:nvSpPr>
          <p:cNvPr id="13" name="矩形 12"/>
          <p:cNvSpPr/>
          <p:nvPr/>
        </p:nvSpPr>
        <p:spPr>
          <a:xfrm>
            <a:off x="962025" y="1001395"/>
            <a:ext cx="10678795" cy="398780"/>
          </a:xfrm>
          <a:prstGeom prst="rect">
            <a:avLst/>
          </a:prstGeom>
          <a:noFill/>
          <a:ln>
            <a:noFill/>
          </a:ln>
          <a:effectLst/>
          <a:scene3d>
            <a:camera prst="perspectiveRelaxedModerately" fov="0">
              <a:rot lat="0" lon="0" rev="0"/>
            </a:camera>
            <a:lightRig rig="threePt" dir="t"/>
          </a:scene3d>
        </p:spPr>
        <p:style>
          <a:lnRef idx="1">
            <a:schemeClr val="accent5"/>
          </a:lnRef>
          <a:fillRef idx="2">
            <a:schemeClr val="accent5"/>
          </a:fillRef>
          <a:effectRef idx="1">
            <a:schemeClr val="accent5"/>
          </a:effectRef>
          <a:fontRef idx="minor">
            <a:schemeClr val="dk1"/>
          </a:fontRef>
        </p:style>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rPr>
              <a:t>无线传感器网络是与应用密切相关</a:t>
            </a:r>
            <a:r>
              <a:rPr kumimoji="0" lang="zh-CN" altLang="en-US" sz="2000" b="1" i="0" u="none" strike="noStrike" kern="1200" cap="none" spc="0" normalizeH="0" baseline="0" noProof="0" dirty="0" smtClean="0">
                <a:ln>
                  <a:noFill/>
                </a:ln>
                <a:solidFill>
                  <a:srgbClr val="000066"/>
                </a:solidFill>
                <a:effectLst/>
                <a:uLnTx/>
                <a:uFillTx/>
                <a:latin typeface="微软雅黑" panose="020B0503020204020204" pitchFamily="34" charset="-122"/>
                <a:ea typeface="微软雅黑" panose="020B0503020204020204" pitchFamily="34" charset="-122"/>
                <a:cs typeface="+mn-cs"/>
              </a:rPr>
              <a:t>的</a:t>
            </a:r>
            <a:r>
              <a:rPr lang="zh-CN" altLang="en-US" sz="2000" b="1" dirty="0">
                <a:solidFill>
                  <a:srgbClr val="000066"/>
                </a:solidFill>
                <a:latin typeface="微软雅黑" panose="020B0503020204020204" pitchFamily="34" charset="-122"/>
                <a:ea typeface="微软雅黑" panose="020B0503020204020204" pitchFamily="34" charset="-122"/>
              </a:rPr>
              <a:t>，</a:t>
            </a:r>
            <a:r>
              <a:rPr kumimoji="0" lang="zh-CN" altLang="en-US" sz="2000" b="1" i="0" u="none" strike="noStrike" kern="1200" cap="none" spc="0" normalizeH="0" baseline="0" noProof="0" dirty="0" smtClean="0">
                <a:ln>
                  <a:noFill/>
                </a:ln>
                <a:solidFill>
                  <a:srgbClr val="000066"/>
                </a:solidFill>
                <a:effectLst/>
                <a:uLnTx/>
                <a:uFillTx/>
                <a:latin typeface="微软雅黑" panose="020B0503020204020204" pitchFamily="34" charset="-122"/>
                <a:ea typeface="微软雅黑" panose="020B0503020204020204" pitchFamily="34" charset="-122"/>
                <a:cs typeface="+mn-cs"/>
              </a:rPr>
              <a:t>不同</a:t>
            </a:r>
            <a:r>
              <a:rPr kumimoji="0" lang="zh-CN" altLang="en-US" sz="20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rPr>
              <a:t>的应用对应有不同的拓扑控制设计目标</a:t>
            </a:r>
            <a:r>
              <a:rPr kumimoji="0" lang="zh-CN" altLang="en-US" sz="2000" b="1" i="0" u="none" strike="noStrike" kern="1200" cap="none" spc="0" normalizeH="0" baseline="0" noProof="0" dirty="0" smtClean="0">
                <a:ln>
                  <a:noFill/>
                </a:ln>
                <a:solidFill>
                  <a:srgbClr val="000066"/>
                </a:solidFill>
                <a:effectLst/>
                <a:uLnTx/>
                <a:uFillTx/>
                <a:latin typeface="微软雅黑" panose="020B0503020204020204" pitchFamily="34" charset="-122"/>
                <a:ea typeface="微软雅黑" panose="020B0503020204020204" pitchFamily="34" charset="-122"/>
                <a:cs typeface="+mn-cs"/>
              </a:rPr>
              <a:t>要求。</a:t>
            </a:r>
            <a:endParaRPr kumimoji="0" lang="en-US" altLang="zh-CN" sz="20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500"/>
                            </p:stCondLst>
                            <p:childTnLst>
                              <p:par>
                                <p:cTn id="11" presetID="3" presetClass="entr" presetSubtype="1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childTnLst>
                          </p:cTn>
                        </p:par>
                        <p:par>
                          <p:cTn id="14" fill="hold">
                            <p:stCondLst>
                              <p:cond delay="1000"/>
                            </p:stCondLst>
                            <p:childTnLst>
                              <p:par>
                                <p:cTn id="15" presetID="3" presetClass="entr" presetSubtype="1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par>
                          <p:cTn id="18" fill="hold">
                            <p:stCondLst>
                              <p:cond delay="1500"/>
                            </p:stCondLst>
                            <p:childTnLst>
                              <p:par>
                                <p:cTn id="19" presetID="3" presetClass="entr" presetSubtype="10"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linds(horizontal)">
                                      <p:cBhvr>
                                        <p:cTn id="21" dur="500"/>
                                        <p:tgtEl>
                                          <p:spTgt spid="11"/>
                                        </p:tgtEl>
                                      </p:cBhvr>
                                    </p:animEffect>
                                  </p:childTnLst>
                                </p:cTn>
                              </p:par>
                            </p:childTnLst>
                          </p:cTn>
                        </p:par>
                        <p:par>
                          <p:cTn id="22" fill="hold">
                            <p:stCondLst>
                              <p:cond delay="2000"/>
                            </p:stCondLst>
                            <p:childTnLst>
                              <p:par>
                                <p:cTn id="23" presetID="3" presetClass="entr" presetSubtype="10"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linds(horizontal)">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3</a:t>
            </a:r>
            <a:r>
              <a:rPr lang="zh-CN" altLang="en-US"/>
              <a:t>、拓扑控制的设计目标</a:t>
            </a:r>
            <a:endParaRPr lang="zh-CN" altLang="en-US"/>
          </a:p>
        </p:txBody>
      </p:sp>
      <p:sp>
        <p:nvSpPr>
          <p:cNvPr id="14" name="圆角矩形标注 13"/>
          <p:cNvSpPr/>
          <p:nvPr/>
        </p:nvSpPr>
        <p:spPr>
          <a:xfrm>
            <a:off x="6888088" y="1628801"/>
            <a:ext cx="4752732" cy="2592288"/>
          </a:xfrm>
          <a:prstGeom prst="wedgeRoundRectCallout">
            <a:avLst>
              <a:gd name="adj1" fmla="val -72214"/>
              <a:gd name="adj2" fmla="val -41748"/>
              <a:gd name="adj3" fmla="val 16667"/>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400" b="1" i="0" u="none" strike="noStrike" kern="1200" cap="none" spc="0" normalizeH="0" baseline="0" noProof="0" dirty="0" smtClean="0">
                <a:ln>
                  <a:noFill/>
                </a:ln>
                <a:solidFill>
                  <a:srgbClr val="FF0000"/>
                </a:solidFill>
                <a:effectLst/>
                <a:uLnTx/>
                <a:uFillTx/>
                <a:latin typeface="+mn-lt"/>
                <a:ea typeface="+mn-ea"/>
                <a:cs typeface="+mn-cs"/>
              </a:rPr>
              <a:t>能量优化</a:t>
            </a:r>
            <a:r>
              <a:rPr lang="zh-CN" altLang="en-US" sz="2400" b="1" dirty="0">
                <a:solidFill>
                  <a:srgbClr val="FF0000"/>
                </a:solidFill>
              </a:rPr>
              <a:t>是</a:t>
            </a:r>
            <a:r>
              <a:rPr kumimoji="0" lang="zh-CN" altLang="en-US" sz="2400" b="1" i="0" u="none" strike="noStrike" kern="1200" cap="none" spc="0" normalizeH="0" baseline="0" noProof="0" dirty="0" smtClean="0">
                <a:ln>
                  <a:noFill/>
                </a:ln>
                <a:solidFill>
                  <a:srgbClr val="FF0000"/>
                </a:solidFill>
                <a:effectLst/>
                <a:uLnTx/>
                <a:uFillTx/>
                <a:latin typeface="+mn-lt"/>
                <a:ea typeface="+mn-ea"/>
                <a:cs typeface="+mn-cs"/>
              </a:rPr>
              <a:t>无线</a:t>
            </a:r>
            <a:r>
              <a:rPr kumimoji="0" lang="zh-CN" altLang="en-US" sz="2400" b="1" i="0" u="none" strike="noStrike" kern="1200" cap="none" spc="0" normalizeH="0" baseline="0" noProof="0" dirty="0">
                <a:ln>
                  <a:noFill/>
                </a:ln>
                <a:solidFill>
                  <a:srgbClr val="FF0000"/>
                </a:solidFill>
                <a:effectLst/>
                <a:uLnTx/>
                <a:uFillTx/>
                <a:latin typeface="+mn-lt"/>
                <a:ea typeface="+mn-ea"/>
                <a:cs typeface="+mn-cs"/>
              </a:rPr>
              <a:t>多跳网络拓扑控制研究的一个重要目标</a:t>
            </a:r>
            <a:r>
              <a:rPr kumimoji="0" lang="zh-CN" altLang="en-US" sz="2400" b="1" i="0" u="none" strike="noStrike" kern="1200" cap="none" spc="0" normalizeH="0" baseline="0" noProof="0" dirty="0" smtClean="0">
                <a:ln>
                  <a:noFill/>
                </a:ln>
                <a:solidFill>
                  <a:srgbClr val="FF0000"/>
                </a:solidFill>
                <a:effectLst/>
                <a:uLnTx/>
                <a:uFillTx/>
                <a:latin typeface="+mn-lt"/>
                <a:ea typeface="+mn-ea"/>
                <a:cs typeface="+mn-cs"/>
              </a:rPr>
              <a:t>。设计</a:t>
            </a:r>
            <a:r>
              <a:rPr kumimoji="0" lang="zh-CN" altLang="en-US" sz="2400" b="1" i="0" u="none" strike="noStrike" kern="1200" cap="none" spc="0" normalizeH="0" baseline="0" noProof="0" dirty="0">
                <a:ln>
                  <a:noFill/>
                </a:ln>
                <a:solidFill>
                  <a:srgbClr val="FF0000"/>
                </a:solidFill>
                <a:effectLst/>
                <a:uLnTx/>
                <a:uFillTx/>
                <a:latin typeface="+mn-lt"/>
                <a:ea typeface="+mn-ea"/>
                <a:cs typeface="+mn-cs"/>
              </a:rPr>
              <a:t>能量消耗最小化的网络协议是无线传感器网络成功应用的关键。</a:t>
            </a:r>
            <a:endParaRPr kumimoji="0" lang="zh-CN" altLang="en-US" sz="2400" b="1" i="0" u="none" strike="noStrike" kern="1200" cap="none" spc="0" normalizeH="0" baseline="0" noProof="0" dirty="0">
              <a:ln>
                <a:noFill/>
              </a:ln>
              <a:solidFill>
                <a:srgbClr val="FF0000"/>
              </a:solidFill>
              <a:effectLst/>
              <a:uLnTx/>
              <a:uFillTx/>
              <a:latin typeface="+mn-lt"/>
              <a:ea typeface="+mn-ea"/>
              <a:cs typeface="+mn-cs"/>
            </a:endParaRPr>
          </a:p>
        </p:txBody>
      </p:sp>
      <p:graphicFrame>
        <p:nvGraphicFramePr>
          <p:cNvPr id="3" name="图示 2"/>
          <p:cNvGraphicFramePr/>
          <p:nvPr/>
        </p:nvGraphicFramePr>
        <p:xfrm>
          <a:off x="809588" y="1573197"/>
          <a:ext cx="5976958" cy="117474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8" name="图示 7"/>
          <p:cNvGraphicFramePr/>
          <p:nvPr/>
        </p:nvGraphicFramePr>
        <p:xfrm>
          <a:off x="809588" y="2859081"/>
          <a:ext cx="5976958" cy="117474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10" name="图示 9"/>
          <p:cNvGraphicFramePr/>
          <p:nvPr/>
        </p:nvGraphicFramePr>
        <p:xfrm>
          <a:off x="809588" y="5287973"/>
          <a:ext cx="5976958" cy="1174744"/>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aphicFrame>
        <p:nvGraphicFramePr>
          <p:cNvPr id="11" name="图示 10"/>
          <p:cNvGraphicFramePr/>
          <p:nvPr/>
        </p:nvGraphicFramePr>
        <p:xfrm>
          <a:off x="809588" y="4073527"/>
          <a:ext cx="5976958" cy="1174744"/>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
        <p:nvSpPr>
          <p:cNvPr id="13" name="矩形 12"/>
          <p:cNvSpPr/>
          <p:nvPr/>
        </p:nvSpPr>
        <p:spPr>
          <a:xfrm>
            <a:off x="335360" y="1001395"/>
            <a:ext cx="11665297" cy="461665"/>
          </a:xfrm>
          <a:prstGeom prst="rect">
            <a:avLst/>
          </a:prstGeom>
          <a:noFill/>
          <a:ln>
            <a:noFill/>
          </a:ln>
          <a:effectLst/>
          <a:scene3d>
            <a:camera prst="perspectiveRelaxedModerately" fov="0">
              <a:rot lat="0" lon="0" rev="0"/>
            </a:camera>
            <a:lightRig rig="threePt" dir="t"/>
          </a:scene3d>
        </p:spPr>
        <p:style>
          <a:lnRef idx="1">
            <a:schemeClr val="accent5"/>
          </a:lnRef>
          <a:fillRef idx="2">
            <a:schemeClr val="accent5"/>
          </a:fillRef>
          <a:effectRef idx="1">
            <a:schemeClr val="accent5"/>
          </a:effectRef>
          <a:fontRef idx="minor">
            <a:schemeClr val="dk1"/>
          </a:fontRef>
        </p:style>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rPr>
              <a:t>无线传感器网络是与应用密切相关的</a:t>
            </a:r>
            <a:r>
              <a:rPr kumimoji="0" lang="en-US" altLang="zh-CN" sz="24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rPr>
              <a:t>不同的应用对应有不同的拓扑控制设计目标要求</a:t>
            </a:r>
            <a:r>
              <a:rPr kumimoji="0" lang="en-US" altLang="zh-CN" sz="24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rPr>
              <a:t>.</a:t>
            </a:r>
            <a:endParaRPr kumimoji="0" lang="en-US" altLang="zh-CN" sz="24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1" cstate="print"/>
          <a:srcRect/>
          <a:stretch>
            <a:fillRect/>
          </a:stretch>
        </p:blipFill>
        <p:spPr bwMode="auto">
          <a:xfrm>
            <a:off x="2747010" y="2887345"/>
            <a:ext cx="5903595" cy="3763010"/>
          </a:xfrm>
          <a:prstGeom prst="rect">
            <a:avLst/>
          </a:prstGeom>
          <a:noFill/>
          <a:ln w="9525">
            <a:noFill/>
            <a:miter lim="800000"/>
            <a:headEnd/>
            <a:tailEnd/>
          </a:ln>
          <a:effectLst/>
        </p:spPr>
      </p:pic>
      <p:sp>
        <p:nvSpPr>
          <p:cNvPr id="2" name="标题 1"/>
          <p:cNvSpPr>
            <a:spLocks noGrp="1"/>
          </p:cNvSpPr>
          <p:nvPr>
            <p:ph type="title"/>
          </p:nvPr>
        </p:nvSpPr>
        <p:spPr/>
        <p:txBody>
          <a:bodyPr/>
          <a:lstStyle/>
          <a:p>
            <a:r>
              <a:rPr lang="en-US" altLang="zh-CN" dirty="0" smtClean="0"/>
              <a:t>1</a:t>
            </a:r>
            <a:r>
              <a:rPr lang="zh-CN" altLang="zh-CN" dirty="0" smtClean="0"/>
              <a:t>、无线传感器网络路由概述</a:t>
            </a:r>
            <a:endParaRPr lang="zh-CN" altLang="zh-CN" dirty="0"/>
          </a:p>
        </p:txBody>
      </p:sp>
      <p:sp>
        <p:nvSpPr>
          <p:cNvPr id="3" name="对角圆角矩形 5"/>
          <p:cNvSpPr>
            <a:spLocks noChangeArrowheads="1"/>
          </p:cNvSpPr>
          <p:nvPr/>
        </p:nvSpPr>
        <p:spPr bwMode="auto">
          <a:xfrm>
            <a:off x="1055370" y="1108075"/>
            <a:ext cx="10657205" cy="1798320"/>
          </a:xfrm>
          <a:custGeom>
            <a:avLst/>
            <a:gdLst>
              <a:gd name="T0" fmla="*/ 6954838 w 6954838"/>
              <a:gd name="T1" fmla="*/ 1939925 h 3879850"/>
              <a:gd name="T2" fmla="*/ 3477419 w 6954838"/>
              <a:gd name="T3" fmla="*/ 3879850 h 3879850"/>
              <a:gd name="T4" fmla="*/ 0 w 6954838"/>
              <a:gd name="T5" fmla="*/ 1939925 h 3879850"/>
              <a:gd name="T6" fmla="*/ 3477419 w 6954838"/>
              <a:gd name="T7" fmla="*/ 0 h 3879850"/>
              <a:gd name="T8" fmla="*/ 0 60000 65536"/>
              <a:gd name="T9" fmla="*/ 5898240 60000 65536"/>
              <a:gd name="T10" fmla="*/ 11796480 60000 65536"/>
              <a:gd name="T11" fmla="*/ 17694720 60000 65536"/>
              <a:gd name="T12" fmla="*/ 144114 w 6954838"/>
              <a:gd name="T13" fmla="*/ 144114 h 3879850"/>
              <a:gd name="T14" fmla="*/ 6810724 w 6954838"/>
              <a:gd name="T15" fmla="*/ 3735736 h 3879850"/>
            </a:gdLst>
            <a:ahLst/>
            <a:cxnLst>
              <a:cxn ang="T8">
                <a:pos x="T0" y="T1"/>
              </a:cxn>
              <a:cxn ang="T9">
                <a:pos x="T2" y="T3"/>
              </a:cxn>
              <a:cxn ang="T10">
                <a:pos x="T4" y="T5"/>
              </a:cxn>
              <a:cxn ang="T11">
                <a:pos x="T6" y="T7"/>
              </a:cxn>
            </a:cxnLst>
            <a:rect l="T12" t="T13" r="T14" b="T15"/>
            <a:pathLst>
              <a:path w="6954838" h="3879850">
                <a:moveTo>
                  <a:pt x="492043" y="0"/>
                </a:moveTo>
                <a:lnTo>
                  <a:pt x="6954838" y="0"/>
                </a:lnTo>
                <a:lnTo>
                  <a:pt x="6954838" y="3387807"/>
                </a:lnTo>
                <a:cubicBezTo>
                  <a:pt x="6954838" y="3659554"/>
                  <a:pt x="6734542" y="3879849"/>
                  <a:pt x="6462795" y="3879850"/>
                </a:cubicBezTo>
                <a:lnTo>
                  <a:pt x="0" y="3879850"/>
                </a:lnTo>
                <a:lnTo>
                  <a:pt x="0" y="492043"/>
                </a:lnTo>
                <a:cubicBezTo>
                  <a:pt x="0" y="220295"/>
                  <a:pt x="220295" y="0"/>
                  <a:pt x="492043" y="1"/>
                </a:cubicBezTo>
                <a:cubicBezTo>
                  <a:pt x="492043" y="1"/>
                  <a:pt x="492043" y="1"/>
                  <a:pt x="492043" y="1"/>
                </a:cubicBezTo>
                <a:close/>
              </a:path>
            </a:pathLst>
          </a:custGeom>
          <a:solidFill>
            <a:schemeClr val="bg2">
              <a:lumMod val="90000"/>
            </a:schemeClr>
          </a:solidFill>
          <a:ln w="19050" algn="ctr">
            <a:noFill/>
            <a:miter lim="800000"/>
          </a:ln>
          <a:effectLst>
            <a:outerShdw dist="23000" dir="5400000" rotWithShape="0">
              <a:srgbClr val="000000">
                <a:alpha val="34999"/>
              </a:srgbClr>
            </a:outerShdw>
          </a:effectLst>
        </p:spPr>
        <p:txBody>
          <a:bodyPr anchor="ctr"/>
          <a:lstStyle/>
          <a:p>
            <a:pPr indent="0" algn="just" fontAlgn="base">
              <a:lnSpc>
                <a:spcPct val="150000"/>
              </a:lnSpc>
              <a:spcBef>
                <a:spcPct val="0"/>
              </a:spcBef>
              <a:spcAft>
                <a:spcPct val="0"/>
              </a:spcAft>
              <a:buClr>
                <a:srgbClr val="FF3300"/>
              </a:buClr>
              <a:buSzPct val="85000"/>
              <a:buFont typeface="Wingdings" panose="05000000000000000000" pitchFamily="2" charset="2"/>
              <a:buNone/>
              <a:defRPr/>
            </a:pPr>
            <a:r>
              <a:rPr lang="zh-CN" altLang="en-US" sz="2400" b="1" dirty="0" smtClean="0">
                <a:latin typeface="华文楷体" panose="02010600040101010101" pitchFamily="2" charset="-122"/>
                <a:ea typeface="华文楷体" panose="02010600040101010101" pitchFamily="2" charset="-122"/>
              </a:rPr>
              <a:t>这些路由协议又可归纳为两种主要类型：</a:t>
            </a:r>
            <a:r>
              <a:rPr lang="zh-CN" altLang="en-US" sz="2400" b="1" dirty="0" smtClean="0">
                <a:solidFill>
                  <a:srgbClr val="FF0000"/>
                </a:solidFill>
                <a:latin typeface="华文楷体" panose="02010600040101010101" pitchFamily="2" charset="-122"/>
                <a:ea typeface="华文楷体" panose="02010600040101010101" pitchFamily="2" charset="-122"/>
              </a:rPr>
              <a:t>平面型、层次型</a:t>
            </a:r>
            <a:endParaRPr lang="zh-CN" altLang="en-US" sz="2400" b="1" dirty="0" smtClean="0">
              <a:latin typeface="华文楷体" panose="02010600040101010101" pitchFamily="2" charset="-122"/>
              <a:ea typeface="华文楷体" panose="02010600040101010101" pitchFamily="2" charset="-122"/>
            </a:endParaRPr>
          </a:p>
          <a:p>
            <a:pPr algn="just" fontAlgn="base">
              <a:lnSpc>
                <a:spcPct val="150000"/>
              </a:lnSpc>
              <a:spcBef>
                <a:spcPct val="0"/>
              </a:spcBef>
              <a:spcAft>
                <a:spcPct val="0"/>
              </a:spcAft>
              <a:buClr>
                <a:srgbClr val="FF3300"/>
              </a:buClr>
              <a:buSzPct val="85000"/>
              <a:buFont typeface="Wingdings" panose="05000000000000000000" pitchFamily="2" charset="2"/>
              <a:buChar char="p"/>
              <a:defRPr/>
            </a:pPr>
            <a:r>
              <a:rPr lang="zh-CN" altLang="en-US" sz="2400" b="1" dirty="0" smtClean="0">
                <a:latin typeface="华文楷体" panose="02010600040101010101" pitchFamily="2" charset="-122"/>
                <a:ea typeface="华文楷体" panose="02010600040101010101" pitchFamily="2" charset="-122"/>
              </a:rPr>
              <a:t>平面型路由协议：</a:t>
            </a:r>
            <a:r>
              <a:rPr lang="zh-CN" altLang="en-US" sz="2400" dirty="0" smtClean="0">
                <a:latin typeface="宋体" panose="02010600030101010101" pitchFamily="2" charset="-122"/>
              </a:rPr>
              <a:t>各个节点间的</a:t>
            </a:r>
            <a:r>
              <a:rPr lang="zh-CN" altLang="en-US" sz="2400" b="1" dirty="0" smtClean="0">
                <a:solidFill>
                  <a:srgbClr val="0000FF"/>
                </a:solidFill>
                <a:latin typeface="宋体" panose="02010600030101010101" pitchFamily="2" charset="-122"/>
              </a:rPr>
              <a:t>地位平等</a:t>
            </a:r>
            <a:r>
              <a:rPr lang="zh-CN" altLang="en-US" sz="2400" dirty="0" smtClean="0">
                <a:latin typeface="宋体" panose="02010600030101010101" pitchFamily="2" charset="-122"/>
              </a:rPr>
              <a:t>，节点通过</a:t>
            </a:r>
            <a:r>
              <a:rPr lang="zh-CN" altLang="en-US" sz="2400" b="1" dirty="0" smtClean="0">
                <a:solidFill>
                  <a:srgbClr val="0000FF"/>
                </a:solidFill>
                <a:latin typeface="宋体" panose="02010600030101010101" pitchFamily="2" charset="-122"/>
              </a:rPr>
              <a:t>局部信息</a:t>
            </a:r>
            <a:r>
              <a:rPr lang="zh-CN" altLang="en-US" sz="2400" dirty="0" smtClean="0">
                <a:latin typeface="宋体" panose="02010600030101010101" pitchFamily="2" charset="-122"/>
              </a:rPr>
              <a:t>来生成路由，其优点是</a:t>
            </a:r>
            <a:r>
              <a:rPr lang="zh-CN" altLang="en-US" sz="2400" b="1" dirty="0" smtClean="0">
                <a:solidFill>
                  <a:srgbClr val="0000FF"/>
                </a:solidFill>
                <a:latin typeface="宋体" panose="02010600030101010101" pitchFamily="2" charset="-122"/>
              </a:rPr>
              <a:t>结构简单</a:t>
            </a:r>
            <a:r>
              <a:rPr lang="zh-CN" altLang="en-US" sz="2400" dirty="0" smtClean="0">
                <a:latin typeface="宋体" panose="02010600030101010101" pitchFamily="2" charset="-122"/>
              </a:rPr>
              <a:t>，鲁棒性较好，但对网络动态变化的反应较慢。</a:t>
            </a:r>
            <a:endParaRPr kumimoji="0" sz="28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3</a:t>
            </a:r>
            <a:r>
              <a:rPr lang="zh-CN" altLang="en-US"/>
              <a:t>、拓扑控制的设计目标</a:t>
            </a:r>
            <a:endParaRPr lang="zh-CN" altLang="en-US"/>
          </a:p>
        </p:txBody>
      </p:sp>
      <p:sp>
        <p:nvSpPr>
          <p:cNvPr id="15" name="圆角矩形标注 14"/>
          <p:cNvSpPr/>
          <p:nvPr/>
        </p:nvSpPr>
        <p:spPr>
          <a:xfrm>
            <a:off x="6301422" y="1556792"/>
            <a:ext cx="5443670" cy="4874171"/>
          </a:xfrm>
          <a:prstGeom prst="wedgeRoundRectCallout">
            <a:avLst>
              <a:gd name="adj1" fmla="val -57439"/>
              <a:gd name="adj2" fmla="val -32339"/>
              <a:gd name="adj3" fmla="val 16667"/>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just" defTabSz="914400" rtl="0" eaLnBrk="1" fontAlgn="base"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FF0000"/>
                </a:solidFill>
                <a:effectLst/>
                <a:uLnTx/>
                <a:uFillTx/>
                <a:latin typeface="+mn-lt"/>
                <a:ea typeface="+mn-ea"/>
                <a:cs typeface="+mn-cs"/>
              </a:rPr>
              <a:t>覆盖可以看成是对传感器网络服务质量的度量。</a:t>
            </a:r>
            <a:r>
              <a:rPr kumimoji="0" lang="zh-CN" altLang="en-US" sz="2400" b="1" i="0" u="none" strike="noStrike" kern="1200" cap="none" spc="0" normalizeH="0" baseline="0" noProof="0" dirty="0">
                <a:ln>
                  <a:noFill/>
                </a:ln>
                <a:solidFill>
                  <a:schemeClr val="tx1"/>
                </a:solidFill>
                <a:effectLst/>
                <a:uLnTx/>
                <a:uFillTx/>
                <a:latin typeface="+mn-lt"/>
                <a:ea typeface="+mn-ea"/>
                <a:cs typeface="+mn-cs"/>
              </a:rPr>
              <a:t>在覆盖问题中，最重要的因素是网络对物理世界的感知能力。</a:t>
            </a:r>
            <a:r>
              <a:rPr kumimoji="0" lang="zh-CN" altLang="en-US" sz="2400" b="1" i="0" u="none" strike="noStrike" kern="1200" cap="none" spc="0" normalizeH="0" baseline="0" noProof="0" dirty="0">
                <a:ln>
                  <a:noFill/>
                </a:ln>
                <a:solidFill>
                  <a:srgbClr val="FF0000"/>
                </a:solidFill>
                <a:effectLst/>
                <a:uLnTx/>
                <a:uFillTx/>
                <a:latin typeface="+mn-lt"/>
                <a:ea typeface="+mn-ea"/>
                <a:cs typeface="+mn-cs"/>
              </a:rPr>
              <a:t>生成的拓扑必须保证足够大的覆盖度，即覆盖面积足够大的监视区域。</a:t>
            </a:r>
            <a:r>
              <a:rPr kumimoji="0" lang="zh-CN" altLang="en-US" sz="2400" b="1" i="0" u="none" strike="noStrike" kern="1200" cap="none" spc="0" normalizeH="0" baseline="0" noProof="0" dirty="0">
                <a:ln>
                  <a:noFill/>
                </a:ln>
                <a:solidFill>
                  <a:schemeClr val="tx1"/>
                </a:solidFill>
                <a:effectLst/>
                <a:uLnTx/>
                <a:uFillTx/>
                <a:latin typeface="+mn-lt"/>
                <a:ea typeface="+mn-ea"/>
                <a:cs typeface="+mn-cs"/>
              </a:rPr>
              <a:t>根据文献，衡量全网覆盖情况有一个量化指标</a:t>
            </a:r>
            <a:r>
              <a:rPr kumimoji="0" lang="en-US" sz="2400" b="1" i="0" u="none" strike="noStrike" kern="1200" cap="none" spc="0" normalizeH="0" baseline="0" noProof="0" dirty="0">
                <a:ln>
                  <a:noFill/>
                </a:ln>
                <a:solidFill>
                  <a:schemeClr val="tx1"/>
                </a:solidFill>
                <a:effectLst/>
                <a:uLnTx/>
                <a:uFillTx/>
                <a:latin typeface="+mn-lt"/>
                <a:ea typeface="+mn-ea"/>
                <a:cs typeface="+mn-cs"/>
              </a:rPr>
              <a:t>——</a:t>
            </a:r>
            <a:r>
              <a:rPr kumimoji="0" lang="zh-CN" altLang="en-US" sz="2400" b="1" i="0" u="none" strike="noStrike" kern="1200" cap="none" spc="0" normalizeH="0" baseline="0" noProof="0" dirty="0">
                <a:ln>
                  <a:noFill/>
                </a:ln>
                <a:solidFill>
                  <a:schemeClr val="tx1"/>
                </a:solidFill>
                <a:effectLst/>
                <a:uLnTx/>
                <a:uFillTx/>
                <a:latin typeface="+mn-lt"/>
                <a:ea typeface="+mn-ea"/>
                <a:cs typeface="+mn-cs"/>
              </a:rPr>
              <a:t>平均每个节点的</a:t>
            </a:r>
            <a:r>
              <a:rPr kumimoji="0" lang="zh-CN" altLang="en-US" sz="2400" b="1" i="0" u="none" strike="noStrike" kern="1200" cap="none" spc="0" normalizeH="0" baseline="0" noProof="0" dirty="0" smtClean="0">
                <a:ln>
                  <a:noFill/>
                </a:ln>
                <a:solidFill>
                  <a:srgbClr val="FF0000"/>
                </a:solidFill>
                <a:effectLst/>
                <a:uLnTx/>
                <a:uFillTx/>
                <a:latin typeface="+mn-lt"/>
                <a:ea typeface="+mn-ea"/>
                <a:cs typeface="+mn-cs"/>
              </a:rPr>
              <a:t>覆盖率</a:t>
            </a:r>
            <a:r>
              <a:rPr kumimoji="0" lang="en-US" altLang="zh-CN" sz="2400" b="1" i="0" u="none" strike="noStrike" kern="1200" cap="none" spc="0" normalizeH="0" baseline="0" noProof="0" dirty="0" smtClean="0">
                <a:ln>
                  <a:noFill/>
                </a:ln>
                <a:solidFill>
                  <a:srgbClr val="FF0000"/>
                </a:solidFill>
                <a:effectLst/>
                <a:uLnTx/>
                <a:uFillTx/>
                <a:latin typeface="+mn-lt"/>
                <a:ea typeface="+mn-ea"/>
                <a:cs typeface="+mn-cs"/>
              </a:rPr>
              <a:t>C</a:t>
            </a:r>
            <a:r>
              <a:rPr kumimoji="0" lang="zh-CN" altLang="en-US" sz="2400" b="1" i="0" u="none" strike="noStrike" kern="1200" cap="none" spc="0" normalizeH="0" baseline="0" noProof="0" dirty="0" smtClean="0">
                <a:ln>
                  <a:noFill/>
                </a:ln>
                <a:solidFill>
                  <a:srgbClr val="FF0000"/>
                </a:solidFill>
                <a:effectLst/>
                <a:uLnTx/>
                <a:uFillTx/>
                <a:latin typeface="+mn-lt"/>
                <a:ea typeface="+mn-ea"/>
                <a:cs typeface="+mn-cs"/>
              </a:rPr>
              <a:t>（</a:t>
            </a:r>
            <a:r>
              <a:rPr kumimoji="0" lang="en-US" sz="2400" b="1" i="0" u="none" strike="noStrike" kern="1200" cap="none" spc="0" normalizeH="0" baseline="0" noProof="0" dirty="0">
                <a:ln>
                  <a:noFill/>
                </a:ln>
                <a:solidFill>
                  <a:srgbClr val="FF0000"/>
                </a:solidFill>
                <a:effectLst/>
                <a:uLnTx/>
                <a:uFillTx/>
                <a:latin typeface="+mn-lt"/>
                <a:ea typeface="+mn-ea"/>
                <a:cs typeface="+mn-cs"/>
              </a:rPr>
              <a:t>%</a:t>
            </a:r>
            <a:r>
              <a:rPr kumimoji="0" lang="zh-CN" altLang="en-US" sz="2400" b="1" i="0" u="none" strike="noStrike" kern="1200" cap="none" spc="0" normalizeH="0" baseline="0" noProof="0" dirty="0">
                <a:ln>
                  <a:noFill/>
                </a:ln>
                <a:solidFill>
                  <a:srgbClr val="FF0000"/>
                </a:solidFill>
                <a:effectLst/>
                <a:uLnTx/>
                <a:uFillTx/>
                <a:latin typeface="+mn-lt"/>
                <a:ea typeface="+mn-ea"/>
                <a:cs typeface="+mn-cs"/>
              </a:rPr>
              <a:t>）</a:t>
            </a:r>
            <a:r>
              <a:rPr kumimoji="0" lang="zh-CN" altLang="en-US" sz="2400" b="1" i="0" u="none" strike="noStrike" kern="1200" cap="none" spc="0" normalizeH="0" baseline="0" noProof="0" dirty="0">
                <a:ln>
                  <a:noFill/>
                </a:ln>
                <a:solidFill>
                  <a:schemeClr val="tx1"/>
                </a:solidFill>
                <a:effectLst/>
                <a:uLnTx/>
                <a:uFillTx/>
                <a:latin typeface="+mn-lt"/>
                <a:ea typeface="+mn-ea"/>
                <a:cs typeface="+mn-cs"/>
              </a:rPr>
              <a:t>：</a:t>
            </a: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p>
            <a:pPr marL="0" marR="0" lvl="0" indent="0" algn="just" defTabSz="914400" rtl="0" eaLnBrk="1" fontAlgn="base" latinLnBrk="0" hangingPunct="1">
              <a:lnSpc>
                <a:spcPct val="120000"/>
              </a:lnSpc>
              <a:spcBef>
                <a:spcPct val="0"/>
              </a:spcBef>
              <a:spcAft>
                <a:spcPct val="0"/>
              </a:spcAft>
              <a:buClrTx/>
              <a:buSzTx/>
              <a:buFontTx/>
              <a:buNone/>
              <a:defRPr/>
            </a:pPr>
            <a:endParaRPr kumimoji="0" lang="en-US" altLang="zh-CN" sz="2400" b="1" i="0" u="none" strike="noStrike" kern="1200" cap="none" spc="0" normalizeH="0" baseline="0" noProof="0" dirty="0">
              <a:ln>
                <a:noFill/>
              </a:ln>
              <a:solidFill>
                <a:srgbClr val="FF0000"/>
              </a:solidFill>
              <a:effectLst/>
              <a:uLnTx/>
              <a:uFillTx/>
              <a:latin typeface="+mn-lt"/>
              <a:ea typeface="+mn-ea"/>
              <a:cs typeface="+mn-cs"/>
            </a:endParaRPr>
          </a:p>
          <a:p>
            <a:pPr marL="0" marR="0" lvl="0" indent="0" algn="just" defTabSz="914400" rtl="0" eaLnBrk="1" fontAlgn="base" latinLnBrk="0" hangingPunct="1">
              <a:lnSpc>
                <a:spcPct val="120000"/>
              </a:lnSpc>
              <a:spcBef>
                <a:spcPct val="0"/>
              </a:spcBef>
              <a:spcAft>
                <a:spcPct val="0"/>
              </a:spcAft>
              <a:buClrTx/>
              <a:buSzTx/>
              <a:buFontTx/>
              <a:buNone/>
              <a:defRPr/>
            </a:pPr>
            <a:endParaRPr kumimoji="0" lang="zh-CN" altLang="en-US" sz="2400" b="1" i="0" u="none" strike="noStrike" kern="1200" cap="none" spc="0" normalizeH="0" baseline="0" noProof="0" dirty="0">
              <a:ln>
                <a:noFill/>
              </a:ln>
              <a:solidFill>
                <a:srgbClr val="FF0000"/>
              </a:solidFill>
              <a:effectLst/>
              <a:uLnTx/>
              <a:uFillTx/>
              <a:latin typeface="+mn-lt"/>
              <a:ea typeface="+mn-ea"/>
              <a:cs typeface="+mn-cs"/>
            </a:endParaRPr>
          </a:p>
        </p:txBody>
      </p:sp>
      <p:graphicFrame>
        <p:nvGraphicFramePr>
          <p:cNvPr id="3" name="图示 2"/>
          <p:cNvGraphicFramePr/>
          <p:nvPr/>
        </p:nvGraphicFramePr>
        <p:xfrm>
          <a:off x="809588" y="1573197"/>
          <a:ext cx="5976958" cy="117474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8" name="图示 7"/>
          <p:cNvGraphicFramePr/>
          <p:nvPr/>
        </p:nvGraphicFramePr>
        <p:xfrm>
          <a:off x="809588" y="2859081"/>
          <a:ext cx="5976958" cy="117474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10" name="图示 9"/>
          <p:cNvGraphicFramePr/>
          <p:nvPr/>
        </p:nvGraphicFramePr>
        <p:xfrm>
          <a:off x="809588" y="5287973"/>
          <a:ext cx="5976958" cy="1174744"/>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aphicFrame>
        <p:nvGraphicFramePr>
          <p:cNvPr id="11" name="图示 10"/>
          <p:cNvGraphicFramePr/>
          <p:nvPr/>
        </p:nvGraphicFramePr>
        <p:xfrm>
          <a:off x="809588" y="4073527"/>
          <a:ext cx="5976958" cy="1174744"/>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
        <p:nvSpPr>
          <p:cNvPr id="13" name="矩形 12"/>
          <p:cNvSpPr/>
          <p:nvPr/>
        </p:nvSpPr>
        <p:spPr>
          <a:xfrm>
            <a:off x="962025" y="1001395"/>
            <a:ext cx="10678795" cy="398780"/>
          </a:xfrm>
          <a:prstGeom prst="rect">
            <a:avLst/>
          </a:prstGeom>
          <a:noFill/>
          <a:ln>
            <a:noFill/>
          </a:ln>
          <a:effectLst/>
          <a:scene3d>
            <a:camera prst="perspectiveRelaxedModerately" fov="0">
              <a:rot lat="0" lon="0" rev="0"/>
            </a:camera>
            <a:lightRig rig="threePt" dir="t"/>
          </a:scene3d>
        </p:spPr>
        <p:style>
          <a:lnRef idx="1">
            <a:schemeClr val="accent5"/>
          </a:lnRef>
          <a:fillRef idx="2">
            <a:schemeClr val="accent5"/>
          </a:fillRef>
          <a:effectRef idx="1">
            <a:schemeClr val="accent5"/>
          </a:effectRef>
          <a:fontRef idx="minor">
            <a:schemeClr val="dk1"/>
          </a:fontRef>
        </p:style>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rPr>
              <a:t>无线传感器网络是与应用密切相关的</a:t>
            </a:r>
            <a:r>
              <a:rPr kumimoji="0" lang="en-US" altLang="zh-CN" sz="20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rPr>
              <a:t>不同的应用对应有不同的拓扑控制设计目标要求</a:t>
            </a:r>
            <a:r>
              <a:rPr kumimoji="0" lang="en-US" altLang="zh-CN" sz="20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rPr>
              <a:t>.</a:t>
            </a:r>
            <a:endParaRPr kumimoji="0" lang="en-US" altLang="zh-CN" sz="20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56322" name="Object 2"/>
          <p:cNvGraphicFramePr>
            <a:graphicFrameLocks noChangeAspect="1"/>
          </p:cNvGraphicFramePr>
          <p:nvPr/>
        </p:nvGraphicFramePr>
        <p:xfrm>
          <a:off x="7111549" y="5445224"/>
          <a:ext cx="3823416" cy="714375"/>
        </p:xfrm>
        <a:graphic>
          <a:graphicData uri="http://schemas.openxmlformats.org/presentationml/2006/ole">
            <mc:AlternateContent xmlns:mc="http://schemas.openxmlformats.org/markup-compatibility/2006">
              <mc:Choice xmlns:v="urn:schemas-microsoft-com:vml" Requires="v">
                <p:oleObj spid="_x0000_s73924" name="" r:id="rId21" imgW="44196000" imgH="9753600" progId="">
                  <p:embed/>
                </p:oleObj>
              </mc:Choice>
              <mc:Fallback>
                <p:oleObj name="" r:id="rId21" imgW="44196000" imgH="9753600" progId="">
                  <p:embed/>
                  <p:pic>
                    <p:nvPicPr>
                      <p:cNvPr id="0" name="图片 7392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111549" y="5445224"/>
                        <a:ext cx="3823416" cy="714375"/>
                      </a:xfrm>
                      <a:prstGeom prst="rect">
                        <a:avLst/>
                      </a:prstGeom>
                      <a:noFill/>
                      <a:ln>
                        <a:noFill/>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nodeType="withEffect">
                                  <p:stCondLst>
                                    <p:cond delay="0"/>
                                  </p:stCondLst>
                                  <p:childTnLst>
                                    <p:set>
                                      <p:cBhvr>
                                        <p:cTn id="11" dur="1" fill="hold">
                                          <p:stCondLst>
                                            <p:cond delay="0"/>
                                          </p:stCondLst>
                                        </p:cTn>
                                        <p:tgtEl>
                                          <p:spTgt spid="56322"/>
                                        </p:tgtEl>
                                        <p:attrNameLst>
                                          <p:attrName>style.visibility</p:attrName>
                                        </p:attrNameLst>
                                      </p:cBhvr>
                                      <p:to>
                                        <p:strVal val="visible"/>
                                      </p:to>
                                    </p:set>
                                    <p:anim calcmode="lin" valueType="num">
                                      <p:cBhvr>
                                        <p:cTn id="12" dur="500" fill="hold"/>
                                        <p:tgtEl>
                                          <p:spTgt spid="56322"/>
                                        </p:tgtEl>
                                        <p:attrNameLst>
                                          <p:attrName>ppt_w</p:attrName>
                                        </p:attrNameLst>
                                      </p:cBhvr>
                                      <p:tavLst>
                                        <p:tav tm="0">
                                          <p:val>
                                            <p:fltVal val="0"/>
                                          </p:val>
                                        </p:tav>
                                        <p:tav tm="100000">
                                          <p:val>
                                            <p:strVal val="#ppt_w"/>
                                          </p:val>
                                        </p:tav>
                                      </p:tavLst>
                                    </p:anim>
                                    <p:anim calcmode="lin" valueType="num">
                                      <p:cBhvr>
                                        <p:cTn id="13" dur="500" fill="hold"/>
                                        <p:tgtEl>
                                          <p:spTgt spid="56322"/>
                                        </p:tgtEl>
                                        <p:attrNameLst>
                                          <p:attrName>ppt_h</p:attrName>
                                        </p:attrNameLst>
                                      </p:cBhvr>
                                      <p:tavLst>
                                        <p:tav tm="0">
                                          <p:val>
                                            <p:fltVal val="0"/>
                                          </p:val>
                                        </p:tav>
                                        <p:tav tm="100000">
                                          <p:val>
                                            <p:strVal val="#ppt_h"/>
                                          </p:val>
                                        </p:tav>
                                      </p:tavLst>
                                    </p:anim>
                                    <p:animEffect transition="in" filter="fade">
                                      <p:cBhvr>
                                        <p:cTn id="14" dur="500"/>
                                        <p:tgtEl>
                                          <p:spTgt spid="563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3</a:t>
            </a:r>
            <a:r>
              <a:rPr lang="zh-CN" altLang="en-US"/>
              <a:t>、拓扑控制的设计目标</a:t>
            </a:r>
            <a:endParaRPr lang="zh-CN" altLang="en-US"/>
          </a:p>
        </p:txBody>
      </p:sp>
      <p:sp>
        <p:nvSpPr>
          <p:cNvPr id="19" name="圆角矩形标注 18"/>
          <p:cNvSpPr/>
          <p:nvPr/>
        </p:nvSpPr>
        <p:spPr>
          <a:xfrm>
            <a:off x="6672064" y="1700808"/>
            <a:ext cx="4968755" cy="4896543"/>
          </a:xfrm>
          <a:prstGeom prst="wedgeRoundRectCallout">
            <a:avLst>
              <a:gd name="adj1" fmla="val -65678"/>
              <a:gd name="adj2" fmla="val -20912"/>
              <a:gd name="adj3" fmla="val 16667"/>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uLnTx/>
                <a:uFillTx/>
                <a:latin typeface="+mn-lt"/>
                <a:ea typeface="+mn-ea"/>
                <a:cs typeface="+mn-cs"/>
              </a:rPr>
              <a:t>为了实现传感器节点间的相互</a:t>
            </a:r>
            <a:r>
              <a:rPr kumimoji="0" lang="zh-CN" altLang="en-US" sz="2800" b="1" i="0" u="none" strike="noStrike" kern="1200" cap="none" spc="0" normalizeH="0" baseline="0" noProof="0" dirty="0" smtClean="0">
                <a:ln>
                  <a:noFill/>
                </a:ln>
                <a:solidFill>
                  <a:schemeClr val="tx1"/>
                </a:solidFill>
                <a:effectLst/>
                <a:uLnTx/>
                <a:uFillTx/>
                <a:latin typeface="+mn-lt"/>
                <a:ea typeface="+mn-ea"/>
                <a:cs typeface="+mn-cs"/>
              </a:rPr>
              <a:t>通信，</a:t>
            </a:r>
            <a:r>
              <a:rPr kumimoji="0" lang="zh-CN" altLang="en-US" sz="2800" b="1" i="0" u="none" strike="noStrike" kern="1200" cap="none" spc="0" normalizeH="0" baseline="0" noProof="0" dirty="0" smtClean="0">
                <a:ln>
                  <a:noFill/>
                </a:ln>
                <a:solidFill>
                  <a:srgbClr val="FF0000"/>
                </a:solidFill>
                <a:effectLst/>
                <a:uLnTx/>
                <a:uFillTx/>
                <a:latin typeface="+mn-lt"/>
                <a:ea typeface="+mn-ea"/>
                <a:cs typeface="+mn-cs"/>
              </a:rPr>
              <a:t>生成</a:t>
            </a:r>
            <a:r>
              <a:rPr kumimoji="0" lang="zh-CN" altLang="en-US" sz="2800" b="1" i="0" u="none" strike="noStrike" kern="1200" cap="none" spc="0" normalizeH="0" baseline="0" noProof="0" dirty="0">
                <a:ln>
                  <a:noFill/>
                </a:ln>
                <a:solidFill>
                  <a:srgbClr val="FF0000"/>
                </a:solidFill>
                <a:effectLst/>
                <a:uLnTx/>
                <a:uFillTx/>
                <a:latin typeface="+mn-lt"/>
                <a:ea typeface="+mn-ea"/>
                <a:cs typeface="+mn-cs"/>
              </a:rPr>
              <a:t>的拓扑必须保证</a:t>
            </a:r>
            <a:r>
              <a:rPr kumimoji="0" lang="zh-CN" altLang="en-US" sz="2800" b="1" i="0" u="none" strike="noStrike" kern="1200" cap="none" spc="0" normalizeH="0" baseline="0" noProof="0" dirty="0" smtClean="0">
                <a:ln>
                  <a:noFill/>
                </a:ln>
                <a:solidFill>
                  <a:srgbClr val="FF0000"/>
                </a:solidFill>
                <a:effectLst/>
                <a:uLnTx/>
                <a:uFillTx/>
                <a:latin typeface="+mn-lt"/>
                <a:ea typeface="+mn-ea"/>
                <a:cs typeface="+mn-cs"/>
              </a:rPr>
              <a:t>连通性，即</a:t>
            </a:r>
            <a:r>
              <a:rPr kumimoji="0" lang="zh-CN" altLang="en-US" sz="2800" b="1" i="0" u="none" strike="noStrike" kern="1200" cap="none" spc="0" normalizeH="0" baseline="0" noProof="0" dirty="0">
                <a:ln>
                  <a:noFill/>
                </a:ln>
                <a:solidFill>
                  <a:srgbClr val="FF0000"/>
                </a:solidFill>
                <a:effectLst/>
                <a:uLnTx/>
                <a:uFillTx/>
                <a:latin typeface="+mn-lt"/>
                <a:ea typeface="+mn-ea"/>
                <a:cs typeface="+mn-cs"/>
              </a:rPr>
              <a:t>从任何一个节点都可以发送消息到另外一个节点。</a:t>
            </a:r>
            <a:r>
              <a:rPr kumimoji="0" lang="zh-CN" altLang="en-US" sz="2800" b="1" i="0" u="none" strike="noStrike" kern="1200" cap="none" spc="0" normalizeH="0" baseline="0" noProof="0" dirty="0">
                <a:ln>
                  <a:noFill/>
                </a:ln>
                <a:solidFill>
                  <a:schemeClr val="tx1"/>
                </a:solidFill>
                <a:effectLst/>
                <a:uLnTx/>
                <a:uFillTx/>
                <a:latin typeface="+mn-lt"/>
                <a:ea typeface="+mn-ea"/>
                <a:cs typeface="+mn-cs"/>
              </a:rPr>
              <a:t>连通性是任何无线传感器网络拓扑控制算法都必须保证的一个重要性质。</a:t>
            </a:r>
            <a:endParaRPr kumimoji="0" lang="zh-CN" altLang="en-US" sz="2800" b="1" i="0" u="none" strike="noStrike" kern="1200" cap="none" spc="0" normalizeH="0" baseline="0" noProof="0" dirty="0">
              <a:ln>
                <a:noFill/>
              </a:ln>
              <a:solidFill>
                <a:schemeClr val="tx1"/>
              </a:solidFill>
              <a:effectLst/>
              <a:uLnTx/>
              <a:uFillTx/>
              <a:latin typeface="+mn-lt"/>
              <a:ea typeface="+mn-ea"/>
              <a:cs typeface="+mn-cs"/>
            </a:endParaRPr>
          </a:p>
        </p:txBody>
      </p:sp>
      <p:graphicFrame>
        <p:nvGraphicFramePr>
          <p:cNvPr id="3" name="图示 2"/>
          <p:cNvGraphicFramePr/>
          <p:nvPr/>
        </p:nvGraphicFramePr>
        <p:xfrm>
          <a:off x="809588" y="1573197"/>
          <a:ext cx="5976958" cy="117474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8" name="图示 7"/>
          <p:cNvGraphicFramePr/>
          <p:nvPr/>
        </p:nvGraphicFramePr>
        <p:xfrm>
          <a:off x="809588" y="2859081"/>
          <a:ext cx="5976958" cy="117474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10" name="图示 9"/>
          <p:cNvGraphicFramePr/>
          <p:nvPr/>
        </p:nvGraphicFramePr>
        <p:xfrm>
          <a:off x="809588" y="5287973"/>
          <a:ext cx="5976958" cy="1174744"/>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aphicFrame>
        <p:nvGraphicFramePr>
          <p:cNvPr id="11" name="图示 10"/>
          <p:cNvGraphicFramePr/>
          <p:nvPr/>
        </p:nvGraphicFramePr>
        <p:xfrm>
          <a:off x="809588" y="4073527"/>
          <a:ext cx="5976958" cy="1174744"/>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
        <p:nvSpPr>
          <p:cNvPr id="13" name="矩形 12"/>
          <p:cNvSpPr/>
          <p:nvPr/>
        </p:nvSpPr>
        <p:spPr>
          <a:xfrm>
            <a:off x="962025" y="1001395"/>
            <a:ext cx="10678795" cy="398780"/>
          </a:xfrm>
          <a:prstGeom prst="rect">
            <a:avLst/>
          </a:prstGeom>
          <a:noFill/>
          <a:ln>
            <a:noFill/>
          </a:ln>
          <a:effectLst/>
          <a:scene3d>
            <a:camera prst="perspectiveRelaxedModerately" fov="0">
              <a:rot lat="0" lon="0" rev="0"/>
            </a:camera>
            <a:lightRig rig="threePt" dir="t"/>
          </a:scene3d>
        </p:spPr>
        <p:style>
          <a:lnRef idx="1">
            <a:schemeClr val="accent5"/>
          </a:lnRef>
          <a:fillRef idx="2">
            <a:schemeClr val="accent5"/>
          </a:fillRef>
          <a:effectRef idx="1">
            <a:schemeClr val="accent5"/>
          </a:effectRef>
          <a:fontRef idx="minor">
            <a:schemeClr val="dk1"/>
          </a:fontRef>
        </p:style>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rPr>
              <a:t>无线传感器网络是与应用密切相关的</a:t>
            </a:r>
            <a:r>
              <a:rPr kumimoji="0" lang="en-US" altLang="zh-CN" sz="20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rPr>
              <a:t>不同的应用对应有不同的拓扑控制设计目标要求</a:t>
            </a:r>
            <a:r>
              <a:rPr kumimoji="0" lang="en-US" altLang="zh-CN" sz="20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rPr>
              <a:t>.</a:t>
            </a:r>
            <a:endParaRPr kumimoji="0" lang="en-US" altLang="zh-CN" sz="20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3</a:t>
            </a:r>
            <a:r>
              <a:rPr lang="zh-CN" altLang="en-US"/>
              <a:t>、拓扑控制的设计目标</a:t>
            </a:r>
            <a:endParaRPr lang="zh-CN" altLang="en-US"/>
          </a:p>
        </p:txBody>
      </p:sp>
      <p:sp>
        <p:nvSpPr>
          <p:cNvPr id="20" name="圆角矩形标注 19"/>
          <p:cNvSpPr/>
          <p:nvPr/>
        </p:nvSpPr>
        <p:spPr>
          <a:xfrm>
            <a:off x="6333766" y="1400175"/>
            <a:ext cx="5483210" cy="5197177"/>
          </a:xfrm>
          <a:prstGeom prst="wedgeRoundRectCallout">
            <a:avLst>
              <a:gd name="adj1" fmla="val -57366"/>
              <a:gd name="adj2" fmla="val -4855"/>
              <a:gd name="adj3" fmla="val 16667"/>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4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mn-lt"/>
                <a:ea typeface="+mn-ea"/>
                <a:cs typeface="+mn-cs"/>
              </a:rPr>
              <a:t>在无线传感器网络中，一般情况下是</a:t>
            </a:r>
            <a:r>
              <a:rPr kumimoji="0" lang="zh-CN" altLang="en-US" sz="2400" b="1" i="0" u="none" strike="noStrike" kern="1200" cap="none" spc="0" normalizeH="0" baseline="0" noProof="0" dirty="0">
                <a:ln>
                  <a:noFill/>
                </a:ln>
                <a:solidFill>
                  <a:srgbClr val="FF0000"/>
                </a:solidFill>
                <a:effectLst/>
                <a:uLnTx/>
                <a:uFillTx/>
                <a:latin typeface="+mn-lt"/>
                <a:ea typeface="+mn-ea"/>
                <a:cs typeface="+mn-cs"/>
              </a:rPr>
              <a:t>不设置认证中心的，传感器节点只能依据自身从网络中收集的信息做出决策</a:t>
            </a:r>
            <a:r>
              <a:rPr kumimoji="0" lang="zh-CN" altLang="en-US" sz="2400" b="1" i="0" u="none" strike="noStrike" kern="1200" cap="none" spc="0" normalizeH="0" baseline="0" noProof="0" dirty="0">
                <a:ln>
                  <a:noFill/>
                </a:ln>
                <a:solidFill>
                  <a:schemeClr val="tx1"/>
                </a:solidFill>
                <a:effectLst/>
                <a:uLnTx/>
                <a:uFillTx/>
                <a:latin typeface="+mn-lt"/>
                <a:ea typeface="+mn-ea"/>
                <a:cs typeface="+mn-cs"/>
              </a:rPr>
              <a:t>。另外，任何一种涉及节点间同步的通信协议都有建立通信的开销</a:t>
            </a: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rPr>
              <a:t>。显然，</a:t>
            </a:r>
            <a:r>
              <a:rPr kumimoji="0" lang="zh-CN" altLang="en-US" sz="2400" b="1" i="0" u="none" strike="noStrike" kern="1200" cap="none" spc="0" normalizeH="0" baseline="0" noProof="0" dirty="0" smtClean="0">
                <a:ln>
                  <a:noFill/>
                </a:ln>
                <a:solidFill>
                  <a:srgbClr val="FF0000"/>
                </a:solidFill>
                <a:effectLst/>
                <a:uLnTx/>
                <a:uFillTx/>
                <a:latin typeface="+mn-lt"/>
                <a:ea typeface="+mn-ea"/>
                <a:cs typeface="+mn-cs"/>
              </a:rPr>
              <a:t>若</a:t>
            </a:r>
            <a:r>
              <a:rPr kumimoji="0" lang="zh-CN" altLang="en-US" sz="2400" b="1" i="0" u="none" strike="noStrike" kern="1200" cap="none" spc="0" normalizeH="0" baseline="0" noProof="0" dirty="0">
                <a:ln>
                  <a:noFill/>
                </a:ln>
                <a:solidFill>
                  <a:srgbClr val="FF0000"/>
                </a:solidFill>
                <a:effectLst/>
                <a:uLnTx/>
                <a:uFillTx/>
                <a:latin typeface="+mn-lt"/>
                <a:ea typeface="+mn-ea"/>
                <a:cs typeface="+mn-cs"/>
              </a:rPr>
              <a:t>节点能够了解全局拓扑和传感器网络中所有节点的能量，就能做出最优的决策</a:t>
            </a:r>
            <a:r>
              <a:rPr kumimoji="0" lang="zh-CN" altLang="en-US" sz="2400" b="1" i="0" u="none" strike="noStrike" kern="1200" cap="none" spc="0" normalizeH="0" baseline="0" noProof="0" dirty="0">
                <a:ln>
                  <a:noFill/>
                </a:ln>
                <a:solidFill>
                  <a:schemeClr val="tx1"/>
                </a:solidFill>
                <a:effectLst/>
                <a:uLnTx/>
                <a:uFillTx/>
                <a:latin typeface="+mn-lt"/>
                <a:ea typeface="+mn-ea"/>
                <a:cs typeface="+mn-cs"/>
              </a:rPr>
              <a:t>；若不计同步消息的开销，得到的就是最优的性能</a:t>
            </a: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rPr>
              <a:t>。</a:t>
            </a:r>
            <a:endParaRPr kumimoji="0" lang="zh-CN" altLang="en-US" sz="2400" b="1" i="0" u="none" strike="noStrike" kern="1200" cap="none" spc="0" normalizeH="0" baseline="0" noProof="0" dirty="0">
              <a:ln>
                <a:noFill/>
              </a:ln>
              <a:solidFill>
                <a:schemeClr val="tx1"/>
              </a:solidFill>
              <a:effectLst/>
              <a:uLnTx/>
              <a:uFillTx/>
              <a:latin typeface="+mn-lt"/>
              <a:ea typeface="+mn-ea"/>
              <a:cs typeface="+mn-cs"/>
            </a:endParaRPr>
          </a:p>
        </p:txBody>
      </p:sp>
      <p:graphicFrame>
        <p:nvGraphicFramePr>
          <p:cNvPr id="3" name="图示 2"/>
          <p:cNvGraphicFramePr/>
          <p:nvPr/>
        </p:nvGraphicFramePr>
        <p:xfrm>
          <a:off x="809588" y="1573197"/>
          <a:ext cx="5976958" cy="117474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8" name="图示 7"/>
          <p:cNvGraphicFramePr/>
          <p:nvPr/>
        </p:nvGraphicFramePr>
        <p:xfrm>
          <a:off x="809588" y="2859081"/>
          <a:ext cx="5976958" cy="117474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10" name="图示 9"/>
          <p:cNvGraphicFramePr/>
          <p:nvPr/>
        </p:nvGraphicFramePr>
        <p:xfrm>
          <a:off x="809588" y="5287973"/>
          <a:ext cx="5976958" cy="1174744"/>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aphicFrame>
        <p:nvGraphicFramePr>
          <p:cNvPr id="11" name="图示 10"/>
          <p:cNvGraphicFramePr/>
          <p:nvPr/>
        </p:nvGraphicFramePr>
        <p:xfrm>
          <a:off x="809588" y="4073527"/>
          <a:ext cx="5976958" cy="1174744"/>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
        <p:nvSpPr>
          <p:cNvPr id="13" name="矩形 12"/>
          <p:cNvSpPr/>
          <p:nvPr/>
        </p:nvSpPr>
        <p:spPr>
          <a:xfrm>
            <a:off x="962025" y="1001395"/>
            <a:ext cx="10678795" cy="398780"/>
          </a:xfrm>
          <a:prstGeom prst="rect">
            <a:avLst/>
          </a:prstGeom>
          <a:noFill/>
          <a:ln>
            <a:noFill/>
          </a:ln>
          <a:effectLst/>
          <a:scene3d>
            <a:camera prst="perspectiveRelaxedModerately" fov="0">
              <a:rot lat="0" lon="0" rev="0"/>
            </a:camera>
            <a:lightRig rig="threePt" dir="t"/>
          </a:scene3d>
        </p:spPr>
        <p:style>
          <a:lnRef idx="1">
            <a:schemeClr val="accent5"/>
          </a:lnRef>
          <a:fillRef idx="2">
            <a:schemeClr val="accent5"/>
          </a:fillRef>
          <a:effectRef idx="1">
            <a:schemeClr val="accent5"/>
          </a:effectRef>
          <a:fontRef idx="minor">
            <a:schemeClr val="dk1"/>
          </a:fontRef>
        </p:style>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rPr>
              <a:t>无线传感器网络是与应用密切相关的</a:t>
            </a:r>
            <a:r>
              <a:rPr kumimoji="0" lang="en-US" altLang="zh-CN" sz="20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rPr>
              <a:t>不同的应用对应有不同的拓扑控制设计目标要求</a:t>
            </a:r>
            <a:r>
              <a:rPr kumimoji="0" lang="en-US" altLang="zh-CN" sz="20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rPr>
              <a:t>.</a:t>
            </a:r>
            <a:endParaRPr kumimoji="0" lang="en-US" altLang="zh-CN" sz="20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3</a:t>
            </a:r>
            <a:r>
              <a:rPr lang="zh-CN" altLang="en-US"/>
              <a:t>、拓扑控制的设计目标</a:t>
            </a:r>
            <a:endParaRPr lang="zh-CN" altLang="en-US"/>
          </a:p>
        </p:txBody>
      </p:sp>
      <p:sp>
        <p:nvSpPr>
          <p:cNvPr id="21" name="圆角矩形标注 20"/>
          <p:cNvSpPr/>
          <p:nvPr/>
        </p:nvSpPr>
        <p:spPr>
          <a:xfrm>
            <a:off x="6672064" y="2132856"/>
            <a:ext cx="4968755" cy="3816424"/>
          </a:xfrm>
          <a:prstGeom prst="wedgeRoundRectCallout">
            <a:avLst>
              <a:gd name="adj1" fmla="val -66462"/>
              <a:gd name="adj2" fmla="val 8428"/>
              <a:gd name="adj3" fmla="val 16667"/>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rgbClr val="FF3300"/>
                </a:solidFill>
                <a:effectLst/>
                <a:uLnTx/>
                <a:uFillTx/>
                <a:latin typeface="+mn-lt"/>
                <a:ea typeface="+mn-ea"/>
                <a:cs typeface="+mn-cs"/>
              </a:rPr>
              <a:t>当网络负载较高时，低发射功率会带来较小的端到端延迟；而在低负载情况下，低发射功率会带来较大的端到端延迟。</a:t>
            </a:r>
            <a:endParaRPr kumimoji="0" lang="zh-CN" altLang="en-US" sz="2800" b="1" i="0" u="none" strike="noStrike" kern="1200" cap="none" spc="0" normalizeH="0" baseline="0" noProof="0" dirty="0">
              <a:ln>
                <a:noFill/>
              </a:ln>
              <a:solidFill>
                <a:srgbClr val="FF3300"/>
              </a:solidFill>
              <a:effectLst/>
              <a:uLnTx/>
              <a:uFillTx/>
              <a:latin typeface="+mn-lt"/>
              <a:ea typeface="+mn-ea"/>
              <a:cs typeface="+mn-cs"/>
            </a:endParaRPr>
          </a:p>
        </p:txBody>
      </p:sp>
      <p:graphicFrame>
        <p:nvGraphicFramePr>
          <p:cNvPr id="3" name="图示 2"/>
          <p:cNvGraphicFramePr/>
          <p:nvPr/>
        </p:nvGraphicFramePr>
        <p:xfrm>
          <a:off x="809588" y="1573197"/>
          <a:ext cx="5976958" cy="117474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8" name="图示 7"/>
          <p:cNvGraphicFramePr/>
          <p:nvPr/>
        </p:nvGraphicFramePr>
        <p:xfrm>
          <a:off x="809588" y="2859081"/>
          <a:ext cx="5976958" cy="117474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10" name="图示 9"/>
          <p:cNvGraphicFramePr/>
          <p:nvPr/>
        </p:nvGraphicFramePr>
        <p:xfrm>
          <a:off x="809588" y="5287973"/>
          <a:ext cx="5976958" cy="1174744"/>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aphicFrame>
        <p:nvGraphicFramePr>
          <p:cNvPr id="11" name="图示 10"/>
          <p:cNvGraphicFramePr/>
          <p:nvPr/>
        </p:nvGraphicFramePr>
        <p:xfrm>
          <a:off x="809588" y="4073527"/>
          <a:ext cx="5976958" cy="1174744"/>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
        <p:nvSpPr>
          <p:cNvPr id="13" name="矩形 12"/>
          <p:cNvSpPr/>
          <p:nvPr/>
        </p:nvSpPr>
        <p:spPr>
          <a:xfrm>
            <a:off x="962025" y="1001395"/>
            <a:ext cx="10678795" cy="398780"/>
          </a:xfrm>
          <a:prstGeom prst="rect">
            <a:avLst/>
          </a:prstGeom>
          <a:noFill/>
          <a:ln>
            <a:noFill/>
          </a:ln>
          <a:effectLst/>
          <a:scene3d>
            <a:camera prst="perspectiveRelaxedModerately" fov="0">
              <a:rot lat="0" lon="0" rev="0"/>
            </a:camera>
            <a:lightRig rig="threePt" dir="t"/>
          </a:scene3d>
        </p:spPr>
        <p:style>
          <a:lnRef idx="1">
            <a:schemeClr val="accent5"/>
          </a:lnRef>
          <a:fillRef idx="2">
            <a:schemeClr val="accent5"/>
          </a:fillRef>
          <a:effectRef idx="1">
            <a:schemeClr val="accent5"/>
          </a:effectRef>
          <a:fontRef idx="minor">
            <a:schemeClr val="dk1"/>
          </a:fontRef>
        </p:style>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rPr>
              <a:t>无线传感器网络是与应用密切相关的</a:t>
            </a:r>
            <a:r>
              <a:rPr kumimoji="0" lang="en-US" altLang="zh-CN" sz="20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rPr>
              <a:t>不同的应用对应有不同的拓扑控制设计目标要求</a:t>
            </a:r>
            <a:r>
              <a:rPr kumimoji="0" lang="en-US" altLang="zh-CN" sz="20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rPr>
              <a:t>.</a:t>
            </a:r>
            <a:endParaRPr kumimoji="0" lang="en-US" altLang="zh-CN" sz="20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3</a:t>
            </a:r>
            <a:r>
              <a:rPr lang="zh-CN" altLang="en-US"/>
              <a:t>、拓扑控制的设计目标</a:t>
            </a:r>
            <a:endParaRPr lang="zh-CN" altLang="en-US"/>
          </a:p>
        </p:txBody>
      </p:sp>
      <p:sp>
        <p:nvSpPr>
          <p:cNvPr id="22" name="圆角矩形标注 21"/>
          <p:cNvSpPr/>
          <p:nvPr/>
        </p:nvSpPr>
        <p:spPr>
          <a:xfrm>
            <a:off x="6672064" y="1772816"/>
            <a:ext cx="4968756" cy="4464496"/>
          </a:xfrm>
          <a:prstGeom prst="wedgeRoundRectCallout">
            <a:avLst>
              <a:gd name="adj1" fmla="val -64402"/>
              <a:gd name="adj2" fmla="val 23144"/>
              <a:gd name="adj3" fmla="val 16667"/>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FF0000"/>
                </a:solidFill>
                <a:effectLst/>
                <a:uLnTx/>
                <a:uFillTx/>
                <a:latin typeface="+mn-lt"/>
                <a:ea typeface="+mn-ea"/>
                <a:cs typeface="+mn-cs"/>
              </a:rPr>
              <a:t>减少通信干扰、减少</a:t>
            </a:r>
            <a:r>
              <a:rPr kumimoji="0" lang="en-US" sz="2400" b="1" i="0" u="none" strike="noStrike" kern="1200" cap="none" spc="0" normalizeH="0" baseline="0" noProof="0" dirty="0">
                <a:ln>
                  <a:noFill/>
                </a:ln>
                <a:solidFill>
                  <a:srgbClr val="FF0000"/>
                </a:solidFill>
                <a:effectLst/>
                <a:uLnTx/>
                <a:uFillTx/>
                <a:latin typeface="+mn-lt"/>
                <a:ea typeface="+mn-ea"/>
                <a:cs typeface="+mn-cs"/>
              </a:rPr>
              <a:t>MAC</a:t>
            </a:r>
            <a:r>
              <a:rPr kumimoji="0" lang="zh-CN" altLang="en-US" sz="2400" b="1" i="0" u="none" strike="noStrike" kern="1200" cap="none" spc="0" normalizeH="0" baseline="0" noProof="0" dirty="0">
                <a:ln>
                  <a:noFill/>
                </a:ln>
                <a:solidFill>
                  <a:srgbClr val="FF0000"/>
                </a:solidFill>
                <a:effectLst/>
                <a:uLnTx/>
                <a:uFillTx/>
                <a:latin typeface="+mn-lt"/>
                <a:ea typeface="+mn-ea"/>
                <a:cs typeface="+mn-cs"/>
              </a:rPr>
              <a:t>层的竞争和延长网络的生命期基本上是一致的。功率控制可以调节发射范围，层簇式网络可以调节工作节点的数量。</a:t>
            </a:r>
            <a:r>
              <a:rPr kumimoji="0" lang="zh-CN" altLang="en-US" sz="2400" b="1" i="0" u="none" strike="noStrike" kern="1200" cap="none" spc="0" normalizeH="0" baseline="0" noProof="0" dirty="0">
                <a:ln>
                  <a:noFill/>
                </a:ln>
                <a:solidFill>
                  <a:schemeClr val="tx1"/>
                </a:solidFill>
                <a:effectLst/>
                <a:uLnTx/>
                <a:uFillTx/>
                <a:latin typeface="+mn-lt"/>
                <a:ea typeface="+mn-ea"/>
                <a:cs typeface="+mn-cs"/>
              </a:rPr>
              <a:t>这些都能改变一跳邻居节点的个数，即与它竞争信道的节点数。</a:t>
            </a:r>
            <a:endParaRPr kumimoji="0" lang="zh-CN" altLang="en-US" sz="2400" b="1" i="0" u="none" strike="noStrike" kern="1200" cap="none" spc="0" normalizeH="0" baseline="0" noProof="0" dirty="0">
              <a:ln>
                <a:noFill/>
              </a:ln>
              <a:solidFill>
                <a:schemeClr val="tx1"/>
              </a:solidFill>
              <a:effectLst/>
              <a:uLnTx/>
              <a:uFillTx/>
              <a:latin typeface="+mn-lt"/>
              <a:ea typeface="+mn-ea"/>
              <a:cs typeface="+mn-cs"/>
            </a:endParaRPr>
          </a:p>
        </p:txBody>
      </p:sp>
      <p:graphicFrame>
        <p:nvGraphicFramePr>
          <p:cNvPr id="3" name="图示 2"/>
          <p:cNvGraphicFramePr/>
          <p:nvPr/>
        </p:nvGraphicFramePr>
        <p:xfrm>
          <a:off x="809588" y="1573197"/>
          <a:ext cx="5976958" cy="117474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8" name="图示 7"/>
          <p:cNvGraphicFramePr/>
          <p:nvPr/>
        </p:nvGraphicFramePr>
        <p:xfrm>
          <a:off x="809588" y="2859081"/>
          <a:ext cx="5976958" cy="117474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10" name="图示 9"/>
          <p:cNvGraphicFramePr/>
          <p:nvPr/>
        </p:nvGraphicFramePr>
        <p:xfrm>
          <a:off x="809588" y="5287973"/>
          <a:ext cx="5976958" cy="1174744"/>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aphicFrame>
        <p:nvGraphicFramePr>
          <p:cNvPr id="11" name="图示 10"/>
          <p:cNvGraphicFramePr/>
          <p:nvPr/>
        </p:nvGraphicFramePr>
        <p:xfrm>
          <a:off x="809588" y="4073527"/>
          <a:ext cx="5976958" cy="1174744"/>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
        <p:nvSpPr>
          <p:cNvPr id="13" name="矩形 12"/>
          <p:cNvSpPr/>
          <p:nvPr/>
        </p:nvSpPr>
        <p:spPr>
          <a:xfrm>
            <a:off x="962025" y="1001395"/>
            <a:ext cx="10678795" cy="398780"/>
          </a:xfrm>
          <a:prstGeom prst="rect">
            <a:avLst/>
          </a:prstGeom>
          <a:noFill/>
          <a:ln>
            <a:noFill/>
          </a:ln>
          <a:effectLst/>
          <a:scene3d>
            <a:camera prst="perspectiveRelaxedModerately" fov="0">
              <a:rot lat="0" lon="0" rev="0"/>
            </a:camera>
            <a:lightRig rig="threePt" dir="t"/>
          </a:scene3d>
        </p:spPr>
        <p:style>
          <a:lnRef idx="1">
            <a:schemeClr val="accent5"/>
          </a:lnRef>
          <a:fillRef idx="2">
            <a:schemeClr val="accent5"/>
          </a:fillRef>
          <a:effectRef idx="1">
            <a:schemeClr val="accent5"/>
          </a:effectRef>
          <a:fontRef idx="minor">
            <a:schemeClr val="dk1"/>
          </a:fontRef>
        </p:style>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rPr>
              <a:t>无线传感器网络是与应用密切相关的</a:t>
            </a:r>
            <a:r>
              <a:rPr kumimoji="0" lang="en-US" altLang="zh-CN" sz="20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rPr>
              <a:t>不同的应用对应有不同的拓扑控制设计目标要求</a:t>
            </a:r>
            <a:r>
              <a:rPr kumimoji="0" lang="en-US" altLang="zh-CN" sz="20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rPr>
              <a:t>.</a:t>
            </a:r>
            <a:endParaRPr kumimoji="0" lang="en-US" altLang="zh-CN" sz="20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3</a:t>
            </a:r>
            <a:r>
              <a:rPr lang="zh-CN" altLang="en-US"/>
              <a:t>、拓扑控制的设计目标</a:t>
            </a:r>
            <a:endParaRPr lang="zh-CN" altLang="en-US"/>
          </a:p>
        </p:txBody>
      </p:sp>
      <p:sp>
        <p:nvSpPr>
          <p:cNvPr id="23" name="圆角矩形标注 22"/>
          <p:cNvSpPr/>
          <p:nvPr/>
        </p:nvSpPr>
        <p:spPr>
          <a:xfrm>
            <a:off x="6816080" y="1700808"/>
            <a:ext cx="4824739" cy="4824536"/>
          </a:xfrm>
          <a:prstGeom prst="wedgeRoundRectCallout">
            <a:avLst>
              <a:gd name="adj1" fmla="val -67169"/>
              <a:gd name="adj2" fmla="val 29216"/>
              <a:gd name="adj3" fmla="val 16667"/>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30000"/>
              </a:lnSpc>
              <a:spcBef>
                <a:spcPct val="0"/>
              </a:spcBef>
              <a:spcAft>
                <a:spcPct val="0"/>
              </a:spcAft>
              <a:buClrTx/>
              <a:buSzTx/>
              <a:buFontTx/>
              <a:buNone/>
              <a:defRPr/>
            </a:pPr>
            <a:r>
              <a:rPr kumimoji="0" lang="zh-CN" altLang="en-US" sz="2400" b="1" i="0" u="none" strike="noStrike" kern="1200" cap="none" spc="0" normalizeH="0" baseline="0" noProof="0" dirty="0" smtClean="0">
                <a:ln>
                  <a:noFill/>
                </a:ln>
                <a:solidFill>
                  <a:srgbClr val="FF0000"/>
                </a:solidFill>
                <a:effectLst/>
                <a:uLnTx/>
                <a:uFillTx/>
                <a:latin typeface="+mn-lt"/>
                <a:ea typeface="+mn-ea"/>
                <a:cs typeface="+mn-cs"/>
              </a:rPr>
              <a:t>对称性</a:t>
            </a:r>
            <a:r>
              <a:rPr kumimoji="0" lang="zh-CN" altLang="en-US" sz="2400" b="1" i="0" u="none" strike="noStrike" kern="1200" cap="none" spc="0" normalizeH="0" baseline="0" noProof="0" dirty="0">
                <a:ln>
                  <a:noFill/>
                </a:ln>
                <a:solidFill>
                  <a:srgbClr val="FF0000"/>
                </a:solidFill>
                <a:effectLst/>
                <a:uLnTx/>
                <a:uFillTx/>
                <a:latin typeface="+mn-lt"/>
                <a:ea typeface="+mn-ea"/>
                <a:cs typeface="+mn-cs"/>
              </a:rPr>
              <a:t>是指若从节点</a:t>
            </a:r>
            <a:r>
              <a:rPr kumimoji="0" lang="en-US" sz="2400" b="1" i="1" u="none" strike="noStrike" kern="1200" cap="none" spc="0" normalizeH="0" baseline="0" noProof="0" dirty="0">
                <a:ln>
                  <a:noFill/>
                </a:ln>
                <a:solidFill>
                  <a:srgbClr val="FF0000"/>
                </a:solidFill>
                <a:effectLst/>
                <a:uLnTx/>
                <a:uFillTx/>
                <a:latin typeface="+mn-lt"/>
                <a:ea typeface="+mn-ea"/>
                <a:cs typeface="+mn-cs"/>
              </a:rPr>
              <a:t>m</a:t>
            </a:r>
            <a:r>
              <a:rPr kumimoji="0" lang="zh-CN" altLang="en-US" sz="2400" b="1" i="0" u="none" strike="noStrike" kern="1200" cap="none" spc="0" normalizeH="0" baseline="0" noProof="0" dirty="0">
                <a:ln>
                  <a:noFill/>
                </a:ln>
                <a:solidFill>
                  <a:srgbClr val="FF0000"/>
                </a:solidFill>
                <a:effectLst/>
                <a:uLnTx/>
                <a:uFillTx/>
                <a:latin typeface="+mn-lt"/>
                <a:ea typeface="+mn-ea"/>
                <a:cs typeface="+mn-cs"/>
              </a:rPr>
              <a:t>到</a:t>
            </a:r>
            <a:r>
              <a:rPr kumimoji="0" lang="en-US" sz="2400" b="1" i="1" u="none" strike="noStrike" kern="1200" cap="none" spc="0" normalizeH="0" baseline="0" noProof="0" dirty="0">
                <a:ln>
                  <a:noFill/>
                </a:ln>
                <a:solidFill>
                  <a:srgbClr val="FF0000"/>
                </a:solidFill>
                <a:effectLst/>
                <a:uLnTx/>
                <a:uFillTx/>
                <a:latin typeface="+mn-lt"/>
                <a:ea typeface="+mn-ea"/>
                <a:cs typeface="+mn-cs"/>
              </a:rPr>
              <a:t>n</a:t>
            </a:r>
            <a:r>
              <a:rPr kumimoji="0" lang="zh-CN" altLang="en-US" sz="2400" b="1" i="0" u="none" strike="noStrike" kern="1200" cap="none" spc="0" normalizeH="0" baseline="0" noProof="0" dirty="0">
                <a:ln>
                  <a:noFill/>
                </a:ln>
                <a:solidFill>
                  <a:srgbClr val="FF0000"/>
                </a:solidFill>
                <a:effectLst/>
                <a:uLnTx/>
                <a:uFillTx/>
                <a:latin typeface="+mn-lt"/>
                <a:ea typeface="+mn-ea"/>
                <a:cs typeface="+mn-cs"/>
              </a:rPr>
              <a:t>有一条边，那么一定存在从节点</a:t>
            </a:r>
            <a:r>
              <a:rPr kumimoji="0" lang="en-US" sz="2400" b="1" i="1" u="none" strike="noStrike" kern="1200" cap="none" spc="0" normalizeH="0" baseline="0" noProof="0" dirty="0">
                <a:ln>
                  <a:noFill/>
                </a:ln>
                <a:solidFill>
                  <a:srgbClr val="FF0000"/>
                </a:solidFill>
                <a:effectLst/>
                <a:uLnTx/>
                <a:uFillTx/>
                <a:latin typeface="+mn-lt"/>
                <a:ea typeface="+mn-ea"/>
                <a:cs typeface="+mn-cs"/>
              </a:rPr>
              <a:t>n</a:t>
            </a:r>
            <a:r>
              <a:rPr kumimoji="0" lang="zh-CN" altLang="en-US" sz="2400" b="1" i="0" u="none" strike="noStrike" kern="1200" cap="none" spc="0" normalizeH="0" baseline="0" noProof="0" dirty="0">
                <a:ln>
                  <a:noFill/>
                </a:ln>
                <a:solidFill>
                  <a:srgbClr val="FF0000"/>
                </a:solidFill>
                <a:effectLst/>
                <a:uLnTx/>
                <a:uFillTx/>
                <a:latin typeface="+mn-lt"/>
                <a:ea typeface="+mn-ea"/>
                <a:cs typeface="+mn-cs"/>
              </a:rPr>
              <a:t>到</a:t>
            </a:r>
            <a:r>
              <a:rPr kumimoji="0" lang="en-US" sz="2400" b="1" i="1" u="none" strike="noStrike" kern="1200" cap="none" spc="0" normalizeH="0" baseline="0" noProof="0" dirty="0">
                <a:ln>
                  <a:noFill/>
                </a:ln>
                <a:solidFill>
                  <a:srgbClr val="FF0000"/>
                </a:solidFill>
                <a:effectLst/>
                <a:uLnTx/>
                <a:uFillTx/>
                <a:latin typeface="+mn-lt"/>
                <a:ea typeface="+mn-ea"/>
                <a:cs typeface="+mn-cs"/>
              </a:rPr>
              <a:t>m</a:t>
            </a:r>
            <a:r>
              <a:rPr kumimoji="0" lang="zh-CN" altLang="en-US" sz="2400" b="1" i="0" u="none" strike="noStrike" kern="1200" cap="none" spc="0" normalizeH="0" baseline="0" noProof="0" dirty="0">
                <a:ln>
                  <a:noFill/>
                </a:ln>
                <a:solidFill>
                  <a:srgbClr val="FF0000"/>
                </a:solidFill>
                <a:effectLst/>
                <a:uLnTx/>
                <a:uFillTx/>
                <a:latin typeface="+mn-lt"/>
                <a:ea typeface="+mn-ea"/>
                <a:cs typeface="+mn-cs"/>
              </a:rPr>
              <a:t>的边</a:t>
            </a:r>
            <a:r>
              <a:rPr kumimoji="0" lang="zh-CN" altLang="en-US" sz="2400" b="1" i="0" u="none" strike="noStrike" kern="1200" cap="none" spc="0" normalizeH="0" baseline="0" noProof="0" dirty="0" smtClean="0">
                <a:ln>
                  <a:noFill/>
                </a:ln>
                <a:solidFill>
                  <a:srgbClr val="FF0000"/>
                </a:solidFill>
                <a:effectLst/>
                <a:uLnTx/>
                <a:uFillTx/>
                <a:latin typeface="+mn-lt"/>
                <a:ea typeface="+mn-ea"/>
                <a:cs typeface="+mn-cs"/>
              </a:rPr>
              <a:t>。</a:t>
            </a: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rPr>
              <a:t>由于</a:t>
            </a:r>
            <a:r>
              <a:rPr kumimoji="0" lang="zh-CN" altLang="en-US" sz="2400" b="1" i="0" u="none" strike="noStrike" kern="1200" cap="none" spc="0" normalizeH="0" baseline="0" noProof="0" dirty="0">
                <a:ln>
                  <a:noFill/>
                </a:ln>
                <a:solidFill>
                  <a:schemeClr val="tx1"/>
                </a:solidFill>
                <a:effectLst/>
                <a:uLnTx/>
                <a:uFillTx/>
                <a:latin typeface="+mn-lt"/>
                <a:ea typeface="+mn-ea"/>
                <a:cs typeface="+mn-cs"/>
              </a:rPr>
              <a:t>非对称链路在目前的</a:t>
            </a:r>
            <a:r>
              <a:rPr kumimoji="0" lang="en-US" sz="2400" b="1" i="0" u="none" strike="noStrike" kern="1200" cap="none" spc="0" normalizeH="0" baseline="0" noProof="0" dirty="0">
                <a:ln>
                  <a:noFill/>
                </a:ln>
                <a:solidFill>
                  <a:schemeClr val="tx1"/>
                </a:solidFill>
                <a:effectLst/>
                <a:uLnTx/>
                <a:uFillTx/>
                <a:latin typeface="+mn-lt"/>
                <a:ea typeface="+mn-ea"/>
                <a:cs typeface="+mn-cs"/>
              </a:rPr>
              <a:t>MAC</a:t>
            </a:r>
            <a:r>
              <a:rPr kumimoji="0" lang="zh-CN" altLang="en-US" sz="2400" b="1" i="0" u="none" strike="noStrike" kern="1200" cap="none" spc="0" normalizeH="0" baseline="0" noProof="0" dirty="0">
                <a:ln>
                  <a:noFill/>
                </a:ln>
                <a:solidFill>
                  <a:schemeClr val="tx1"/>
                </a:solidFill>
                <a:effectLst/>
                <a:uLnTx/>
                <a:uFillTx/>
                <a:latin typeface="+mn-lt"/>
                <a:ea typeface="+mn-ea"/>
                <a:cs typeface="+mn-cs"/>
              </a:rPr>
              <a:t>协议中没有得到很好的支持，而且非对称链路通信的开销很大，对于传感器网络能量小的特点而言是一个瓶颈，因此一般都要求生成的拓扑中链路是对称的。</a:t>
            </a:r>
            <a:endParaRPr kumimoji="0" lang="zh-CN" altLang="en-US" sz="2400" b="1" i="0" u="none" strike="noStrike" kern="1200" cap="none" spc="0" normalizeH="0" baseline="0" noProof="0" dirty="0">
              <a:ln>
                <a:noFill/>
              </a:ln>
              <a:solidFill>
                <a:schemeClr val="tx1"/>
              </a:solidFill>
              <a:effectLst/>
              <a:uLnTx/>
              <a:uFillTx/>
              <a:latin typeface="+mn-lt"/>
              <a:ea typeface="+mn-ea"/>
              <a:cs typeface="+mn-cs"/>
            </a:endParaRPr>
          </a:p>
        </p:txBody>
      </p:sp>
      <p:graphicFrame>
        <p:nvGraphicFramePr>
          <p:cNvPr id="3" name="图示 2"/>
          <p:cNvGraphicFramePr/>
          <p:nvPr/>
        </p:nvGraphicFramePr>
        <p:xfrm>
          <a:off x="809588" y="1573197"/>
          <a:ext cx="5976958" cy="117474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8" name="图示 7"/>
          <p:cNvGraphicFramePr/>
          <p:nvPr/>
        </p:nvGraphicFramePr>
        <p:xfrm>
          <a:off x="809588" y="2859081"/>
          <a:ext cx="5976958" cy="117474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10" name="图示 9"/>
          <p:cNvGraphicFramePr/>
          <p:nvPr/>
        </p:nvGraphicFramePr>
        <p:xfrm>
          <a:off x="809588" y="5287973"/>
          <a:ext cx="5976958" cy="1174744"/>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aphicFrame>
        <p:nvGraphicFramePr>
          <p:cNvPr id="11" name="图示 10"/>
          <p:cNvGraphicFramePr/>
          <p:nvPr/>
        </p:nvGraphicFramePr>
        <p:xfrm>
          <a:off x="809588" y="4073527"/>
          <a:ext cx="5976958" cy="1174744"/>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
        <p:nvSpPr>
          <p:cNvPr id="13" name="矩形 12"/>
          <p:cNvSpPr/>
          <p:nvPr/>
        </p:nvSpPr>
        <p:spPr>
          <a:xfrm>
            <a:off x="962025" y="1001395"/>
            <a:ext cx="10678795" cy="398780"/>
          </a:xfrm>
          <a:prstGeom prst="rect">
            <a:avLst/>
          </a:prstGeom>
          <a:noFill/>
          <a:ln>
            <a:noFill/>
          </a:ln>
          <a:effectLst/>
          <a:scene3d>
            <a:camera prst="perspectiveRelaxedModerately" fov="0">
              <a:rot lat="0" lon="0" rev="0"/>
            </a:camera>
            <a:lightRig rig="threePt" dir="t"/>
          </a:scene3d>
        </p:spPr>
        <p:style>
          <a:lnRef idx="1">
            <a:schemeClr val="accent5"/>
          </a:lnRef>
          <a:fillRef idx="2">
            <a:schemeClr val="accent5"/>
          </a:fillRef>
          <a:effectRef idx="1">
            <a:schemeClr val="accent5"/>
          </a:effectRef>
          <a:fontRef idx="minor">
            <a:schemeClr val="dk1"/>
          </a:fontRef>
        </p:style>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rPr>
              <a:t>无线传感器网络是与应用密切相关的</a:t>
            </a:r>
            <a:r>
              <a:rPr kumimoji="0" lang="en-US" altLang="zh-CN" sz="20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rPr>
              <a:t>不同的应用对应有不同的拓扑控制设计目标要求</a:t>
            </a:r>
            <a:r>
              <a:rPr kumimoji="0" lang="en-US" altLang="zh-CN" sz="20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rPr>
              <a:t>.</a:t>
            </a:r>
            <a:endParaRPr kumimoji="0" lang="en-US" altLang="zh-CN" sz="20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3</a:t>
            </a:r>
            <a:r>
              <a:rPr lang="zh-CN" altLang="en-US"/>
              <a:t>、拓扑控制的设计目标</a:t>
            </a:r>
            <a:endParaRPr lang="zh-CN" altLang="en-US"/>
          </a:p>
        </p:txBody>
      </p:sp>
      <p:graphicFrame>
        <p:nvGraphicFramePr>
          <p:cNvPr id="3" name="图示 2"/>
          <p:cNvGraphicFramePr/>
          <p:nvPr/>
        </p:nvGraphicFramePr>
        <p:xfrm>
          <a:off x="809588" y="1573197"/>
          <a:ext cx="5976958" cy="117474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8" name="图示 7"/>
          <p:cNvGraphicFramePr/>
          <p:nvPr/>
        </p:nvGraphicFramePr>
        <p:xfrm>
          <a:off x="809588" y="2859081"/>
          <a:ext cx="5976958" cy="117474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10" name="图示 9"/>
          <p:cNvGraphicFramePr/>
          <p:nvPr/>
        </p:nvGraphicFramePr>
        <p:xfrm>
          <a:off x="809588" y="5287973"/>
          <a:ext cx="5976958" cy="1174744"/>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aphicFrame>
        <p:nvGraphicFramePr>
          <p:cNvPr id="11" name="图示 10"/>
          <p:cNvGraphicFramePr/>
          <p:nvPr/>
        </p:nvGraphicFramePr>
        <p:xfrm>
          <a:off x="809588" y="4073527"/>
          <a:ext cx="5976958" cy="1174744"/>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
        <p:nvSpPr>
          <p:cNvPr id="13" name="矩形 12"/>
          <p:cNvSpPr/>
          <p:nvPr/>
        </p:nvSpPr>
        <p:spPr>
          <a:xfrm>
            <a:off x="962025" y="1001395"/>
            <a:ext cx="10678795" cy="398780"/>
          </a:xfrm>
          <a:prstGeom prst="rect">
            <a:avLst/>
          </a:prstGeom>
          <a:noFill/>
          <a:ln>
            <a:noFill/>
          </a:ln>
          <a:effectLst/>
          <a:scene3d>
            <a:camera prst="perspectiveRelaxedModerately" fov="0">
              <a:rot lat="0" lon="0" rev="0"/>
            </a:camera>
            <a:lightRig rig="threePt" dir="t"/>
          </a:scene3d>
        </p:spPr>
        <p:style>
          <a:lnRef idx="1">
            <a:schemeClr val="accent5"/>
          </a:lnRef>
          <a:fillRef idx="2">
            <a:schemeClr val="accent5"/>
          </a:fillRef>
          <a:effectRef idx="1">
            <a:schemeClr val="accent5"/>
          </a:effectRef>
          <a:fontRef idx="minor">
            <a:schemeClr val="dk1"/>
          </a:fontRef>
        </p:style>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rPr>
              <a:t>无线传感器网络是与应用密切相关的</a:t>
            </a:r>
            <a:r>
              <a:rPr kumimoji="0" lang="en-US" altLang="zh-CN" sz="20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rPr>
              <a:t>不同的应用对应有不同的拓扑控制设计目标要求</a:t>
            </a:r>
            <a:r>
              <a:rPr kumimoji="0" lang="en-US" altLang="zh-CN" sz="20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rPr>
              <a:t>.</a:t>
            </a:r>
            <a:endParaRPr kumimoji="0" lang="en-US" altLang="zh-CN" sz="20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endParaRPr>
          </a:p>
        </p:txBody>
      </p:sp>
      <p:sp>
        <p:nvSpPr>
          <p:cNvPr id="24" name="圆角矩形标注 23"/>
          <p:cNvSpPr/>
          <p:nvPr/>
        </p:nvSpPr>
        <p:spPr>
          <a:xfrm>
            <a:off x="6600056" y="1556792"/>
            <a:ext cx="5184576" cy="4968552"/>
          </a:xfrm>
          <a:prstGeom prst="wedgeRoundRectCallout">
            <a:avLst>
              <a:gd name="adj1" fmla="val -65622"/>
              <a:gd name="adj2" fmla="val 40639"/>
              <a:gd name="adj3" fmla="val 16667"/>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200" b="1" i="0" u="none" strike="noStrike" kern="1200" cap="none" spc="0" normalizeH="0" baseline="0" noProof="0" dirty="0" smtClean="0">
                <a:ln>
                  <a:noFill/>
                </a:ln>
                <a:solidFill>
                  <a:schemeClr val="tx1"/>
                </a:solidFill>
                <a:effectLst/>
                <a:uLnTx/>
                <a:uFillTx/>
                <a:latin typeface="+mn-lt"/>
                <a:ea typeface="+mn-ea"/>
                <a:cs typeface="+mn-cs"/>
              </a:rPr>
              <a:t>传感网中的拓扑处于变化中，因为：</a:t>
            </a:r>
            <a:endParaRPr kumimoji="0" lang="en-US" altLang="zh-CN" sz="22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50000"/>
              </a:lnSpc>
              <a:spcBef>
                <a:spcPct val="0"/>
              </a:spcBef>
              <a:spcAft>
                <a:spcPct val="0"/>
              </a:spcAft>
              <a:buClrTx/>
              <a:buSzTx/>
              <a:buFontTx/>
              <a:buNone/>
              <a:defRPr/>
            </a:pPr>
            <a:r>
              <a:rPr lang="zh-CN" altLang="en-US" sz="2200" b="1" dirty="0" smtClean="0">
                <a:solidFill>
                  <a:schemeClr val="tx1"/>
                </a:solidFill>
              </a:rPr>
              <a:t>（</a:t>
            </a:r>
            <a:r>
              <a:rPr lang="en-US" altLang="zh-CN" sz="2200" b="1" dirty="0" smtClean="0">
                <a:solidFill>
                  <a:schemeClr val="tx1"/>
                </a:solidFill>
              </a:rPr>
              <a:t>1</a:t>
            </a:r>
            <a:r>
              <a:rPr lang="zh-CN" altLang="en-US" sz="2200" b="1" dirty="0" smtClean="0">
                <a:solidFill>
                  <a:schemeClr val="tx1"/>
                </a:solidFill>
              </a:rPr>
              <a:t>）</a:t>
            </a:r>
            <a:r>
              <a:rPr kumimoji="0" lang="zh-CN" altLang="en-US" sz="2200" b="1" i="0" u="none" strike="noStrike" kern="1200" cap="none" spc="0" normalizeH="0" baseline="0" noProof="0" dirty="0" smtClean="0">
                <a:ln>
                  <a:noFill/>
                </a:ln>
                <a:solidFill>
                  <a:schemeClr val="tx1"/>
                </a:solidFill>
                <a:effectLst/>
                <a:uLnTx/>
                <a:uFillTx/>
                <a:latin typeface="+mn-lt"/>
                <a:ea typeface="+mn-ea"/>
                <a:cs typeface="+mn-cs"/>
              </a:rPr>
              <a:t>节点易造成因能量耗尽而失效</a:t>
            </a:r>
            <a:r>
              <a:rPr lang="zh-CN" altLang="en-US" sz="2200" b="1" dirty="0" smtClean="0">
                <a:solidFill>
                  <a:schemeClr val="tx1"/>
                </a:solidFill>
              </a:rPr>
              <a:t>；（</a:t>
            </a:r>
            <a:r>
              <a:rPr lang="en-US" altLang="zh-CN" sz="2200" b="1" dirty="0" smtClean="0">
                <a:solidFill>
                  <a:schemeClr val="tx1"/>
                </a:solidFill>
              </a:rPr>
              <a:t>2</a:t>
            </a:r>
            <a:r>
              <a:rPr lang="zh-CN" altLang="en-US" sz="2200" b="1" dirty="0" smtClean="0">
                <a:solidFill>
                  <a:schemeClr val="tx1"/>
                </a:solidFill>
              </a:rPr>
              <a:t>）</a:t>
            </a:r>
            <a:r>
              <a:rPr kumimoji="0" lang="zh-CN" altLang="en-US" sz="2200" b="1" i="0" u="none" strike="noStrike" kern="1200" cap="none" spc="0" normalizeH="0" baseline="0" noProof="0" dirty="0" smtClean="0">
                <a:ln>
                  <a:noFill/>
                </a:ln>
                <a:solidFill>
                  <a:schemeClr val="tx1"/>
                </a:solidFill>
                <a:effectLst/>
                <a:uLnTx/>
                <a:uFillTx/>
                <a:latin typeface="+mn-lt"/>
                <a:ea typeface="+mn-ea"/>
                <a:cs typeface="+mn-cs"/>
              </a:rPr>
              <a:t>新</a:t>
            </a:r>
            <a:r>
              <a:rPr kumimoji="0" lang="zh-CN" altLang="en-US" sz="2200" b="1" i="0" u="none" strike="noStrike" kern="1200" cap="none" spc="0" normalizeH="0" baseline="0" noProof="0" dirty="0">
                <a:ln>
                  <a:noFill/>
                </a:ln>
                <a:solidFill>
                  <a:schemeClr val="tx1"/>
                </a:solidFill>
                <a:effectLst/>
                <a:uLnTx/>
                <a:uFillTx/>
                <a:latin typeface="+mn-lt"/>
                <a:ea typeface="+mn-ea"/>
                <a:cs typeface="+mn-cs"/>
              </a:rPr>
              <a:t>节点的</a:t>
            </a:r>
            <a:r>
              <a:rPr kumimoji="0" lang="zh-CN" altLang="en-US" sz="2200" b="1" i="0" u="none" strike="noStrike" kern="1200" cap="none" spc="0" normalizeH="0" baseline="0" noProof="0" dirty="0" smtClean="0">
                <a:ln>
                  <a:noFill/>
                </a:ln>
                <a:solidFill>
                  <a:schemeClr val="tx1"/>
                </a:solidFill>
                <a:effectLst/>
                <a:uLnTx/>
                <a:uFillTx/>
                <a:latin typeface="+mn-lt"/>
                <a:ea typeface="+mn-ea"/>
                <a:cs typeface="+mn-cs"/>
              </a:rPr>
              <a:t>加入</a:t>
            </a:r>
            <a:endParaRPr kumimoji="0" lang="en-US" altLang="zh-CN" sz="22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50000"/>
              </a:lnSpc>
              <a:spcBef>
                <a:spcPct val="0"/>
              </a:spcBef>
              <a:spcAft>
                <a:spcPct val="0"/>
              </a:spcAft>
              <a:buClrTx/>
              <a:buSzTx/>
              <a:buFontTx/>
              <a:buNone/>
              <a:defRPr/>
            </a:pPr>
            <a:r>
              <a:rPr lang="zh-CN" altLang="en-US" sz="2200" b="1" dirty="0" smtClean="0">
                <a:solidFill>
                  <a:schemeClr val="tx1"/>
                </a:solidFill>
              </a:rPr>
              <a:t>（</a:t>
            </a:r>
            <a:r>
              <a:rPr lang="en-US" altLang="zh-CN" sz="2200" b="1" dirty="0" smtClean="0">
                <a:solidFill>
                  <a:schemeClr val="tx1"/>
                </a:solidFill>
              </a:rPr>
              <a:t>3</a:t>
            </a:r>
            <a:r>
              <a:rPr lang="zh-CN" altLang="en-US" sz="2200" b="1" dirty="0" smtClean="0">
                <a:solidFill>
                  <a:schemeClr val="tx1"/>
                </a:solidFill>
              </a:rPr>
              <a:t>）</a:t>
            </a:r>
            <a:r>
              <a:rPr kumimoji="0" lang="zh-CN" altLang="en-US" sz="2200" b="1" i="0" u="none" strike="noStrike" kern="1200" cap="none" spc="0" normalizeH="0" baseline="0" noProof="0" dirty="0" smtClean="0">
                <a:ln>
                  <a:noFill/>
                </a:ln>
                <a:solidFill>
                  <a:schemeClr val="tx1"/>
                </a:solidFill>
                <a:effectLst/>
                <a:uLnTx/>
                <a:uFillTx/>
                <a:latin typeface="+mn-lt"/>
                <a:ea typeface="+mn-ea"/>
                <a:cs typeface="+mn-cs"/>
              </a:rPr>
              <a:t>部分</a:t>
            </a:r>
            <a:r>
              <a:rPr kumimoji="0" lang="zh-CN" altLang="en-US" sz="2200" b="1" i="0" u="none" strike="noStrike" kern="1200" cap="none" spc="0" normalizeH="0" baseline="0" noProof="0" dirty="0">
                <a:ln>
                  <a:noFill/>
                </a:ln>
                <a:solidFill>
                  <a:schemeClr val="tx1"/>
                </a:solidFill>
                <a:effectLst/>
                <a:uLnTx/>
                <a:uFillTx/>
                <a:latin typeface="+mn-lt"/>
                <a:ea typeface="+mn-ea"/>
                <a:cs typeface="+mn-cs"/>
              </a:rPr>
              <a:t>传感器节点的可移动</a:t>
            </a:r>
            <a:r>
              <a:rPr kumimoji="0" lang="zh-CN" altLang="en-US" sz="2200" b="1" i="0" u="none" strike="noStrike" kern="1200" cap="none" spc="0" normalizeH="0" baseline="0" noProof="0" dirty="0" smtClean="0">
                <a:ln>
                  <a:noFill/>
                </a:ln>
                <a:solidFill>
                  <a:schemeClr val="tx1"/>
                </a:solidFill>
                <a:effectLst/>
                <a:uLnTx/>
                <a:uFillTx/>
                <a:latin typeface="+mn-lt"/>
                <a:ea typeface="+mn-ea"/>
                <a:cs typeface="+mn-cs"/>
              </a:rPr>
              <a:t>性等；</a:t>
            </a:r>
            <a:endParaRPr kumimoji="0" lang="en-US" altLang="zh-CN" sz="22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200" b="1" i="0" u="none" strike="noStrike" kern="1200" cap="none" spc="0" normalizeH="0" baseline="0" noProof="0" dirty="0" smtClean="0">
                <a:ln>
                  <a:noFill/>
                </a:ln>
                <a:solidFill>
                  <a:schemeClr val="tx1"/>
                </a:solidFill>
                <a:effectLst/>
                <a:uLnTx/>
                <a:uFillTx/>
                <a:latin typeface="+mn-lt"/>
                <a:ea typeface="+mn-ea"/>
                <a:cs typeface="+mn-cs"/>
              </a:rPr>
              <a:t>    这</a:t>
            </a:r>
            <a:r>
              <a:rPr kumimoji="0" lang="zh-CN" altLang="en-US" sz="2200" b="1" i="0" u="none" strike="noStrike" kern="1200" cap="none" spc="0" normalizeH="0" baseline="0" noProof="0" dirty="0">
                <a:ln>
                  <a:noFill/>
                </a:ln>
                <a:solidFill>
                  <a:schemeClr val="tx1"/>
                </a:solidFill>
                <a:effectLst/>
                <a:uLnTx/>
                <a:uFillTx/>
                <a:latin typeface="+mn-lt"/>
                <a:ea typeface="+mn-ea"/>
                <a:cs typeface="+mn-cs"/>
              </a:rPr>
              <a:t>就要求拓扑控制</a:t>
            </a:r>
            <a:r>
              <a:rPr kumimoji="0" lang="zh-CN" altLang="en-US" sz="2200" b="1" i="0" u="none" strike="noStrike" kern="1200" cap="none" spc="0" normalizeH="0" baseline="0" noProof="0" dirty="0">
                <a:ln>
                  <a:noFill/>
                </a:ln>
                <a:solidFill>
                  <a:srgbClr val="FF0000"/>
                </a:solidFill>
                <a:effectLst/>
                <a:uLnTx/>
                <a:uFillTx/>
                <a:latin typeface="+mn-lt"/>
                <a:ea typeface="+mn-ea"/>
                <a:cs typeface="+mn-cs"/>
              </a:rPr>
              <a:t>具有鲁棒性和可扩展性，以适应变化，从而保证网络的连通性和覆盖度。</a:t>
            </a:r>
            <a:endParaRPr kumimoji="0" lang="zh-CN" altLang="en-US" sz="2200" b="1" i="0" u="none" strike="noStrike" kern="1200" cap="none" spc="0" normalizeH="0" baseline="0" noProof="0" dirty="0">
              <a:ln>
                <a:noFill/>
              </a:ln>
              <a:solidFill>
                <a:srgbClr val="FF0000"/>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4</a:t>
            </a:r>
            <a:r>
              <a:rPr lang="zh-CN" altLang="en-US"/>
              <a:t>、功率控制技术</a:t>
            </a:r>
            <a:endParaRPr lang="zh-CN" altLang="en-US"/>
          </a:p>
        </p:txBody>
      </p:sp>
      <p:sp>
        <p:nvSpPr>
          <p:cNvPr id="5" name="矩形 4"/>
          <p:cNvSpPr/>
          <p:nvPr/>
        </p:nvSpPr>
        <p:spPr>
          <a:xfrm>
            <a:off x="966470" y="1291590"/>
            <a:ext cx="10674350" cy="4786630"/>
          </a:xfrm>
          <a:prstGeom prst="rect">
            <a:avLst/>
          </a:prstGeom>
          <a:noFill/>
          <a:effectLst>
            <a:softEdge rad="317500"/>
          </a:effectLst>
        </p:spPr>
        <p:style>
          <a:lnRef idx="1">
            <a:schemeClr val="accent5"/>
          </a:lnRef>
          <a:fillRef idx="2">
            <a:schemeClr val="accent5"/>
          </a:fillRef>
          <a:effectRef idx="1">
            <a:schemeClr val="accent5"/>
          </a:effectRef>
          <a:fontRef idx="minor">
            <a:schemeClr val="dk1"/>
          </a:fontRef>
        </p:style>
        <p:txBody>
          <a:bodyPr lIns="323850" tIns="136525" rIns="323850" bIns="136525" anchor="t"/>
          <a:lstStyle/>
          <a:p>
            <a:pPr marL="342900" marR="0" lvl="0" indent="-342900" algn="just" defTabSz="914400" rtl="0" eaLnBrk="1" fontAlgn="base" latinLnBrk="0" hangingPunct="1">
              <a:lnSpc>
                <a:spcPct val="150000"/>
              </a:lnSpc>
              <a:spcBef>
                <a:spcPct val="0"/>
              </a:spcBef>
              <a:spcAft>
                <a:spcPct val="0"/>
              </a:spcAft>
              <a:buClr>
                <a:srgbClr val="FF3300"/>
              </a:buClr>
              <a:buSzTx/>
              <a:buFont typeface="Wingdings" panose="05000000000000000000" charset="0"/>
              <a:buChar char=""/>
              <a:defRPr/>
            </a:pPr>
            <a:r>
              <a:rPr kumimoji="0" lang="zh-CN" altLang="en-US" sz="32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在满足网络连通的前提下，通过节点功率控制或动态调整节点的发射功率，精简节点间的无线通信链路，</a:t>
            </a:r>
            <a:r>
              <a:rPr kumimoji="0" lang="zh-CN" altLang="en-US" sz="32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保留生成一个高效的数据转发拓扑结构，在保证网络拓扑连通的基础上，使得网络中节点的能量消耗最小</a:t>
            </a:r>
            <a:r>
              <a:rPr kumimoji="0" lang="zh-CN" altLang="en-US" sz="32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a:t>
            </a:r>
            <a:endParaRPr kumimoji="0" lang="zh-CN" altLang="en-US" sz="32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功率控制对网络拓扑结构的影响</a:t>
            </a:r>
            <a:endParaRPr lang="zh-CN" altLang="en-US" dirty="0"/>
          </a:p>
        </p:txBody>
      </p:sp>
      <p:pic>
        <p:nvPicPr>
          <p:cNvPr id="710660" name="Picture 4" descr="8-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47528" y="1475025"/>
            <a:ext cx="8562528" cy="42484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功率控制</a:t>
            </a:r>
            <a:r>
              <a:rPr lang="zh-CN" altLang="en-US" dirty="0" smtClean="0"/>
              <a:t>对节点能量、路由</a:t>
            </a:r>
            <a:r>
              <a:rPr lang="zh-CN" altLang="en-US" dirty="0"/>
              <a:t>的影响 </a:t>
            </a:r>
            <a:br>
              <a:rPr lang="zh-CN" altLang="en-US" dirty="0"/>
            </a:br>
            <a:endParaRPr lang="zh-CN" altLang="en-US" dirty="0"/>
          </a:p>
        </p:txBody>
      </p:sp>
      <p:pic>
        <p:nvPicPr>
          <p:cNvPr id="708612" name="Picture 4" descr="8-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67100" y="1285875"/>
            <a:ext cx="5257800" cy="4286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a:t>
            </a:r>
            <a:r>
              <a:rPr lang="zh-CN" altLang="zh-CN" dirty="0" smtClean="0"/>
              <a:t>、无线传感器网络路由概述</a:t>
            </a:r>
            <a:endParaRPr lang="zh-CN" altLang="zh-CN" dirty="0"/>
          </a:p>
        </p:txBody>
      </p:sp>
      <p:sp>
        <p:nvSpPr>
          <p:cNvPr id="3" name="对角圆角矩形 5"/>
          <p:cNvSpPr>
            <a:spLocks noChangeArrowheads="1"/>
          </p:cNvSpPr>
          <p:nvPr/>
        </p:nvSpPr>
        <p:spPr bwMode="auto">
          <a:xfrm>
            <a:off x="983432" y="1108075"/>
            <a:ext cx="10729191" cy="1600845"/>
          </a:xfrm>
          <a:custGeom>
            <a:avLst/>
            <a:gdLst>
              <a:gd name="T0" fmla="*/ 6954838 w 6954838"/>
              <a:gd name="T1" fmla="*/ 1939925 h 3879850"/>
              <a:gd name="T2" fmla="*/ 3477419 w 6954838"/>
              <a:gd name="T3" fmla="*/ 3879850 h 3879850"/>
              <a:gd name="T4" fmla="*/ 0 w 6954838"/>
              <a:gd name="T5" fmla="*/ 1939925 h 3879850"/>
              <a:gd name="T6" fmla="*/ 3477419 w 6954838"/>
              <a:gd name="T7" fmla="*/ 0 h 3879850"/>
              <a:gd name="T8" fmla="*/ 0 60000 65536"/>
              <a:gd name="T9" fmla="*/ 5898240 60000 65536"/>
              <a:gd name="T10" fmla="*/ 11796480 60000 65536"/>
              <a:gd name="T11" fmla="*/ 17694720 60000 65536"/>
              <a:gd name="T12" fmla="*/ 144114 w 6954838"/>
              <a:gd name="T13" fmla="*/ 144114 h 3879850"/>
              <a:gd name="T14" fmla="*/ 6810724 w 6954838"/>
              <a:gd name="T15" fmla="*/ 3735736 h 3879850"/>
            </a:gdLst>
            <a:ahLst/>
            <a:cxnLst>
              <a:cxn ang="T8">
                <a:pos x="T0" y="T1"/>
              </a:cxn>
              <a:cxn ang="T9">
                <a:pos x="T2" y="T3"/>
              </a:cxn>
              <a:cxn ang="T10">
                <a:pos x="T4" y="T5"/>
              </a:cxn>
              <a:cxn ang="T11">
                <a:pos x="T6" y="T7"/>
              </a:cxn>
            </a:cxnLst>
            <a:rect l="T12" t="T13" r="T14" b="T15"/>
            <a:pathLst>
              <a:path w="6954838" h="3879850">
                <a:moveTo>
                  <a:pt x="492043" y="0"/>
                </a:moveTo>
                <a:lnTo>
                  <a:pt x="6954838" y="0"/>
                </a:lnTo>
                <a:lnTo>
                  <a:pt x="6954838" y="3387807"/>
                </a:lnTo>
                <a:cubicBezTo>
                  <a:pt x="6954838" y="3659554"/>
                  <a:pt x="6734542" y="3879849"/>
                  <a:pt x="6462795" y="3879850"/>
                </a:cubicBezTo>
                <a:lnTo>
                  <a:pt x="0" y="3879850"/>
                </a:lnTo>
                <a:lnTo>
                  <a:pt x="0" y="492043"/>
                </a:lnTo>
                <a:cubicBezTo>
                  <a:pt x="0" y="220295"/>
                  <a:pt x="220295" y="0"/>
                  <a:pt x="492043" y="1"/>
                </a:cubicBezTo>
                <a:cubicBezTo>
                  <a:pt x="492043" y="1"/>
                  <a:pt x="492043" y="1"/>
                  <a:pt x="492043" y="1"/>
                </a:cubicBezTo>
                <a:close/>
              </a:path>
            </a:pathLst>
          </a:custGeom>
          <a:solidFill>
            <a:schemeClr val="bg2">
              <a:lumMod val="90000"/>
            </a:schemeClr>
          </a:solidFill>
          <a:ln w="19050" algn="ctr">
            <a:noFill/>
            <a:miter lim="800000"/>
          </a:ln>
          <a:effectLst>
            <a:outerShdw dist="23000" dir="5400000" rotWithShape="0">
              <a:srgbClr val="000000">
                <a:alpha val="34999"/>
              </a:srgbClr>
            </a:outerShdw>
          </a:effectLst>
        </p:spPr>
        <p:txBody>
          <a:bodyPr anchor="ctr"/>
          <a:lstStyle/>
          <a:p>
            <a:pPr algn="just" fontAlgn="base">
              <a:spcBef>
                <a:spcPct val="0"/>
              </a:spcBef>
              <a:spcAft>
                <a:spcPct val="0"/>
              </a:spcAft>
              <a:buClr>
                <a:srgbClr val="FF3300"/>
              </a:buClr>
              <a:buSzPct val="85000"/>
              <a:buFont typeface="Wingdings" panose="05000000000000000000" pitchFamily="2" charset="2"/>
              <a:buChar char="p"/>
              <a:defRPr/>
            </a:pPr>
            <a:r>
              <a:rPr lang="zh-CN" altLang="en-US" sz="2400" b="1" dirty="0" smtClean="0">
                <a:latin typeface="华文楷体" panose="02010600040101010101" pitchFamily="2" charset="-122"/>
                <a:ea typeface="华文楷体" panose="02010600040101010101" pitchFamily="2" charset="-122"/>
              </a:rPr>
              <a:t>层次（分簇）型路由：</a:t>
            </a:r>
            <a:r>
              <a:rPr lang="zh-CN" altLang="en-US" sz="2400" dirty="0" smtClean="0">
                <a:latin typeface="+mn-ea"/>
              </a:rPr>
              <a:t>网络被划分为若干个簇，每个簇由一个簇头节点和若干个簇成员节点组成。簇头节点负责簇内成员节点数据信息的收集和融合处理，以及簇间数据的转发。分簇协议中设计簇头的选举策略是一个重要议题。典型的分簇路由协议有：</a:t>
            </a:r>
            <a:r>
              <a:rPr lang="en-US" altLang="zh-CN" sz="2400" dirty="0" smtClean="0">
                <a:latin typeface="+mn-ea"/>
              </a:rPr>
              <a:t>LEACH</a:t>
            </a:r>
            <a:r>
              <a:rPr lang="zh-CN" altLang="en-US" sz="2400" dirty="0" smtClean="0">
                <a:latin typeface="+mn-ea"/>
              </a:rPr>
              <a:t>、</a:t>
            </a:r>
            <a:r>
              <a:rPr lang="en-US" altLang="zh-CN" sz="2400" dirty="0" smtClean="0">
                <a:latin typeface="+mn-ea"/>
              </a:rPr>
              <a:t>PEGASIS</a:t>
            </a:r>
            <a:r>
              <a:rPr lang="zh-CN" altLang="en-US" sz="2400" dirty="0" smtClean="0">
                <a:latin typeface="+mn-ea"/>
              </a:rPr>
              <a:t>、</a:t>
            </a:r>
            <a:r>
              <a:rPr lang="en-US" altLang="zh-CN" sz="2400" dirty="0" smtClean="0">
                <a:latin typeface="+mn-ea"/>
              </a:rPr>
              <a:t>TEEN</a:t>
            </a:r>
            <a:r>
              <a:rPr lang="zh-CN" altLang="en-US" sz="2400" dirty="0" smtClean="0">
                <a:latin typeface="+mn-ea"/>
              </a:rPr>
              <a:t>、</a:t>
            </a:r>
            <a:r>
              <a:rPr lang="en-US" altLang="zh-CN" sz="2400" dirty="0" smtClean="0">
                <a:latin typeface="+mn-ea"/>
              </a:rPr>
              <a:t>APTEEN</a:t>
            </a:r>
            <a:r>
              <a:rPr lang="zh-CN" altLang="en-US" sz="2400" dirty="0" smtClean="0">
                <a:latin typeface="+mn-ea"/>
              </a:rPr>
              <a:t>、</a:t>
            </a:r>
            <a:r>
              <a:rPr lang="en-US" altLang="zh-CN" sz="2400" dirty="0" smtClean="0">
                <a:latin typeface="+mn-ea"/>
              </a:rPr>
              <a:t>HEED</a:t>
            </a:r>
            <a:r>
              <a:rPr lang="zh-CN" altLang="en-US" sz="2400" dirty="0" smtClean="0">
                <a:latin typeface="+mn-ea"/>
              </a:rPr>
              <a:t>等。</a:t>
            </a:r>
            <a:endParaRPr kumimoji="0" sz="28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endParaRPr>
          </a:p>
        </p:txBody>
      </p:sp>
      <p:pic>
        <p:nvPicPr>
          <p:cNvPr id="4" name="Picture 10"/>
          <p:cNvPicPr>
            <a:picLocks noChangeAspect="1" noChangeArrowheads="1"/>
          </p:cNvPicPr>
          <p:nvPr/>
        </p:nvPicPr>
        <p:blipFill>
          <a:blip r:embed="rId1" cstate="print"/>
          <a:srcRect/>
          <a:stretch>
            <a:fillRect/>
          </a:stretch>
        </p:blipFill>
        <p:spPr bwMode="auto">
          <a:xfrm>
            <a:off x="3344136" y="2780928"/>
            <a:ext cx="5416484" cy="4077072"/>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30" name="Rectangle 2"/>
          <p:cNvSpPr>
            <a:spLocks noGrp="1" noChangeArrowheads="1"/>
          </p:cNvSpPr>
          <p:nvPr>
            <p:ph type="title"/>
          </p:nvPr>
        </p:nvSpPr>
        <p:spPr/>
        <p:txBody>
          <a:bodyPr/>
          <a:lstStyle/>
          <a:p>
            <a:r>
              <a:rPr lang="zh-CN" altLang="en-US" dirty="0"/>
              <a:t>功率控制对冲突域的影响 </a:t>
            </a:r>
            <a:endParaRPr lang="zh-CN" altLang="zh-CN" dirty="0"/>
          </a:p>
        </p:txBody>
      </p:sp>
      <p:pic>
        <p:nvPicPr>
          <p:cNvPr id="713732" name="Picture 4" descr="8-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07834" y="1230982"/>
            <a:ext cx="5778500" cy="45742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4</a:t>
            </a:r>
            <a:r>
              <a:rPr lang="zh-CN" altLang="en-US"/>
              <a:t>、功率控制技术</a:t>
            </a:r>
            <a:endParaRPr lang="zh-CN" altLang="en-US"/>
          </a:p>
        </p:txBody>
      </p:sp>
      <p:graphicFrame>
        <p:nvGraphicFramePr>
          <p:cNvPr id="14" name="图示 13"/>
          <p:cNvGraphicFramePr/>
          <p:nvPr/>
        </p:nvGraphicFramePr>
        <p:xfrm>
          <a:off x="551384" y="1628800"/>
          <a:ext cx="4392488" cy="410445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7" name="图示 6"/>
          <p:cNvGraphicFramePr/>
          <p:nvPr/>
        </p:nvGraphicFramePr>
        <p:xfrm>
          <a:off x="551384" y="1628800"/>
          <a:ext cx="4392488" cy="410445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0" name="圆角矩形 9"/>
          <p:cNvSpPr/>
          <p:nvPr/>
        </p:nvSpPr>
        <p:spPr>
          <a:xfrm>
            <a:off x="5447928" y="1196752"/>
            <a:ext cx="6572296" cy="5256584"/>
          </a:xfrm>
          <a:prstGeom prst="roundRect">
            <a:avLst/>
          </a:prstGeom>
          <a:solidFill>
            <a:schemeClr val="accent6">
              <a:lumMod val="20000"/>
              <a:lumOff val="80000"/>
            </a:schemeClr>
          </a:solidFill>
          <a:ln>
            <a:noFill/>
          </a:ln>
          <a:effectLst>
            <a:softEdge rad="63500"/>
          </a:effectLst>
        </p:spPr>
        <p:style>
          <a:lnRef idx="1">
            <a:schemeClr val="accent1"/>
          </a:lnRef>
          <a:fillRef idx="2">
            <a:schemeClr val="accent1"/>
          </a:fillRef>
          <a:effectRef idx="1">
            <a:schemeClr val="accent1"/>
          </a:effectRef>
          <a:fontRef idx="minor">
            <a:schemeClr val="dk1"/>
          </a:fontRef>
        </p:style>
        <p:txBody>
          <a:bodyPr anchor="ctr"/>
          <a:lstStyle/>
          <a:p>
            <a:pPr marL="0" marR="0" lvl="0" indent="0" algn="l" defTabSz="914400" rtl="0" eaLnBrk="1" fontAlgn="base" latinLnBrk="0" hangingPunct="1">
              <a:lnSpc>
                <a:spcPct val="110000"/>
              </a:lnSpc>
              <a:spcBef>
                <a:spcPct val="0"/>
              </a:spcBef>
              <a:spcAft>
                <a:spcPct val="0"/>
              </a:spcAft>
              <a:buClrTx/>
              <a:buSzTx/>
              <a:buFontTx/>
              <a:buNone/>
              <a:defRPr/>
            </a:pPr>
            <a:endParaRPr kumimoji="0" lang="en-US" sz="2400" b="1" i="0" u="none" strike="noStrike" kern="1200" cap="none" spc="0" normalizeH="0" baseline="0" noProof="0" dirty="0">
              <a:ln>
                <a:noFill/>
              </a:ln>
              <a:solidFill>
                <a:schemeClr val="dk1"/>
              </a:solidFill>
              <a:effectLst/>
              <a:uLnTx/>
              <a:uFillTx/>
              <a:latin typeface="+mn-lt"/>
              <a:ea typeface="+mn-ea"/>
              <a:cs typeface="+mn-cs"/>
            </a:endParaRPr>
          </a:p>
          <a:p>
            <a:pPr marL="0" marR="0" lvl="0" indent="0" algn="l" defTabSz="914400" rtl="0" eaLnBrk="1" fontAlgn="base" latinLnBrk="0" hangingPunct="1">
              <a:lnSpc>
                <a:spcPct val="110000"/>
              </a:lnSpc>
              <a:spcBef>
                <a:spcPct val="0"/>
              </a:spcBef>
              <a:spcAft>
                <a:spcPct val="0"/>
              </a:spcAft>
              <a:buClrTx/>
              <a:buSzTx/>
              <a:buFontTx/>
              <a:buNone/>
              <a:defRPr/>
            </a:pPr>
            <a:r>
              <a:rPr kumimoji="0" lang="en-US" sz="2400" b="1" i="0" u="none" strike="noStrike" kern="1200" cap="none" spc="0" normalizeH="0" baseline="0" noProof="0" dirty="0">
                <a:ln>
                  <a:noFill/>
                </a:ln>
                <a:solidFill>
                  <a:schemeClr val="dk1"/>
                </a:solidFill>
                <a:effectLst/>
                <a:uLnTx/>
                <a:uFillTx/>
                <a:latin typeface="+mn-lt"/>
                <a:ea typeface="+mn-ea"/>
                <a:cs typeface="+mn-cs"/>
              </a:rPr>
              <a:t>COMPOW</a:t>
            </a:r>
            <a:r>
              <a:rPr kumimoji="0" lang="zh-CN" altLang="en-US" sz="2400" b="1" i="0" u="none" strike="noStrike" kern="1200" cap="none" spc="0" normalizeH="0" baseline="0" noProof="0" dirty="0">
                <a:ln>
                  <a:noFill/>
                </a:ln>
                <a:solidFill>
                  <a:schemeClr val="dk1"/>
                </a:solidFill>
                <a:effectLst/>
                <a:uLnTx/>
                <a:uFillTx/>
                <a:latin typeface="+mn-lt"/>
                <a:ea typeface="+mn-ea"/>
                <a:cs typeface="+mn-cs"/>
              </a:rPr>
              <a:t>（</a:t>
            </a:r>
            <a:r>
              <a:rPr kumimoji="0" lang="en-US" sz="2400" b="1" i="0" u="none" strike="noStrike" kern="1200" cap="none" spc="0" normalizeH="0" baseline="0" noProof="0" dirty="0">
                <a:ln>
                  <a:noFill/>
                </a:ln>
                <a:solidFill>
                  <a:schemeClr val="dk1"/>
                </a:solidFill>
                <a:effectLst/>
                <a:uLnTx/>
                <a:uFillTx/>
                <a:latin typeface="+mn-lt"/>
                <a:ea typeface="+mn-ea"/>
                <a:cs typeface="+mn-cs"/>
              </a:rPr>
              <a:t>COMMON</a:t>
            </a:r>
            <a:r>
              <a:rPr kumimoji="0" lang="zh-CN" altLang="en-US" sz="2400" b="1" i="0" u="none" strike="noStrike" kern="1200" cap="none" spc="0" normalizeH="0" baseline="0" noProof="0" dirty="0">
                <a:ln>
                  <a:noFill/>
                </a:ln>
                <a:solidFill>
                  <a:schemeClr val="dk1"/>
                </a:solidFill>
                <a:effectLst/>
                <a:uLnTx/>
                <a:uFillTx/>
                <a:latin typeface="+mn-lt"/>
                <a:ea typeface="+mn-ea"/>
                <a:cs typeface="+mn-cs"/>
              </a:rPr>
              <a:t>　</a:t>
            </a:r>
            <a:r>
              <a:rPr kumimoji="0" lang="en-US" sz="2400" b="1" i="0" u="none" strike="noStrike" kern="1200" cap="none" spc="0" normalizeH="0" baseline="0" noProof="0" dirty="0">
                <a:ln>
                  <a:noFill/>
                </a:ln>
                <a:solidFill>
                  <a:schemeClr val="dk1"/>
                </a:solidFill>
                <a:effectLst/>
                <a:uLnTx/>
                <a:uFillTx/>
                <a:latin typeface="+mn-lt"/>
                <a:ea typeface="+mn-ea"/>
                <a:cs typeface="+mn-cs"/>
              </a:rPr>
              <a:t>POWER</a:t>
            </a:r>
            <a:r>
              <a:rPr kumimoji="0" lang="zh-CN" altLang="en-US" sz="2400" b="1" i="0" u="none" strike="noStrike" kern="1200" cap="none" spc="0" normalizeH="0" baseline="0" noProof="0" dirty="0">
                <a:ln>
                  <a:noFill/>
                </a:ln>
                <a:solidFill>
                  <a:schemeClr val="dk1"/>
                </a:solidFill>
                <a:effectLst/>
                <a:uLnTx/>
                <a:uFillTx/>
                <a:latin typeface="+mn-lt"/>
                <a:ea typeface="+mn-ea"/>
                <a:cs typeface="+mn-cs"/>
              </a:rPr>
              <a:t>）协议是一种简单的将功率控制与路由协议相结合的解决方案，其基本思想是：</a:t>
            </a:r>
            <a:r>
              <a:rPr kumimoji="0" lang="zh-CN" altLang="en-US" sz="2400" b="1" i="0" u="none" strike="noStrike" kern="1200" cap="none" spc="0" normalizeH="0" baseline="0" noProof="0" dirty="0">
                <a:ln>
                  <a:noFill/>
                </a:ln>
                <a:solidFill>
                  <a:srgbClr val="FF0000"/>
                </a:solidFill>
                <a:effectLst/>
                <a:uLnTx/>
                <a:uFillTx/>
                <a:latin typeface="+mn-lt"/>
                <a:ea typeface="+mn-ea"/>
                <a:cs typeface="+mn-cs"/>
              </a:rPr>
              <a:t>所有的传感器</a:t>
            </a:r>
            <a:r>
              <a:rPr kumimoji="0" lang="zh-CN" altLang="en-US" sz="2400" b="1" i="0" u="none" strike="noStrike" kern="1200" cap="none" spc="0" normalizeH="0" baseline="0" noProof="0" dirty="0" smtClean="0">
                <a:ln>
                  <a:noFill/>
                </a:ln>
                <a:solidFill>
                  <a:srgbClr val="FF0000"/>
                </a:solidFill>
                <a:effectLst/>
                <a:uLnTx/>
                <a:uFillTx/>
                <a:latin typeface="+mn-lt"/>
                <a:ea typeface="+mn-ea"/>
                <a:cs typeface="+mn-cs"/>
              </a:rPr>
              <a:t>节点使用</a:t>
            </a:r>
            <a:r>
              <a:rPr kumimoji="0" lang="zh-CN" altLang="en-US" sz="2400" b="1" i="0" u="none" strike="noStrike" kern="1200" cap="none" spc="0" normalizeH="0" baseline="0" noProof="0" dirty="0">
                <a:ln>
                  <a:noFill/>
                </a:ln>
                <a:solidFill>
                  <a:srgbClr val="FF0000"/>
                </a:solidFill>
                <a:effectLst/>
                <a:uLnTx/>
                <a:uFillTx/>
                <a:latin typeface="+mn-lt"/>
                <a:ea typeface="+mn-ea"/>
                <a:cs typeface="+mn-cs"/>
              </a:rPr>
              <a:t>一致的发射功率，在保证网络连通的前提下将功率最小化。</a:t>
            </a:r>
            <a:r>
              <a:rPr kumimoji="0" lang="en-US" sz="2400" b="1" i="0" u="none" strike="noStrike" kern="1200" cap="none" spc="0" normalizeH="0" baseline="0" noProof="0" dirty="0">
                <a:ln>
                  <a:noFill/>
                </a:ln>
                <a:solidFill>
                  <a:schemeClr val="dk1"/>
                </a:solidFill>
                <a:effectLst/>
                <a:uLnTx/>
                <a:uFillTx/>
                <a:latin typeface="+mn-lt"/>
                <a:ea typeface="+mn-ea"/>
                <a:cs typeface="+mn-cs"/>
              </a:rPr>
              <a:t>COMPOW</a:t>
            </a:r>
            <a:r>
              <a:rPr kumimoji="0" lang="zh-CN" altLang="en-US" sz="2400" b="1" i="0" u="none" strike="noStrike" kern="1200" cap="none" spc="0" normalizeH="0" baseline="0" noProof="0" dirty="0">
                <a:ln>
                  <a:noFill/>
                </a:ln>
                <a:solidFill>
                  <a:schemeClr val="dk1"/>
                </a:solidFill>
                <a:effectLst/>
                <a:uLnTx/>
                <a:uFillTx/>
                <a:latin typeface="+mn-lt"/>
                <a:ea typeface="+mn-ea"/>
                <a:cs typeface="+mn-cs"/>
              </a:rPr>
              <a:t>建立各个功率级的路由表，在功率</a:t>
            </a:r>
            <a:r>
              <a:rPr kumimoji="0" lang="en-US" sz="2400" b="1" i="1" u="none" strike="noStrike" kern="1200" cap="none" spc="0" normalizeH="0" baseline="0" noProof="0" dirty="0">
                <a:ln>
                  <a:noFill/>
                </a:ln>
                <a:solidFill>
                  <a:schemeClr val="dk1"/>
                </a:solidFill>
                <a:effectLst/>
                <a:uLnTx/>
                <a:uFillTx/>
                <a:latin typeface="+mn-lt"/>
                <a:ea typeface="+mn-ea"/>
                <a:cs typeface="+mn-cs"/>
              </a:rPr>
              <a:t>P</a:t>
            </a:r>
            <a:r>
              <a:rPr kumimoji="0" lang="en-US" sz="2400" b="1" i="0" u="none" strike="noStrike" kern="1200" cap="none" spc="0" normalizeH="0" baseline="-25000" noProof="0" dirty="0">
                <a:ln>
                  <a:noFill/>
                </a:ln>
                <a:solidFill>
                  <a:schemeClr val="dk1"/>
                </a:solidFill>
                <a:effectLst/>
                <a:uLnTx/>
                <a:uFillTx/>
                <a:latin typeface="+mn-lt"/>
                <a:ea typeface="+mn-ea"/>
                <a:cs typeface="+mn-cs"/>
              </a:rPr>
              <a:t>i</a:t>
            </a:r>
            <a:r>
              <a:rPr kumimoji="0" lang="zh-CN" altLang="en-US" sz="2400" b="1" i="0" u="none" strike="noStrike" kern="1200" cap="none" spc="0" normalizeH="0" baseline="0" noProof="0" dirty="0">
                <a:ln>
                  <a:noFill/>
                </a:ln>
                <a:solidFill>
                  <a:schemeClr val="dk1"/>
                </a:solidFill>
                <a:effectLst/>
                <a:uLnTx/>
                <a:uFillTx/>
                <a:latin typeface="+mn-lt"/>
                <a:ea typeface="+mn-ea"/>
                <a:cs typeface="+mn-cs"/>
              </a:rPr>
              <a:t>级时，通过使用功率</a:t>
            </a:r>
            <a:r>
              <a:rPr kumimoji="0" lang="en-US" sz="2400" b="1" i="1" u="none" strike="noStrike" kern="1200" cap="none" spc="0" normalizeH="0" baseline="0" noProof="0" dirty="0">
                <a:ln>
                  <a:noFill/>
                </a:ln>
                <a:solidFill>
                  <a:schemeClr val="dk1"/>
                </a:solidFill>
                <a:effectLst/>
                <a:uLnTx/>
                <a:uFillTx/>
                <a:latin typeface="+mn-lt"/>
                <a:ea typeface="+mn-ea"/>
                <a:cs typeface="+mn-cs"/>
              </a:rPr>
              <a:t>P</a:t>
            </a:r>
            <a:r>
              <a:rPr kumimoji="0" lang="en-US" sz="2400" b="1" i="0" u="none" strike="noStrike" kern="1200" cap="none" spc="0" normalizeH="0" baseline="-25000" noProof="0" dirty="0">
                <a:ln>
                  <a:noFill/>
                </a:ln>
                <a:solidFill>
                  <a:schemeClr val="dk1"/>
                </a:solidFill>
                <a:effectLst/>
                <a:uLnTx/>
                <a:uFillTx/>
                <a:latin typeface="+mn-lt"/>
                <a:ea typeface="+mn-ea"/>
                <a:cs typeface="+mn-cs"/>
              </a:rPr>
              <a:t>i</a:t>
            </a:r>
            <a:r>
              <a:rPr kumimoji="0" lang="zh-CN" altLang="en-US" sz="2400" b="1" i="0" u="none" strike="noStrike" kern="1200" cap="none" spc="0" normalizeH="0" baseline="0" noProof="0" dirty="0">
                <a:ln>
                  <a:noFill/>
                </a:ln>
                <a:solidFill>
                  <a:schemeClr val="dk1"/>
                </a:solidFill>
                <a:effectLst/>
                <a:uLnTx/>
                <a:uFillTx/>
                <a:latin typeface="+mn-lt"/>
                <a:ea typeface="+mn-ea"/>
                <a:cs typeface="+mn-cs"/>
              </a:rPr>
              <a:t>交换</a:t>
            </a:r>
            <a:r>
              <a:rPr kumimoji="0" lang="en-US" sz="2400" b="1" i="0" u="none" strike="noStrike" kern="1200" cap="none" spc="0" normalizeH="0" baseline="0" noProof="0" dirty="0">
                <a:ln>
                  <a:noFill/>
                </a:ln>
                <a:solidFill>
                  <a:schemeClr val="dk1"/>
                </a:solidFill>
                <a:effectLst/>
                <a:uLnTx/>
                <a:uFillTx/>
                <a:latin typeface="+mn-lt"/>
                <a:ea typeface="+mn-ea"/>
                <a:cs typeface="+mn-cs"/>
              </a:rPr>
              <a:t>HELLO</a:t>
            </a:r>
            <a:r>
              <a:rPr kumimoji="0" lang="zh-CN" altLang="en-US" sz="2400" b="1" i="0" u="none" strike="noStrike" kern="1200" cap="none" spc="0" normalizeH="0" baseline="0" noProof="0" dirty="0">
                <a:ln>
                  <a:noFill/>
                </a:ln>
                <a:solidFill>
                  <a:schemeClr val="dk1"/>
                </a:solidFill>
                <a:effectLst/>
                <a:uLnTx/>
                <a:uFillTx/>
                <a:latin typeface="+mn-lt"/>
                <a:ea typeface="+mn-ea"/>
                <a:cs typeface="+mn-cs"/>
              </a:rPr>
              <a:t>消息建立路由表</a:t>
            </a:r>
            <a:r>
              <a:rPr kumimoji="0" lang="en-US" sz="2400" b="1" i="1" u="none" strike="noStrike" kern="1200" cap="none" spc="0" normalizeH="0" baseline="0" noProof="0" dirty="0" err="1">
                <a:ln>
                  <a:noFill/>
                </a:ln>
                <a:solidFill>
                  <a:schemeClr val="dk1"/>
                </a:solidFill>
                <a:effectLst/>
                <a:uLnTx/>
                <a:uFillTx/>
                <a:latin typeface="+mn-lt"/>
                <a:ea typeface="+mn-ea"/>
                <a:cs typeface="+mn-cs"/>
              </a:rPr>
              <a:t>RT</a:t>
            </a:r>
            <a:r>
              <a:rPr kumimoji="0" lang="en-US" altLang="zh-CN" sz="2400" b="1" i="1" u="none" strike="noStrike" kern="1200" cap="none" spc="0" normalizeH="0" baseline="0" noProof="0" dirty="0" err="1">
                <a:ln>
                  <a:noFill/>
                </a:ln>
                <a:solidFill>
                  <a:schemeClr val="dk1"/>
                </a:solidFill>
                <a:effectLst/>
                <a:uLnTx/>
                <a:uFillTx/>
                <a:latin typeface="+mn-lt"/>
                <a:ea typeface="+mn-ea"/>
                <a:cs typeface="+mn-cs"/>
              </a:rPr>
              <a:t>p</a:t>
            </a:r>
            <a:r>
              <a:rPr kumimoji="0" lang="en-US" sz="2400" b="1" i="0" u="none" strike="noStrike" kern="1200" cap="none" spc="0" normalizeH="0" baseline="0" noProof="0" dirty="0" err="1">
                <a:ln>
                  <a:noFill/>
                </a:ln>
                <a:solidFill>
                  <a:schemeClr val="dk1"/>
                </a:solidFill>
                <a:effectLst/>
                <a:uLnTx/>
                <a:uFillTx/>
                <a:latin typeface="+mn-lt"/>
                <a:ea typeface="+mn-ea"/>
                <a:cs typeface="+mn-cs"/>
              </a:rPr>
              <a:t>i</a:t>
            </a:r>
            <a:r>
              <a:rPr kumimoji="0" lang="zh-CN" altLang="en-US" sz="2400" b="1" i="0" u="none" strike="noStrike" kern="1200" cap="none" spc="0" normalizeH="0" baseline="0" noProof="0" dirty="0">
                <a:ln>
                  <a:noFill/>
                </a:ln>
                <a:solidFill>
                  <a:schemeClr val="dk1"/>
                </a:solidFill>
                <a:effectLst/>
                <a:uLnTx/>
                <a:uFillTx/>
                <a:latin typeface="+mn-lt"/>
                <a:ea typeface="+mn-ea"/>
                <a:cs typeface="+mn-cs"/>
              </a:rPr>
              <a:t>，所有可达节点都是路由表中的表项。</a:t>
            </a:r>
            <a:r>
              <a:rPr kumimoji="0" lang="en-US" sz="2400" b="1" i="0" u="none" strike="noStrike" kern="1200" cap="none" spc="0" normalizeH="0" baseline="0" noProof="0" dirty="0">
                <a:ln>
                  <a:noFill/>
                </a:ln>
                <a:solidFill>
                  <a:srgbClr val="0000FF"/>
                </a:solidFill>
                <a:effectLst/>
                <a:uLnTx/>
                <a:uFillTx/>
                <a:latin typeface="+mn-lt"/>
                <a:ea typeface="+mn-ea"/>
                <a:cs typeface="+mn-cs"/>
              </a:rPr>
              <a:t>COMPOW</a:t>
            </a:r>
            <a:r>
              <a:rPr kumimoji="0" lang="zh-CN" altLang="en-US" sz="2400" b="1" i="0" u="none" strike="noStrike" kern="1200" cap="none" spc="0" normalizeH="0" baseline="0" noProof="0" dirty="0">
                <a:ln>
                  <a:noFill/>
                </a:ln>
                <a:solidFill>
                  <a:srgbClr val="0000FF"/>
                </a:solidFill>
                <a:effectLst/>
                <a:uLnTx/>
                <a:uFillTx/>
                <a:latin typeface="+mn-lt"/>
                <a:ea typeface="+mn-ea"/>
                <a:cs typeface="+mn-cs"/>
              </a:rPr>
              <a:t>选择最小的发射功率</a:t>
            </a:r>
            <a:r>
              <a:rPr kumimoji="0" lang="en-US" sz="2400" b="1" i="1" u="none" strike="noStrike" kern="1200" cap="none" spc="0" normalizeH="0" baseline="0" noProof="0" dirty="0" err="1">
                <a:ln>
                  <a:noFill/>
                </a:ln>
                <a:solidFill>
                  <a:srgbClr val="0000FF"/>
                </a:solidFill>
                <a:effectLst/>
                <a:uLnTx/>
                <a:uFillTx/>
                <a:latin typeface="+mn-lt"/>
                <a:ea typeface="+mn-ea"/>
                <a:cs typeface="+mn-cs"/>
              </a:rPr>
              <a:t>P</a:t>
            </a:r>
            <a:r>
              <a:rPr kumimoji="0" lang="en-US" sz="2400" b="1" i="0" u="none" strike="noStrike" kern="1200" cap="none" spc="0" normalizeH="0" baseline="-25000" noProof="0" dirty="0" err="1">
                <a:ln>
                  <a:noFill/>
                </a:ln>
                <a:solidFill>
                  <a:srgbClr val="0000FF"/>
                </a:solidFill>
                <a:effectLst/>
                <a:uLnTx/>
                <a:uFillTx/>
                <a:latin typeface="+mn-lt"/>
                <a:ea typeface="+mn-ea"/>
                <a:cs typeface="+mn-cs"/>
              </a:rPr>
              <a:t>com</a:t>
            </a:r>
            <a:r>
              <a:rPr kumimoji="0" lang="zh-CN" altLang="en-US" sz="2400" b="1" i="0" u="none" strike="noStrike" kern="1200" cap="none" spc="0" normalizeH="0" baseline="0" noProof="0" dirty="0">
                <a:ln>
                  <a:noFill/>
                </a:ln>
                <a:solidFill>
                  <a:srgbClr val="0000FF"/>
                </a:solidFill>
                <a:effectLst/>
                <a:uLnTx/>
                <a:uFillTx/>
                <a:latin typeface="+mn-lt"/>
                <a:ea typeface="+mn-ea"/>
                <a:cs typeface="+mn-cs"/>
              </a:rPr>
              <a:t>，使得</a:t>
            </a:r>
            <a:r>
              <a:rPr kumimoji="0" lang="en-US" sz="2400" b="1" i="0" u="none" strike="noStrike" kern="1200" cap="none" spc="0" normalizeH="0" baseline="0" noProof="0" dirty="0" err="1">
                <a:ln>
                  <a:noFill/>
                </a:ln>
                <a:solidFill>
                  <a:srgbClr val="0000FF"/>
                </a:solidFill>
                <a:effectLst/>
                <a:uLnTx/>
                <a:uFillTx/>
                <a:latin typeface="+mn-lt"/>
                <a:ea typeface="+mn-ea"/>
                <a:cs typeface="+mn-cs"/>
              </a:rPr>
              <a:t>RT</a:t>
            </a:r>
            <a:r>
              <a:rPr kumimoji="0" lang="en-US" sz="2400" b="1" i="0" u="none" strike="noStrike" kern="1200" cap="none" spc="0" normalizeH="0" baseline="-25000" noProof="0" dirty="0" err="1">
                <a:ln>
                  <a:noFill/>
                </a:ln>
                <a:solidFill>
                  <a:srgbClr val="0000FF"/>
                </a:solidFill>
                <a:effectLst/>
                <a:uLnTx/>
                <a:uFillTx/>
                <a:latin typeface="+mn-lt"/>
                <a:ea typeface="+mn-ea"/>
                <a:cs typeface="+mn-cs"/>
              </a:rPr>
              <a:t>pcom</a:t>
            </a:r>
            <a:r>
              <a:rPr kumimoji="0" lang="zh-CN" altLang="en-US" sz="2400" b="1" i="0" u="none" strike="noStrike" kern="1200" cap="none" spc="0" normalizeH="0" baseline="0" noProof="0" dirty="0">
                <a:ln>
                  <a:noFill/>
                </a:ln>
                <a:solidFill>
                  <a:srgbClr val="0000FF"/>
                </a:solidFill>
                <a:effectLst/>
                <a:uLnTx/>
                <a:uFillTx/>
                <a:latin typeface="+mn-lt"/>
                <a:ea typeface="+mn-ea"/>
                <a:cs typeface="+mn-cs"/>
              </a:rPr>
              <a:t>与最大发射功率具有相同数量的表项，于是整个网络使用公共的发射功率</a:t>
            </a:r>
            <a:r>
              <a:rPr kumimoji="0" lang="en-US" sz="2400" b="1" i="1" u="none" strike="noStrike" kern="1200" cap="none" spc="0" normalizeH="0" baseline="0" noProof="0" dirty="0" err="1">
                <a:ln>
                  <a:noFill/>
                </a:ln>
                <a:solidFill>
                  <a:srgbClr val="0000FF"/>
                </a:solidFill>
                <a:effectLst/>
                <a:uLnTx/>
                <a:uFillTx/>
                <a:latin typeface="+mn-lt"/>
                <a:ea typeface="+mn-ea"/>
                <a:cs typeface="+mn-cs"/>
              </a:rPr>
              <a:t>P</a:t>
            </a:r>
            <a:r>
              <a:rPr kumimoji="0" lang="en-US" sz="2400" b="1" i="0" u="none" strike="noStrike" kern="1200" cap="none" spc="0" normalizeH="0" baseline="-25000" noProof="0" dirty="0" err="1">
                <a:ln>
                  <a:noFill/>
                </a:ln>
                <a:solidFill>
                  <a:srgbClr val="0000FF"/>
                </a:solidFill>
                <a:effectLst/>
                <a:uLnTx/>
                <a:uFillTx/>
                <a:latin typeface="+mn-lt"/>
                <a:ea typeface="+mn-ea"/>
                <a:cs typeface="+mn-cs"/>
              </a:rPr>
              <a:t>com</a:t>
            </a:r>
            <a:r>
              <a:rPr kumimoji="0" lang="zh-CN" altLang="en-US" sz="2400" b="1" i="0" u="none" strike="noStrike" kern="1200" cap="none" spc="0" normalizeH="0" baseline="0" noProof="0" dirty="0">
                <a:ln>
                  <a:noFill/>
                </a:ln>
                <a:solidFill>
                  <a:srgbClr val="0000FF"/>
                </a:solidFill>
                <a:effectLst/>
                <a:uLnTx/>
                <a:uFillTx/>
                <a:latin typeface="+mn-lt"/>
                <a:ea typeface="+mn-ea"/>
                <a:cs typeface="+mn-cs"/>
              </a:rPr>
              <a:t>。</a:t>
            </a:r>
            <a:r>
              <a:rPr kumimoji="0" lang="zh-CN" altLang="en-US" sz="2400" b="1" i="0" u="none" strike="noStrike" kern="1200" cap="none" spc="0" normalizeH="0" baseline="0" noProof="0" dirty="0">
                <a:ln>
                  <a:noFill/>
                </a:ln>
                <a:solidFill>
                  <a:schemeClr val="dk1"/>
                </a:solidFill>
                <a:effectLst/>
                <a:uLnTx/>
                <a:uFillTx/>
                <a:latin typeface="+mn-lt"/>
                <a:ea typeface="+mn-ea"/>
                <a:cs typeface="+mn-cs"/>
              </a:rPr>
              <a:t>但该协议只适用于节点分布均匀的情况，缺陷较为明显。</a:t>
            </a:r>
            <a:endParaRPr kumimoji="0" lang="zh-CN" altLang="en-US" sz="2400" b="1" i="0" u="none" strike="noStrike" kern="1200" cap="none" spc="0" normalizeH="0" baseline="0" noProof="0" dirty="0">
              <a:ln>
                <a:noFill/>
              </a:ln>
              <a:solidFill>
                <a:schemeClr val="dk1"/>
              </a:solidFill>
              <a:effectLst/>
              <a:uLnTx/>
              <a:uFillTx/>
              <a:latin typeface="+mn-lt"/>
              <a:ea typeface="+mn-ea"/>
              <a:cs typeface="+mn-cs"/>
            </a:endParaRPr>
          </a:p>
          <a:p>
            <a:pPr marL="0" marR="0" lvl="0" indent="0" algn="l" defTabSz="914400" rtl="0" eaLnBrk="1" fontAlgn="base" latinLnBrk="0" hangingPunct="1">
              <a:lnSpc>
                <a:spcPct val="110000"/>
              </a:lnSpc>
              <a:spcBef>
                <a:spcPct val="0"/>
              </a:spcBef>
              <a:spcAft>
                <a:spcPct val="0"/>
              </a:spcAft>
              <a:buClrTx/>
              <a:buSzTx/>
              <a:buFontTx/>
              <a:buNone/>
              <a:defRPr/>
            </a:pPr>
            <a:endParaRPr kumimoji="0" lang="zh-CN" altLang="en-US" sz="2000" b="0" i="0" u="none" strike="noStrike" kern="1200" cap="none" spc="0" normalizeH="0" baseline="0" noProof="0" dirty="0">
              <a:ln>
                <a:noFill/>
              </a:ln>
              <a:solidFill>
                <a:schemeClr val="dk1"/>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2000"/>
                                        <p:tgtEl>
                                          <p:spTgt spid="7"/>
                                        </p:tgtEl>
                                      </p:cBhvr>
                                    </p:animEffect>
                                    <p:set>
                                      <p:cBhvr>
                                        <p:cTn id="14" dur="1" fill="hold">
                                          <p:stCondLst>
                                            <p:cond delay="1999"/>
                                          </p:stCondLst>
                                        </p:cTn>
                                        <p:tgtEl>
                                          <p:spTgt spid="7"/>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2000"/>
                                        <p:tgtEl>
                                          <p:spTgt spid="14"/>
                                        </p:tgtEl>
                                      </p:cBhvr>
                                    </p:animEffect>
                                  </p:childTnLst>
                                </p:cTn>
                              </p:par>
                            </p:childTnLst>
                          </p:cTn>
                        </p:par>
                        <p:par>
                          <p:cTn id="18" fill="hold">
                            <p:stCondLst>
                              <p:cond delay="2000"/>
                            </p:stCondLst>
                            <p:childTnLst>
                              <p:par>
                                <p:cTn id="19" presetID="29" presetClass="entr" presetSubtype="0"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1000" fill="hold"/>
                                        <p:tgtEl>
                                          <p:spTgt spid="10"/>
                                        </p:tgtEl>
                                        <p:attrNameLst>
                                          <p:attrName>ppt_x</p:attrName>
                                        </p:attrNameLst>
                                      </p:cBhvr>
                                      <p:tavLst>
                                        <p:tav tm="0">
                                          <p:val>
                                            <p:strVal val="#ppt_x-.2"/>
                                          </p:val>
                                        </p:tav>
                                        <p:tav tm="100000">
                                          <p:val>
                                            <p:strVal val="#ppt_x"/>
                                          </p:val>
                                        </p:tav>
                                      </p:tavLst>
                                    </p:anim>
                                    <p:anim calcmode="lin" valueType="num">
                                      <p:cBhvr>
                                        <p:cTn id="22"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23"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4</a:t>
            </a:r>
            <a:r>
              <a:rPr lang="zh-CN" altLang="en-US"/>
              <a:t>、功率控制技术</a:t>
            </a:r>
            <a:endParaRPr lang="zh-CN" altLang="en-US"/>
          </a:p>
        </p:txBody>
      </p:sp>
      <p:graphicFrame>
        <p:nvGraphicFramePr>
          <p:cNvPr id="14" name="图示 13"/>
          <p:cNvGraphicFramePr/>
          <p:nvPr/>
        </p:nvGraphicFramePr>
        <p:xfrm>
          <a:off x="551384" y="1628800"/>
          <a:ext cx="4392488" cy="410445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0" name="圆角矩形 9"/>
          <p:cNvSpPr/>
          <p:nvPr/>
        </p:nvSpPr>
        <p:spPr>
          <a:xfrm>
            <a:off x="5447928" y="1196752"/>
            <a:ext cx="6572296" cy="5256584"/>
          </a:xfrm>
          <a:prstGeom prst="roundRect">
            <a:avLst/>
          </a:prstGeom>
          <a:solidFill>
            <a:schemeClr val="accent6">
              <a:lumMod val="20000"/>
              <a:lumOff val="80000"/>
            </a:schemeClr>
          </a:solidFill>
          <a:ln>
            <a:noFill/>
          </a:ln>
          <a:effectLst>
            <a:softEdge rad="63500"/>
          </a:effectLst>
        </p:spPr>
        <p:style>
          <a:lnRef idx="1">
            <a:schemeClr val="accent1"/>
          </a:lnRef>
          <a:fillRef idx="2">
            <a:schemeClr val="accent1"/>
          </a:fillRef>
          <a:effectRef idx="1">
            <a:schemeClr val="accent1"/>
          </a:effectRef>
          <a:fontRef idx="minor">
            <a:schemeClr val="dk1"/>
          </a:fontRef>
        </p:style>
        <p:txBody>
          <a:bodyPr anchor="ctr"/>
          <a:lstStyle/>
          <a:p>
            <a:pPr marL="0" marR="0" lvl="0" indent="0" algn="l" defTabSz="914400" rtl="0" eaLnBrk="1" fontAlgn="base" latinLnBrk="0" hangingPunct="1">
              <a:lnSpc>
                <a:spcPct val="110000"/>
              </a:lnSpc>
              <a:spcBef>
                <a:spcPct val="0"/>
              </a:spcBef>
              <a:spcAft>
                <a:spcPct val="0"/>
              </a:spcAft>
              <a:buClrTx/>
              <a:buSzTx/>
              <a:buFontTx/>
              <a:buNone/>
              <a:defRPr/>
            </a:pPr>
            <a:r>
              <a:rPr lang="en-US" altLang="zh-CN" sz="2200" b="1" dirty="0" smtClean="0"/>
              <a:t>LMN/LMA</a:t>
            </a:r>
            <a:r>
              <a:rPr lang="zh-CN" altLang="en-US" sz="2200" b="1" dirty="0"/>
              <a:t>是基于节点度数的算法。一个节点的度数是指所有距离该节点一跳的邻居节点的数目。</a:t>
            </a:r>
            <a:r>
              <a:rPr lang="zh-CN" altLang="en-US" sz="2200" b="1" dirty="0">
                <a:solidFill>
                  <a:srgbClr val="FF0000"/>
                </a:solidFill>
              </a:rPr>
              <a:t>基于节点度的算法一般动态调节节点的发射功率，使得节点的度数处于一个合理的区间。</a:t>
            </a:r>
            <a:r>
              <a:rPr lang="zh-CN" altLang="en-US" sz="2200" b="1" dirty="0">
                <a:solidFill>
                  <a:srgbClr val="0000FF"/>
                </a:solidFill>
              </a:rPr>
              <a:t>局部平均算法</a:t>
            </a:r>
            <a:r>
              <a:rPr lang="en-US" altLang="zh-CN" sz="2200" b="1" dirty="0">
                <a:solidFill>
                  <a:srgbClr val="0000FF"/>
                </a:solidFill>
              </a:rPr>
              <a:t>LMN</a:t>
            </a:r>
            <a:r>
              <a:rPr lang="zh-CN" altLang="en-US" sz="2200" b="1" dirty="0"/>
              <a:t>和</a:t>
            </a:r>
            <a:r>
              <a:rPr lang="zh-CN" altLang="en-US" sz="2200" b="1" dirty="0">
                <a:solidFill>
                  <a:srgbClr val="0000FF"/>
                </a:solidFill>
              </a:rPr>
              <a:t>本地邻居平均算法</a:t>
            </a:r>
            <a:r>
              <a:rPr lang="en-US" altLang="zh-CN" sz="2200" b="1" dirty="0">
                <a:solidFill>
                  <a:srgbClr val="0000FF"/>
                </a:solidFill>
              </a:rPr>
              <a:t>LMA</a:t>
            </a:r>
            <a:r>
              <a:rPr lang="zh-CN" altLang="en-US" sz="2200" b="1" dirty="0"/>
              <a:t>是两种周期性动态调整节点发射功率的算法。</a:t>
            </a:r>
            <a:endParaRPr lang="en-US" altLang="zh-CN" sz="2200" b="1" dirty="0"/>
          </a:p>
          <a:p>
            <a:pPr lvl="0" fontAlgn="base">
              <a:spcBef>
                <a:spcPct val="0"/>
              </a:spcBef>
              <a:spcAft>
                <a:spcPct val="0"/>
              </a:spcAft>
              <a:defRPr/>
            </a:pPr>
            <a:r>
              <a:rPr lang="zh-CN" altLang="en-US" sz="2200" b="1" dirty="0"/>
              <a:t>        </a:t>
            </a:r>
            <a:r>
              <a:rPr lang="en-US" altLang="en-US" sz="2200" b="1" dirty="0">
                <a:solidFill>
                  <a:srgbClr val="FF0000"/>
                </a:solidFill>
              </a:rPr>
              <a:t>LMA</a:t>
            </a:r>
            <a:r>
              <a:rPr lang="zh-CN" altLang="en-US" sz="2200" b="1" dirty="0">
                <a:solidFill>
                  <a:srgbClr val="FF0000"/>
                </a:solidFill>
              </a:rPr>
              <a:t>算法的主要思想是：给定节点度的上下限，动态调整节点的发射功率，使得节点的度落在要求区间内。</a:t>
            </a:r>
            <a:endParaRPr lang="en-US" altLang="zh-CN" sz="2200" b="1" dirty="0">
              <a:solidFill>
                <a:srgbClr val="FF0000"/>
              </a:solidFill>
            </a:endParaRPr>
          </a:p>
          <a:p>
            <a:pPr lvl="0" fontAlgn="base">
              <a:spcBef>
                <a:spcPct val="0"/>
              </a:spcBef>
              <a:spcAft>
                <a:spcPct val="0"/>
              </a:spcAft>
              <a:defRPr/>
            </a:pPr>
            <a:r>
              <a:rPr lang="zh-CN" altLang="en-US" sz="2200" b="1" dirty="0"/>
              <a:t>        </a:t>
            </a:r>
            <a:r>
              <a:rPr lang="en-US" altLang="en-US" sz="2200" b="1" dirty="0"/>
              <a:t>LMN</a:t>
            </a:r>
            <a:r>
              <a:rPr lang="zh-CN" altLang="en-US" sz="2200" b="1" dirty="0"/>
              <a:t>与</a:t>
            </a:r>
            <a:r>
              <a:rPr lang="en-US" altLang="en-US" sz="2200" b="1" dirty="0"/>
              <a:t>LMA</a:t>
            </a:r>
            <a:r>
              <a:rPr lang="zh-CN" altLang="en-US" sz="2200" b="1" dirty="0"/>
              <a:t>相似，区别在于</a:t>
            </a:r>
            <a:r>
              <a:rPr lang="en-US" altLang="en-US" sz="2200" b="1" dirty="0"/>
              <a:t>LMN</a:t>
            </a:r>
            <a:r>
              <a:rPr lang="zh-CN" altLang="en-US" sz="2200" b="1" dirty="0"/>
              <a:t>将所有邻居的邻居数求平均值作为自己的平均数。</a:t>
            </a:r>
            <a:endParaRPr lang="en-US" altLang="zh-CN" sz="2200" b="1" dirty="0"/>
          </a:p>
          <a:p>
            <a:pPr lvl="0" fontAlgn="base">
              <a:spcBef>
                <a:spcPct val="0"/>
              </a:spcBef>
              <a:spcAft>
                <a:spcPct val="0"/>
              </a:spcAft>
              <a:defRPr/>
            </a:pPr>
            <a:r>
              <a:rPr lang="zh-CN" altLang="en-US" sz="2200" b="1" dirty="0"/>
              <a:t>        </a:t>
            </a:r>
            <a:r>
              <a:rPr lang="en-US" altLang="en-US" sz="2200" b="1" dirty="0"/>
              <a:t>LMN</a:t>
            </a:r>
            <a:r>
              <a:rPr lang="zh-CN" altLang="en-US" sz="2200" b="1" dirty="0"/>
              <a:t>算法和</a:t>
            </a:r>
            <a:r>
              <a:rPr lang="en-US" altLang="en-US" sz="2200" b="1" dirty="0"/>
              <a:t>LMA</a:t>
            </a:r>
            <a:r>
              <a:rPr lang="zh-CN" altLang="en-US" sz="2200" b="1" dirty="0"/>
              <a:t>算法对节点的要求不高，不需要严格的时间同步，可以保证算法的收敛性和网络的连通性</a:t>
            </a:r>
            <a:r>
              <a:rPr lang="zh-CN" altLang="en-US" sz="2200" b="1" dirty="0" smtClean="0"/>
              <a:t>。</a:t>
            </a:r>
            <a:endParaRPr lang="zh-CN" altLang="en-US" sz="2200" b="1"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ppt_x</p:attrName>
                                        </p:attrNameLst>
                                      </p:cBhvr>
                                      <p:tavLst>
                                        <p:tav tm="0">
                                          <p:val>
                                            <p:strVal val="#ppt_x-.2"/>
                                          </p:val>
                                        </p:tav>
                                        <p:tav tm="100000">
                                          <p:val>
                                            <p:strVal val="#ppt_x"/>
                                          </p:val>
                                        </p:tav>
                                      </p:tavLst>
                                    </p:anim>
                                    <p:anim calcmode="lin" valueType="num">
                                      <p:cBhvr>
                                        <p:cTn id="8"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4</a:t>
            </a:r>
            <a:r>
              <a:rPr lang="zh-CN" altLang="en-US"/>
              <a:t>、功率控制技术</a:t>
            </a:r>
            <a:endParaRPr lang="zh-CN" altLang="en-US"/>
          </a:p>
        </p:txBody>
      </p:sp>
      <p:graphicFrame>
        <p:nvGraphicFramePr>
          <p:cNvPr id="14" name="图示 13"/>
          <p:cNvGraphicFramePr/>
          <p:nvPr/>
        </p:nvGraphicFramePr>
        <p:xfrm>
          <a:off x="551384" y="1628800"/>
          <a:ext cx="4392488" cy="410445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0" name="圆角矩形 9"/>
          <p:cNvSpPr/>
          <p:nvPr/>
        </p:nvSpPr>
        <p:spPr>
          <a:xfrm>
            <a:off x="5447928" y="1196752"/>
            <a:ext cx="6572296" cy="5256584"/>
          </a:xfrm>
          <a:prstGeom prst="roundRect">
            <a:avLst/>
          </a:prstGeom>
          <a:solidFill>
            <a:schemeClr val="accent6">
              <a:lumMod val="20000"/>
              <a:lumOff val="80000"/>
            </a:schemeClr>
          </a:solidFill>
          <a:ln>
            <a:noFill/>
          </a:ln>
          <a:effectLst>
            <a:softEdge rad="63500"/>
          </a:effectLst>
        </p:spPr>
        <p:style>
          <a:lnRef idx="1">
            <a:schemeClr val="accent1"/>
          </a:lnRef>
          <a:fillRef idx="2">
            <a:schemeClr val="accent1"/>
          </a:fillRef>
          <a:effectRef idx="1">
            <a:schemeClr val="accent1"/>
          </a:effectRef>
          <a:fontRef idx="minor">
            <a:schemeClr val="dk1"/>
          </a:fontRef>
        </p:style>
        <p:txBody>
          <a:bodyPr anchor="ctr"/>
          <a:lstStyle/>
          <a:p>
            <a:pPr marL="0" marR="0" lvl="0" indent="0" algn="just" defTabSz="914400" rtl="0" eaLnBrk="1" fontAlgn="base" latinLnBrk="0" hangingPunct="1">
              <a:lnSpc>
                <a:spcPct val="110000"/>
              </a:lnSpc>
              <a:spcBef>
                <a:spcPct val="0"/>
              </a:spcBef>
              <a:spcAft>
                <a:spcPct val="0"/>
              </a:spcAft>
              <a:buClrTx/>
              <a:buSzTx/>
              <a:buFontTx/>
              <a:buNone/>
              <a:defRPr/>
            </a:pPr>
            <a:r>
              <a:rPr lang="en-US" altLang="zh-CN" sz="2400" b="1" dirty="0" smtClean="0"/>
              <a:t>RNG</a:t>
            </a:r>
            <a:r>
              <a:rPr lang="zh-CN" altLang="en-US" sz="2400" b="1" dirty="0"/>
              <a:t>、</a:t>
            </a:r>
            <a:r>
              <a:rPr lang="en-US" altLang="zh-CN" sz="2400" b="1" dirty="0"/>
              <a:t>DRNG</a:t>
            </a:r>
            <a:r>
              <a:rPr lang="zh-CN" altLang="en-US" sz="2400" b="1" dirty="0"/>
              <a:t>和</a:t>
            </a:r>
            <a:r>
              <a:rPr lang="en-US" altLang="zh-CN" sz="2400" b="1" dirty="0"/>
              <a:t>DLSS</a:t>
            </a:r>
            <a:r>
              <a:rPr lang="zh-CN" altLang="en-US" sz="2400" b="1" dirty="0"/>
              <a:t>等基于邻近图的近似算法在基于邻近图的算法中，所有节点以最大功率发射时形成的拓扑图为图</a:t>
            </a:r>
            <a:r>
              <a:rPr lang="en-US" altLang="zh-CN" sz="2400" b="1" i="1" dirty="0"/>
              <a:t>G</a:t>
            </a:r>
            <a:r>
              <a:rPr lang="zh-CN" altLang="en-US" sz="2400" b="1" dirty="0"/>
              <a:t>，定义为</a:t>
            </a:r>
            <a:r>
              <a:rPr lang="en-US" altLang="zh-CN" sz="2400" b="1" i="1" dirty="0"/>
              <a:t>G=</a:t>
            </a:r>
            <a:r>
              <a:rPr lang="en-US" altLang="zh-CN" sz="2400" b="1" dirty="0"/>
              <a:t>(</a:t>
            </a:r>
            <a:r>
              <a:rPr lang="en-US" altLang="zh-CN" sz="2400" b="1" i="1" dirty="0"/>
              <a:t>V</a:t>
            </a:r>
            <a:r>
              <a:rPr lang="zh-CN" altLang="en-US" sz="2400" b="1" dirty="0"/>
              <a:t>，</a:t>
            </a:r>
            <a:r>
              <a:rPr lang="en-US" altLang="zh-CN" sz="2400" b="1" i="1" dirty="0"/>
              <a:t>E</a:t>
            </a:r>
            <a:r>
              <a:rPr lang="en-US" altLang="zh-CN" sz="2400" b="1" dirty="0"/>
              <a:t>)</a:t>
            </a:r>
            <a:r>
              <a:rPr lang="zh-CN" altLang="en-US" sz="2400" b="1" dirty="0"/>
              <a:t>的形式，</a:t>
            </a:r>
            <a:r>
              <a:rPr lang="en-US" altLang="zh-CN" sz="2400" b="1" i="1" dirty="0"/>
              <a:t>V</a:t>
            </a:r>
            <a:r>
              <a:rPr lang="zh-CN" altLang="en-US" sz="2400" b="1" dirty="0"/>
              <a:t>代表图中顶点的集合，</a:t>
            </a:r>
            <a:r>
              <a:rPr lang="en-US" altLang="zh-CN" sz="2400" b="1" i="1" dirty="0"/>
              <a:t>E</a:t>
            </a:r>
            <a:r>
              <a:rPr lang="zh-CN" altLang="en-US" sz="2400" b="1" dirty="0"/>
              <a:t>代表图中边的集合，</a:t>
            </a:r>
            <a:r>
              <a:rPr lang="en-US" altLang="zh-CN" sz="2400" b="1" i="1" dirty="0"/>
              <a:t>E</a:t>
            </a:r>
            <a:r>
              <a:rPr lang="zh-CN" altLang="en-US" sz="2400" b="1" dirty="0"/>
              <a:t>中的元素可以表示为</a:t>
            </a:r>
            <a:r>
              <a:rPr lang="en-US" altLang="zh-CN" sz="2400" b="1" dirty="0"/>
              <a:t>(</a:t>
            </a:r>
            <a:r>
              <a:rPr lang="en-US" altLang="zh-CN" sz="2400" b="1" i="1" dirty="0"/>
              <a:t>u</a:t>
            </a:r>
            <a:r>
              <a:rPr lang="zh-CN" altLang="en-US" sz="2400" b="1" i="1" dirty="0"/>
              <a:t>，</a:t>
            </a:r>
            <a:r>
              <a:rPr lang="en-US" altLang="zh-CN" sz="2400" b="1" i="1" dirty="0"/>
              <a:t>v</a:t>
            </a:r>
            <a:r>
              <a:rPr lang="en-US" altLang="zh-CN" sz="2400" b="1" dirty="0"/>
              <a:t>)</a:t>
            </a:r>
            <a:r>
              <a:rPr lang="zh-CN" altLang="en-US" sz="2400" b="1" dirty="0"/>
              <a:t>，其中</a:t>
            </a:r>
            <a:r>
              <a:rPr lang="en-US" altLang="zh-CN" sz="2400" b="1" i="1" dirty="0"/>
              <a:t>u</a:t>
            </a:r>
            <a:r>
              <a:rPr lang="zh-CN" altLang="en-US" sz="2400" b="1" i="1" dirty="0"/>
              <a:t>，</a:t>
            </a:r>
            <a:r>
              <a:rPr lang="en-US" altLang="zh-CN" sz="2400" b="1" i="1" dirty="0"/>
              <a:t>v</a:t>
            </a:r>
            <a:r>
              <a:rPr lang="zh-CN" altLang="en-US" sz="2400" b="1" dirty="0"/>
              <a:t>∈</a:t>
            </a:r>
            <a:r>
              <a:rPr lang="en-US" altLang="zh-CN" sz="2400" b="1" i="1" dirty="0"/>
              <a:t>V</a:t>
            </a:r>
            <a:r>
              <a:rPr lang="zh-CN" altLang="en-US" sz="2400" b="1" dirty="0"/>
              <a:t>，按照一定的规则</a:t>
            </a:r>
            <a:r>
              <a:rPr lang="en-US" altLang="zh-CN" sz="2400" b="1" i="1" dirty="0"/>
              <a:t>Q</a:t>
            </a:r>
            <a:r>
              <a:rPr lang="zh-CN" altLang="en-US" sz="2400" b="1" dirty="0"/>
              <a:t>，求出该图的邻近图</a:t>
            </a:r>
            <a:r>
              <a:rPr lang="en-US" altLang="zh-CN" sz="2400" b="1" i="1" dirty="0"/>
              <a:t>G'</a:t>
            </a:r>
            <a:r>
              <a:rPr lang="zh-CN" altLang="en-US" sz="2400" b="1" dirty="0"/>
              <a:t>，</a:t>
            </a:r>
            <a:r>
              <a:rPr lang="zh-CN" altLang="en-US" sz="2400" b="1" dirty="0">
                <a:solidFill>
                  <a:srgbClr val="FF0000"/>
                </a:solidFill>
              </a:rPr>
              <a:t>最后</a:t>
            </a:r>
            <a:r>
              <a:rPr lang="en-US" altLang="zh-CN" sz="2400" b="1" i="1" dirty="0">
                <a:solidFill>
                  <a:srgbClr val="FF0000"/>
                </a:solidFill>
              </a:rPr>
              <a:t>G'</a:t>
            </a:r>
            <a:r>
              <a:rPr lang="zh-CN" altLang="en-US" sz="2400" b="1" dirty="0">
                <a:solidFill>
                  <a:srgbClr val="FF0000"/>
                </a:solidFill>
              </a:rPr>
              <a:t>中每个节点以自己所邻接的最远通信节点来确定发射功率</a:t>
            </a:r>
            <a:r>
              <a:rPr lang="zh-CN" altLang="en-US" sz="2400" b="1" dirty="0" smtClean="0">
                <a:solidFill>
                  <a:srgbClr val="FF0000"/>
                </a:solidFill>
              </a:rPr>
              <a:t>。</a:t>
            </a:r>
            <a:endParaRPr lang="en-US" altLang="zh-CN" sz="2400" b="1" dirty="0" smtClean="0">
              <a:solidFill>
                <a:srgbClr val="FF0000"/>
              </a:solidFill>
            </a:endParaRPr>
          </a:p>
          <a:p>
            <a:pPr marL="0" marR="0" lvl="0" indent="0" algn="just" defTabSz="914400" rtl="0" eaLnBrk="1" fontAlgn="base" latinLnBrk="0" hangingPunct="1">
              <a:lnSpc>
                <a:spcPct val="110000"/>
              </a:lnSpc>
              <a:spcBef>
                <a:spcPct val="0"/>
              </a:spcBef>
              <a:spcAft>
                <a:spcPct val="0"/>
              </a:spcAft>
              <a:buClrTx/>
              <a:buSzTx/>
              <a:buFontTx/>
              <a:buNone/>
              <a:defRPr/>
            </a:pPr>
            <a:r>
              <a:rPr lang="zh-CN" altLang="en-US" sz="2400" b="1" dirty="0" smtClean="0"/>
              <a:t>经典</a:t>
            </a:r>
            <a:r>
              <a:rPr lang="zh-CN" altLang="en-US" sz="2400" b="1" dirty="0"/>
              <a:t>的邻近图模型有</a:t>
            </a:r>
            <a:r>
              <a:rPr lang="en-US" altLang="zh-CN" sz="2400" b="1" dirty="0"/>
              <a:t>RNG</a:t>
            </a:r>
            <a:r>
              <a:rPr lang="zh-CN" altLang="en-US" sz="2400" b="1" dirty="0"/>
              <a:t>（</a:t>
            </a:r>
            <a:r>
              <a:rPr lang="en-US" altLang="zh-CN" sz="2400" b="1" dirty="0"/>
              <a:t>Relative Neighborhood Graph</a:t>
            </a:r>
            <a:r>
              <a:rPr lang="zh-CN" altLang="en-US" sz="2400" b="1" dirty="0"/>
              <a:t>）、</a:t>
            </a:r>
            <a:r>
              <a:rPr lang="en-US" altLang="zh-CN" sz="2400" b="1" dirty="0"/>
              <a:t>GG</a:t>
            </a:r>
            <a:r>
              <a:rPr lang="zh-CN" altLang="en-US" sz="2400" b="1" dirty="0"/>
              <a:t>（</a:t>
            </a:r>
            <a:r>
              <a:rPr lang="en-US" altLang="zh-CN" sz="2400" b="1" dirty="0"/>
              <a:t>Gabriel Graph</a:t>
            </a:r>
            <a:r>
              <a:rPr lang="zh-CN" altLang="en-US" sz="2400" b="1" dirty="0"/>
              <a:t>）、</a:t>
            </a:r>
            <a:r>
              <a:rPr lang="en-US" altLang="zh-CN" sz="2400" b="1" dirty="0"/>
              <a:t>YG</a:t>
            </a:r>
            <a:r>
              <a:rPr lang="zh-CN" altLang="en-US" sz="2400" b="1" dirty="0"/>
              <a:t>（</a:t>
            </a:r>
            <a:r>
              <a:rPr lang="en-US" altLang="zh-CN" sz="2400" b="1" dirty="0"/>
              <a:t>Yao Graph</a:t>
            </a:r>
            <a:r>
              <a:rPr lang="zh-CN" altLang="en-US" sz="2400" b="1" dirty="0"/>
              <a:t>）以及</a:t>
            </a:r>
            <a:r>
              <a:rPr lang="en-US" altLang="zh-CN" sz="2400" b="1" dirty="0"/>
              <a:t>MST</a:t>
            </a:r>
            <a:r>
              <a:rPr lang="zh-CN" altLang="en-US" sz="2400" b="1" dirty="0"/>
              <a:t>（</a:t>
            </a:r>
            <a:r>
              <a:rPr lang="en-US" altLang="zh-CN" sz="2400" b="1" dirty="0"/>
              <a:t>Minimum Spanning Tree</a:t>
            </a:r>
            <a:r>
              <a:rPr lang="zh-CN" altLang="en-US" sz="2400" b="1" dirty="0"/>
              <a:t>）等</a:t>
            </a:r>
            <a:r>
              <a:rPr lang="zh-CN" altLang="en-US" sz="2400" b="1" dirty="0" smtClean="0"/>
              <a:t>。</a:t>
            </a:r>
            <a:endParaRPr lang="zh-CN" altLang="en-US" sz="2400" b="1"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ppt_x</p:attrName>
                                        </p:attrNameLst>
                                      </p:cBhvr>
                                      <p:tavLst>
                                        <p:tav tm="0">
                                          <p:val>
                                            <p:strVal val="#ppt_x-.2"/>
                                          </p:val>
                                        </p:tav>
                                        <p:tav tm="100000">
                                          <p:val>
                                            <p:strVal val="#ppt_x"/>
                                          </p:val>
                                        </p:tav>
                                      </p:tavLst>
                                    </p:anim>
                                    <p:anim calcmode="lin" valueType="num">
                                      <p:cBhvr>
                                        <p:cTn id="8"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a:t>5</a:t>
            </a:r>
            <a:r>
              <a:rPr lang="zh-CN" altLang="en-US"/>
              <a:t>、典型的层次型拓扑控制方法</a:t>
            </a:r>
            <a:endParaRPr lang="zh-CN" altLang="en-US"/>
          </a:p>
        </p:txBody>
      </p:sp>
      <p:sp>
        <p:nvSpPr>
          <p:cNvPr id="4" name="矩形 3"/>
          <p:cNvSpPr/>
          <p:nvPr/>
        </p:nvSpPr>
        <p:spPr>
          <a:xfrm>
            <a:off x="879475" y="1052830"/>
            <a:ext cx="10904855" cy="2009775"/>
          </a:xfrm>
          <a:prstGeom prst="rect">
            <a:avLst/>
          </a:prstGeom>
        </p:spPr>
        <p:txBody>
          <a:bodyPr wrap="square">
            <a:spAutoFit/>
          </a:bodyPr>
          <a:lstStyle/>
          <a:p>
            <a:pPr lvl="0" algn="just">
              <a:lnSpc>
                <a:spcPct val="130000"/>
              </a:lnSpc>
            </a:pPr>
            <a:r>
              <a:rPr lang="zh-CN" altLang="en-US" sz="2400" b="1" dirty="0" smtClean="0">
                <a:solidFill>
                  <a:srgbClr val="FF0000"/>
                </a:solidFill>
                <a:latin typeface="微软雅黑" panose="020B0503020204020204" pitchFamily="34" charset="-122"/>
                <a:ea typeface="微软雅黑" panose="020B0503020204020204" pitchFamily="34" charset="-122"/>
              </a:rPr>
              <a:t>层次型拓扑控制是将所有的传感器节点分成一定的簇结构形式</a:t>
            </a:r>
            <a:r>
              <a:rPr lang="zh-CN" altLang="en-US" sz="2400" dirty="0" smtClean="0">
                <a:solidFill>
                  <a:srgbClr val="000066"/>
                </a:solidFill>
                <a:latin typeface="微软雅黑" panose="020B0503020204020204" pitchFamily="34" charset="-122"/>
                <a:ea typeface="微软雅黑" panose="020B0503020204020204" pitchFamily="34" charset="-122"/>
              </a:rPr>
              <a:t>。</a:t>
            </a:r>
            <a:r>
              <a:rPr lang="zh-CN" altLang="en-US" sz="2400" b="1" dirty="0" smtClean="0">
                <a:solidFill>
                  <a:srgbClr val="0000FF"/>
                </a:solidFill>
                <a:latin typeface="微软雅黑" panose="020B0503020204020204" pitchFamily="34" charset="-122"/>
                <a:ea typeface="微软雅黑" panose="020B0503020204020204" pitchFamily="34" charset="-122"/>
              </a:rPr>
              <a:t>每个簇结构由簇头节点负责将簇内的数据通过其他簇头路由或直接传送到汇聚节点</a:t>
            </a:r>
            <a:r>
              <a:rPr lang="zh-CN" altLang="en-US" sz="2400" dirty="0" smtClean="0">
                <a:solidFill>
                  <a:srgbClr val="000066"/>
                </a:solidFill>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在簇内部普通节点将感知到的数据传送到簇头节点。从而由簇头节点形成一个处理并转发数据的骨干网，其他节点则可可以暂时关闭通信模块，进入睡眠状态以节省能量。</a:t>
            </a:r>
            <a:endParaRPr lang="zh-CN" altLang="en-US" sz="2400" dirty="0" smtClean="0">
              <a:latin typeface="微软雅黑" panose="020B0503020204020204" pitchFamily="34" charset="-122"/>
              <a:ea typeface="微软雅黑" panose="020B0503020204020204" pitchFamily="34" charset="-122"/>
            </a:endParaRPr>
          </a:p>
        </p:txBody>
      </p:sp>
      <p:graphicFrame>
        <p:nvGraphicFramePr>
          <p:cNvPr id="6" name="图示 5"/>
          <p:cNvGraphicFramePr/>
          <p:nvPr/>
        </p:nvGraphicFramePr>
        <p:xfrm>
          <a:off x="1992050" y="3066936"/>
          <a:ext cx="8064896" cy="345638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l"/>
            <a:r>
              <a:rPr lang="zh-CN" altLang="en-US" dirty="0"/>
              <a:t>（</a:t>
            </a:r>
            <a:r>
              <a:rPr lang="en-US" altLang="zh-CN" dirty="0"/>
              <a:t>1</a:t>
            </a:r>
            <a:r>
              <a:rPr lang="zh-CN" altLang="en-US" dirty="0" smtClean="0"/>
              <a:t>）</a:t>
            </a:r>
            <a:r>
              <a:rPr lang="en-US" altLang="zh-CN" dirty="0"/>
              <a:t>LEACH</a:t>
            </a:r>
            <a:endParaRPr lang="zh-CN" altLang="en-US" dirty="0"/>
          </a:p>
        </p:txBody>
      </p:sp>
      <p:sp>
        <p:nvSpPr>
          <p:cNvPr id="34820" name="TextBox 11"/>
          <p:cNvSpPr txBox="1"/>
          <p:nvPr/>
        </p:nvSpPr>
        <p:spPr>
          <a:xfrm>
            <a:off x="839416" y="1124744"/>
            <a:ext cx="6336704" cy="4524315"/>
          </a:xfrm>
          <a:prstGeom prst="rect">
            <a:avLst/>
          </a:prstGeom>
          <a:noFill/>
          <a:ln w="9525">
            <a:noFill/>
          </a:ln>
        </p:spPr>
        <p:txBody>
          <a:bodyPr wrap="square">
            <a:spAutoFit/>
          </a:bodyPr>
          <a:lstStyle/>
          <a:p>
            <a:pPr marL="342900" indent="-342900" algn="just">
              <a:lnSpc>
                <a:spcPct val="150000"/>
              </a:lnSpc>
              <a:buClr>
                <a:srgbClr val="FF3300"/>
              </a:buClr>
              <a:buSzPct val="85000"/>
              <a:buFont typeface="Wingdings" panose="05000000000000000000" pitchFamily="2" charset="2"/>
              <a:buChar char="p"/>
            </a:pPr>
            <a:r>
              <a:rPr lang="en-US" altLang="zh-CN" sz="2400" dirty="0">
                <a:latin typeface="微软雅黑" panose="020B0503020204020204" pitchFamily="34" charset="-122"/>
                <a:ea typeface="微软雅黑" panose="020B0503020204020204" pitchFamily="34" charset="-122"/>
              </a:rPr>
              <a:t>LEACH</a:t>
            </a:r>
            <a:r>
              <a:rPr lang="zh-CN" altLang="en-US" sz="2400" dirty="0">
                <a:latin typeface="微软雅黑" panose="020B0503020204020204" pitchFamily="34" charset="-122"/>
                <a:ea typeface="微软雅黑" panose="020B0503020204020204" pitchFamily="34" charset="-122"/>
              </a:rPr>
              <a:t>是第一个被提出的聚类路由</a:t>
            </a:r>
            <a:r>
              <a:rPr lang="zh-CN" altLang="en-US" sz="2400" dirty="0" smtClean="0">
                <a:latin typeface="微软雅黑" panose="020B0503020204020204" pitchFamily="34" charset="-122"/>
                <a:ea typeface="微软雅黑" panose="020B0503020204020204" pitchFamily="34" charset="-122"/>
              </a:rPr>
              <a:t>协议，也</a:t>
            </a:r>
            <a:r>
              <a:rPr lang="zh-CN" altLang="en-US" sz="2400" dirty="0">
                <a:latin typeface="微软雅黑" panose="020B0503020204020204" pitchFamily="34" charset="-122"/>
                <a:ea typeface="微软雅黑" panose="020B0503020204020204" pitchFamily="34" charset="-122"/>
              </a:rPr>
              <a:t>是一种</a:t>
            </a:r>
            <a:r>
              <a:rPr lang="zh-CN" altLang="en-US" sz="2400" b="1" dirty="0">
                <a:solidFill>
                  <a:srgbClr val="FF0000"/>
                </a:solidFill>
                <a:latin typeface="微软雅黑" panose="020B0503020204020204" pitchFamily="34" charset="-122"/>
                <a:ea typeface="微软雅黑" panose="020B0503020204020204" pitchFamily="34" charset="-122"/>
              </a:rPr>
              <a:t>自适应分簇拓扑</a:t>
            </a:r>
            <a:r>
              <a:rPr lang="zh-CN" altLang="en-US" sz="2400" b="1" dirty="0" smtClean="0">
                <a:solidFill>
                  <a:srgbClr val="FF0000"/>
                </a:solidFill>
                <a:latin typeface="微软雅黑" panose="020B0503020204020204" pitchFamily="34" charset="-122"/>
                <a:ea typeface="微软雅黑" panose="020B0503020204020204" pitchFamily="34" charset="-122"/>
              </a:rPr>
              <a:t>算法</a:t>
            </a:r>
            <a:r>
              <a:rPr lang="zh-CN" altLang="en-US" sz="2400" dirty="0" smtClean="0">
                <a:latin typeface="微软雅黑" panose="020B0503020204020204" pitchFamily="34" charset="-122"/>
                <a:ea typeface="微软雅黑" panose="020B0503020204020204" pitchFamily="34" charset="-122"/>
              </a:rPr>
              <a:t>，基本</a:t>
            </a:r>
            <a:r>
              <a:rPr lang="zh-CN" altLang="en-US" sz="2400" dirty="0">
                <a:latin typeface="微软雅黑" panose="020B0503020204020204" pitchFamily="34" charset="-122"/>
                <a:ea typeface="微软雅黑" panose="020B0503020204020204" pitchFamily="34" charset="-122"/>
              </a:rPr>
              <a:t>思想</a:t>
            </a:r>
            <a:r>
              <a:rPr lang="zh-CN" altLang="en-US" sz="2400" b="1" dirty="0">
                <a:solidFill>
                  <a:srgbClr val="0000FF"/>
                </a:solidFill>
                <a:latin typeface="微软雅黑" panose="020B0503020204020204" pitchFamily="34" charset="-122"/>
                <a:ea typeface="微软雅黑" panose="020B0503020204020204" pitchFamily="34" charset="-122"/>
              </a:rPr>
              <a:t>是将节点组织成簇结构</a:t>
            </a:r>
            <a:r>
              <a:rPr lang="zh-CN" altLang="en-US" sz="2400" b="1" dirty="0" smtClean="0">
                <a:solidFill>
                  <a:srgbClr val="0000FF"/>
                </a:solidFill>
                <a:latin typeface="微软雅黑" panose="020B0503020204020204" pitchFamily="34" charset="-122"/>
                <a:ea typeface="微软雅黑" panose="020B0503020204020204" pitchFamily="34" charset="-122"/>
              </a:rPr>
              <a:t>形式，每个</a:t>
            </a:r>
            <a:r>
              <a:rPr lang="zh-CN" altLang="en-US" sz="2400" b="1" dirty="0">
                <a:solidFill>
                  <a:srgbClr val="0000FF"/>
                </a:solidFill>
                <a:latin typeface="微软雅黑" panose="020B0503020204020204" pitchFamily="34" charset="-122"/>
                <a:ea typeface="微软雅黑" panose="020B0503020204020204" pitchFamily="34" charset="-122"/>
              </a:rPr>
              <a:t>簇有一个簇头节</a:t>
            </a:r>
            <a:r>
              <a:rPr lang="zh-CN" altLang="en-US" sz="2400" b="1" dirty="0" smtClean="0">
                <a:solidFill>
                  <a:srgbClr val="0000FF"/>
                </a:solidFill>
                <a:latin typeface="微软雅黑" panose="020B0503020204020204" pitchFamily="34" charset="-122"/>
                <a:ea typeface="微软雅黑" panose="020B0503020204020204" pitchFamily="34" charset="-122"/>
              </a:rPr>
              <a:t>点，其他</a:t>
            </a:r>
            <a:r>
              <a:rPr lang="zh-CN" altLang="en-US" sz="2400" b="1" dirty="0">
                <a:solidFill>
                  <a:srgbClr val="0000FF"/>
                </a:solidFill>
                <a:latin typeface="微软雅黑" panose="020B0503020204020204" pitchFamily="34" charset="-122"/>
                <a:ea typeface="微软雅黑" panose="020B0503020204020204" pitchFamily="34" charset="-122"/>
              </a:rPr>
              <a:t>节点作为非簇头节</a:t>
            </a:r>
            <a:r>
              <a:rPr lang="zh-CN" altLang="en-US" sz="2400" b="1" dirty="0" smtClean="0">
                <a:solidFill>
                  <a:srgbClr val="0000FF"/>
                </a:solidFill>
                <a:latin typeface="微软雅黑" panose="020B0503020204020204" pitchFamily="34" charset="-122"/>
                <a:ea typeface="微软雅黑" panose="020B0503020204020204" pitchFamily="34" charset="-122"/>
              </a:rPr>
              <a:t>点</a:t>
            </a:r>
            <a:r>
              <a:rPr lang="zh-CN" altLang="en-US" sz="2400" dirty="0" smtClean="0">
                <a:latin typeface="微软雅黑" panose="020B0503020204020204" pitchFamily="34" charset="-122"/>
                <a:ea typeface="微软雅黑" panose="020B0503020204020204" pitchFamily="34" charset="-122"/>
              </a:rPr>
              <a:t>。所有</a:t>
            </a:r>
            <a:r>
              <a:rPr lang="zh-CN" altLang="en-US" sz="2400" dirty="0">
                <a:latin typeface="微软雅黑" panose="020B0503020204020204" pitchFamily="34" charset="-122"/>
                <a:ea typeface="微软雅黑" panose="020B0503020204020204" pitchFamily="34" charset="-122"/>
              </a:rPr>
              <a:t>的非簇头节点只与本簇的簇头节点</a:t>
            </a:r>
            <a:r>
              <a:rPr lang="zh-CN" altLang="en-US" sz="2400" dirty="0" smtClean="0">
                <a:latin typeface="微软雅黑" panose="020B0503020204020204" pitchFamily="34" charset="-122"/>
                <a:ea typeface="微软雅黑" panose="020B0503020204020204" pitchFamily="34" charset="-122"/>
              </a:rPr>
              <a:t>通信。</a:t>
            </a:r>
            <a:endParaRPr lang="en-US" altLang="zh-CN" sz="2400" dirty="0" smtClean="0">
              <a:latin typeface="微软雅黑" panose="020B0503020204020204" pitchFamily="34" charset="-122"/>
              <a:ea typeface="微软雅黑" panose="020B0503020204020204" pitchFamily="34" charset="-122"/>
            </a:endParaRPr>
          </a:p>
          <a:p>
            <a:pPr marL="342900" indent="-342900" algn="just">
              <a:lnSpc>
                <a:spcPct val="150000"/>
              </a:lnSpc>
              <a:buClr>
                <a:srgbClr val="FF3300"/>
              </a:buClr>
              <a:buSzPct val="85000"/>
              <a:buFont typeface="Wingdings" panose="05000000000000000000" pitchFamily="2" charset="2"/>
              <a:buChar char="p"/>
            </a:pPr>
            <a:r>
              <a:rPr lang="en-US" altLang="zh-CN" sz="2400" b="1" dirty="0" smtClean="0">
                <a:solidFill>
                  <a:srgbClr val="0000FF"/>
                </a:solidFill>
                <a:latin typeface="微软雅黑" panose="020B0503020204020204" pitchFamily="34" charset="-122"/>
                <a:ea typeface="微软雅黑" panose="020B0503020204020204" pitchFamily="34" charset="-122"/>
              </a:rPr>
              <a:t>LEACH</a:t>
            </a:r>
            <a:r>
              <a:rPr lang="zh-CN" altLang="en-US" sz="2400" b="1" dirty="0">
                <a:solidFill>
                  <a:srgbClr val="0000FF"/>
                </a:solidFill>
                <a:latin typeface="微软雅黑" panose="020B0503020204020204" pitchFamily="34" charset="-122"/>
                <a:ea typeface="微软雅黑" panose="020B0503020204020204" pitchFamily="34" charset="-122"/>
              </a:rPr>
              <a:t>使用轮转的方式选举节点成为簇头节</a:t>
            </a:r>
            <a:r>
              <a:rPr lang="zh-CN" altLang="en-US" sz="2400" b="1" dirty="0" smtClean="0">
                <a:solidFill>
                  <a:srgbClr val="0000FF"/>
                </a:solidFill>
                <a:latin typeface="微软雅黑" panose="020B0503020204020204" pitchFamily="34" charset="-122"/>
                <a:ea typeface="微软雅黑" panose="020B0503020204020204" pitchFamily="34" charset="-122"/>
              </a:rPr>
              <a:t>点</a:t>
            </a:r>
            <a:r>
              <a:rPr lang="zh-CN" altLang="en-US" sz="2400" dirty="0" smtClean="0">
                <a:latin typeface="微软雅黑" panose="020B0503020204020204" pitchFamily="34" charset="-122"/>
                <a:ea typeface="微软雅黑" panose="020B0503020204020204" pitchFamily="34" charset="-122"/>
              </a:rPr>
              <a:t>，从而</a:t>
            </a:r>
            <a:r>
              <a:rPr lang="zh-CN" altLang="en-US" sz="2400" dirty="0">
                <a:latin typeface="微软雅黑" panose="020B0503020204020204" pitchFamily="34" charset="-122"/>
                <a:ea typeface="微软雅黑" panose="020B0503020204020204" pitchFamily="34" charset="-122"/>
              </a:rPr>
              <a:t>让所有的节点都有机会成为簇头节点而达到网络中节点能量消耗均匀的目的</a:t>
            </a:r>
            <a:r>
              <a:rPr lang="zh-CN" altLang="en-US" sz="2400" dirty="0" smtClean="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graphicFrame>
        <p:nvGraphicFramePr>
          <p:cNvPr id="2" name="对象 1"/>
          <p:cNvGraphicFramePr>
            <a:graphicFrameLocks noChangeAspect="1"/>
          </p:cNvGraphicFramePr>
          <p:nvPr/>
        </p:nvGraphicFramePr>
        <p:xfrm>
          <a:off x="7051848" y="962298"/>
          <a:ext cx="4679950" cy="5707062"/>
        </p:xfrm>
        <a:graphic>
          <a:graphicData uri="http://schemas.openxmlformats.org/presentationml/2006/ole">
            <mc:AlternateContent xmlns:mc="http://schemas.openxmlformats.org/markup-compatibility/2006">
              <mc:Choice xmlns:v="urn:schemas-microsoft-com:vml" Requires="v">
                <p:oleObj spid="_x0000_s81082" name="Visio" r:id="rId1" imgW="4276090" imgH="5217160" progId="Visio.Drawing.11">
                  <p:embed/>
                </p:oleObj>
              </mc:Choice>
              <mc:Fallback>
                <p:oleObj name="Visio" r:id="rId1" imgW="4276090" imgH="5217160" progId="Visio.Drawing.11">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1848" y="962298"/>
                        <a:ext cx="4679950" cy="5707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l"/>
            <a:r>
              <a:rPr lang="zh-CN" altLang="en-US" dirty="0" smtClean="0"/>
              <a:t>（</a:t>
            </a:r>
            <a:r>
              <a:rPr lang="en-US" altLang="zh-CN" dirty="0" smtClean="0"/>
              <a:t>2</a:t>
            </a:r>
            <a:r>
              <a:rPr lang="zh-CN" altLang="en-US" dirty="0" smtClean="0"/>
              <a:t>）</a:t>
            </a:r>
            <a:r>
              <a:rPr lang="en-US" altLang="zh-CN" dirty="0"/>
              <a:t>HEED</a:t>
            </a:r>
            <a:endParaRPr lang="zh-CN" altLang="en-US" dirty="0"/>
          </a:p>
        </p:txBody>
      </p:sp>
      <p:sp>
        <p:nvSpPr>
          <p:cNvPr id="34820" name="TextBox 11"/>
          <p:cNvSpPr txBox="1"/>
          <p:nvPr/>
        </p:nvSpPr>
        <p:spPr>
          <a:xfrm>
            <a:off x="839416" y="1124744"/>
            <a:ext cx="10873208" cy="5262979"/>
          </a:xfrm>
          <a:prstGeom prst="rect">
            <a:avLst/>
          </a:prstGeom>
          <a:noFill/>
          <a:ln w="9525">
            <a:noFill/>
          </a:ln>
        </p:spPr>
        <p:txBody>
          <a:bodyPr wrap="square">
            <a:spAutoFit/>
          </a:bodyPr>
          <a:lstStyle/>
          <a:p>
            <a:pPr marL="342900" indent="-342900" algn="just">
              <a:lnSpc>
                <a:spcPct val="150000"/>
              </a:lnSpc>
              <a:buClr>
                <a:srgbClr val="FF3300"/>
              </a:buClr>
              <a:buSzPct val="85000"/>
              <a:buFont typeface="Wingdings" panose="05000000000000000000" pitchFamily="2" charset="2"/>
              <a:buChar char="p"/>
            </a:pPr>
            <a:r>
              <a:rPr lang="en-US" altLang="zh-CN" sz="2800" dirty="0" smtClean="0">
                <a:latin typeface="微软雅黑" panose="020B0503020204020204" pitchFamily="34" charset="-122"/>
                <a:ea typeface="微软雅黑" panose="020B0503020204020204" pitchFamily="34" charset="-122"/>
              </a:rPr>
              <a:t>HEED</a:t>
            </a:r>
            <a:r>
              <a:rPr lang="zh-CN" altLang="en-US" sz="2800" dirty="0" smtClean="0">
                <a:latin typeface="微软雅黑" panose="020B0503020204020204" pitchFamily="34" charset="-122"/>
                <a:ea typeface="微软雅黑" panose="020B0503020204020204" pitchFamily="34" charset="-122"/>
              </a:rPr>
              <a:t>（</a:t>
            </a:r>
            <a:r>
              <a:rPr lang="en-US" altLang="zh-CN" sz="2800" dirty="0"/>
              <a:t> </a:t>
            </a:r>
            <a:r>
              <a:rPr lang="en-US" altLang="zh-CN" sz="2800" dirty="0" smtClean="0"/>
              <a:t>Hybrid</a:t>
            </a:r>
            <a:r>
              <a:rPr lang="zh-CN" altLang="en-US" sz="2800" dirty="0" smtClean="0"/>
              <a:t> </a:t>
            </a:r>
            <a:r>
              <a:rPr lang="en-US" altLang="zh-CN" sz="2800" dirty="0" smtClean="0"/>
              <a:t>Energy-Efficient </a:t>
            </a:r>
            <a:r>
              <a:rPr lang="en-US" altLang="zh-CN" sz="2800" dirty="0"/>
              <a:t>Distributed clustering </a:t>
            </a:r>
            <a:r>
              <a:rPr lang="zh-CN" altLang="en-US" sz="2800" dirty="0" smtClean="0">
                <a:latin typeface="微软雅黑" panose="020B0503020204020204" pitchFamily="34" charset="-122"/>
                <a:ea typeface="微软雅黑" panose="020B0503020204020204" pitchFamily="34" charset="-122"/>
              </a:rPr>
              <a:t>）是</a:t>
            </a:r>
            <a:r>
              <a:rPr lang="zh-CN" altLang="en-US" sz="2800" dirty="0">
                <a:latin typeface="微软雅黑" panose="020B0503020204020204" pitchFamily="34" charset="-122"/>
                <a:ea typeface="微软雅黑" panose="020B0503020204020204" pitchFamily="34" charset="-122"/>
              </a:rPr>
              <a:t>一种</a:t>
            </a:r>
            <a:r>
              <a:rPr lang="zh-CN" altLang="en-US" sz="2800" b="1" dirty="0">
                <a:solidFill>
                  <a:srgbClr val="0000FF"/>
                </a:solidFill>
                <a:latin typeface="微软雅黑" panose="020B0503020204020204" pitchFamily="34" charset="-122"/>
                <a:ea typeface="微软雅黑" panose="020B0503020204020204" pitchFamily="34" charset="-122"/>
              </a:rPr>
              <a:t>混合式的分簇算法</a:t>
            </a:r>
            <a:r>
              <a:rPr lang="zh-CN" altLang="en-US" sz="2800" dirty="0">
                <a:latin typeface="微软雅黑" panose="020B0503020204020204" pitchFamily="34" charset="-122"/>
                <a:ea typeface="微软雅黑" panose="020B0503020204020204" pitchFamily="34" charset="-122"/>
              </a:rPr>
              <a:t>，通过定义簇内</a:t>
            </a:r>
            <a:r>
              <a:rPr lang="zh-CN" altLang="en-US" sz="2800" b="1" dirty="0">
                <a:solidFill>
                  <a:srgbClr val="FF0000"/>
                </a:solidFill>
                <a:latin typeface="微软雅黑" panose="020B0503020204020204" pitchFamily="34" charset="-122"/>
                <a:ea typeface="微软雅黑" panose="020B0503020204020204" pitchFamily="34" charset="-122"/>
              </a:rPr>
              <a:t>平均最小可达功率</a:t>
            </a:r>
            <a:r>
              <a:rPr lang="en-US" altLang="zh-CN" sz="2800" b="1" dirty="0">
                <a:solidFill>
                  <a:srgbClr val="FF0000"/>
                </a:solidFill>
                <a:latin typeface="微软雅黑" panose="020B0503020204020204" pitchFamily="34" charset="-122"/>
                <a:ea typeface="微软雅黑" panose="020B0503020204020204" pitchFamily="34" charset="-122"/>
              </a:rPr>
              <a:t>AMRP</a:t>
            </a:r>
            <a:r>
              <a:rPr lang="zh-CN" altLang="en-US" sz="2800" dirty="0">
                <a:latin typeface="微软雅黑" panose="020B0503020204020204" pitchFamily="34" charset="-122"/>
                <a:ea typeface="微软雅黑" panose="020B0503020204020204" pitchFamily="34" charset="-122"/>
              </a:rPr>
              <a:t>指标来衡量簇内节点通信成本</a:t>
            </a:r>
            <a:r>
              <a:rPr lang="zh-CN" altLang="en-US" sz="2800" dirty="0" smtClean="0">
                <a:latin typeface="微软雅黑" panose="020B0503020204020204" pitchFamily="34" charset="-122"/>
                <a:ea typeface="微软雅黑" panose="020B0503020204020204" pitchFamily="34" charset="-122"/>
              </a:rPr>
              <a:t>。</a:t>
            </a:r>
            <a:endParaRPr lang="en-US" altLang="zh-CN" sz="2800" dirty="0" smtClean="0">
              <a:latin typeface="微软雅黑" panose="020B0503020204020204" pitchFamily="34" charset="-122"/>
              <a:ea typeface="微软雅黑" panose="020B0503020204020204" pitchFamily="34" charset="-122"/>
            </a:endParaRPr>
          </a:p>
          <a:p>
            <a:pPr marL="342900" indent="-342900" algn="just">
              <a:lnSpc>
                <a:spcPct val="150000"/>
              </a:lnSpc>
              <a:buClr>
                <a:srgbClr val="FF3300"/>
              </a:buClr>
              <a:buSzPct val="85000"/>
              <a:buFont typeface="Wingdings" panose="05000000000000000000" pitchFamily="2" charset="2"/>
              <a:buChar char="p"/>
            </a:pPr>
            <a:endParaRPr lang="en-US" altLang="zh-CN" sz="2800" dirty="0" smtClean="0">
              <a:latin typeface="微软雅黑" panose="020B0503020204020204" pitchFamily="34" charset="-122"/>
              <a:ea typeface="微软雅黑" panose="020B0503020204020204" pitchFamily="34" charset="-122"/>
            </a:endParaRPr>
          </a:p>
          <a:p>
            <a:pPr marL="342900" indent="-342900" algn="just">
              <a:lnSpc>
                <a:spcPct val="200000"/>
              </a:lnSpc>
              <a:buClr>
                <a:srgbClr val="FF3300"/>
              </a:buClr>
              <a:buSzPct val="85000"/>
              <a:buFont typeface="Wingdings" panose="05000000000000000000" pitchFamily="2" charset="2"/>
              <a:buChar char="p"/>
            </a:pPr>
            <a:r>
              <a:rPr lang="en-US" altLang="zh-CN" sz="2800" dirty="0" smtClean="0">
                <a:latin typeface="微软雅黑" panose="020B0503020204020204" pitchFamily="34" charset="-122"/>
                <a:ea typeface="微软雅黑" panose="020B0503020204020204" pitchFamily="34" charset="-122"/>
              </a:rPr>
              <a:t>HEED</a:t>
            </a:r>
            <a:r>
              <a:rPr lang="zh-CN" altLang="en-US" sz="2800" dirty="0">
                <a:latin typeface="微软雅黑" panose="020B0503020204020204" pitchFamily="34" charset="-122"/>
                <a:ea typeface="微软雅黑" panose="020B0503020204020204" pitchFamily="34" charset="-122"/>
              </a:rPr>
              <a:t>算法首先</a:t>
            </a:r>
            <a:r>
              <a:rPr lang="zh-CN" altLang="en-US" sz="2800" dirty="0">
                <a:solidFill>
                  <a:srgbClr val="FF0000"/>
                </a:solidFill>
                <a:latin typeface="微软雅黑" panose="020B0503020204020204" pitchFamily="34" charset="-122"/>
                <a:ea typeface="微软雅黑" panose="020B0503020204020204" pitchFamily="34" charset="-122"/>
              </a:rPr>
              <a:t>根据节点的剩余能量来概率性地选择一些候选节点，以簇内通信代价的高低来竞争产生最终簇头</a:t>
            </a:r>
            <a:r>
              <a:rPr lang="zh-CN" altLang="en-US" sz="2800" dirty="0">
                <a:latin typeface="微软雅黑" panose="020B0503020204020204" pitchFamily="34" charset="-122"/>
                <a:ea typeface="微软雅黑" panose="020B0503020204020204" pitchFamily="34" charset="-122"/>
              </a:rPr>
              <a:t>，以簇内平均可达能量作为衡量簇内通信成本的标准</a:t>
            </a:r>
            <a:r>
              <a:rPr lang="zh-CN" altLang="en-US" sz="2800" dirty="0" smtClean="0">
                <a:latin typeface="微软雅黑" panose="020B0503020204020204" pitchFamily="34" charset="-122"/>
                <a:ea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 name="TextBox 1"/>
              <p:cNvSpPr txBox="1"/>
              <p:nvPr/>
            </p:nvSpPr>
            <p:spPr>
              <a:xfrm>
                <a:off x="4151784" y="2924944"/>
                <a:ext cx="4248472" cy="84972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pt-BR" altLang="zh-CN" sz="2400" b="1" i="1" smtClean="0">
                              <a:solidFill>
                                <a:srgbClr val="0000FF"/>
                              </a:solidFill>
                              <a:latin typeface="Cambria Math" panose="02040503050406030204" pitchFamily="18" charset="0"/>
                            </a:rPr>
                          </m:ctrlPr>
                        </m:sSupPr>
                        <m:e>
                          <m:r>
                            <a:rPr lang="en-US" altLang="zh-CN" sz="2400" b="1" i="1" smtClean="0">
                              <a:solidFill>
                                <a:srgbClr val="0000FF"/>
                              </a:solidFill>
                              <a:latin typeface="Cambria Math" panose="02040503050406030204"/>
                            </a:rPr>
                            <m:t>𝑨𝑴𝑹𝑷</m:t>
                          </m:r>
                        </m:e>
                        <m:sup/>
                      </m:sSup>
                      <m:r>
                        <a:rPr lang="pt-BR" altLang="zh-CN" sz="2400" b="1" i="1" smtClean="0">
                          <a:solidFill>
                            <a:srgbClr val="0000FF"/>
                          </a:solidFill>
                          <a:latin typeface="Cambria Math" panose="02040503050406030204"/>
                        </a:rPr>
                        <m:t>=</m:t>
                      </m:r>
                      <m:f>
                        <m:fPr>
                          <m:ctrlPr>
                            <a:rPr lang="en-US" altLang="zh-CN" sz="2400" b="1" i="1" dirty="0" smtClean="0">
                              <a:solidFill>
                                <a:srgbClr val="0000FF"/>
                              </a:solidFill>
                              <a:latin typeface="Cambria Math" panose="02040503050406030204" pitchFamily="18" charset="0"/>
                            </a:rPr>
                          </m:ctrlPr>
                        </m:fPr>
                        <m:num>
                          <m:nary>
                            <m:naryPr>
                              <m:chr m:val="∑"/>
                              <m:ctrlPr>
                                <a:rPr lang="pt-BR" altLang="zh-CN" sz="2400" b="1" i="1">
                                  <a:solidFill>
                                    <a:srgbClr val="0000FF"/>
                                  </a:solidFill>
                                  <a:latin typeface="Cambria Math" panose="02040503050406030204" pitchFamily="18" charset="0"/>
                                </a:rPr>
                              </m:ctrlPr>
                            </m:naryPr>
                            <m:sub>
                              <m:r>
                                <m:rPr>
                                  <m:brk m:alnAt="23"/>
                                </m:rPr>
                                <a:rPr lang="en-US" altLang="zh-CN" sz="2400" b="1" i="1">
                                  <a:solidFill>
                                    <a:srgbClr val="0000FF"/>
                                  </a:solidFill>
                                  <a:latin typeface="Cambria Math" panose="02040503050406030204"/>
                                </a:rPr>
                                <m:t>𝒊</m:t>
                              </m:r>
                              <m:r>
                                <a:rPr lang="pt-BR" altLang="zh-CN" sz="2400" b="1" i="1">
                                  <a:solidFill>
                                    <a:srgbClr val="0000FF"/>
                                  </a:solidFill>
                                  <a:latin typeface="Cambria Math" panose="02040503050406030204"/>
                                </a:rPr>
                                <m:t>=</m:t>
                              </m:r>
                              <m:r>
                                <a:rPr lang="en-US" altLang="zh-CN" sz="2400" b="1" i="1">
                                  <a:solidFill>
                                    <a:srgbClr val="0000FF"/>
                                  </a:solidFill>
                                  <a:latin typeface="Cambria Math" panose="02040503050406030204"/>
                                </a:rPr>
                                <m:t>𝟏</m:t>
                              </m:r>
                            </m:sub>
                            <m:sup>
                              <m:r>
                                <a:rPr lang="en-US" altLang="zh-CN" sz="2400" b="1" i="1">
                                  <a:solidFill>
                                    <a:srgbClr val="0000FF"/>
                                  </a:solidFill>
                                  <a:latin typeface="Cambria Math" panose="02040503050406030204"/>
                                </a:rPr>
                                <m:t>𝑴</m:t>
                              </m:r>
                            </m:sup>
                            <m:e>
                              <m:r>
                                <a:rPr lang="en-US" altLang="zh-CN" sz="2400" b="1" i="1">
                                  <a:solidFill>
                                    <a:srgbClr val="0000FF"/>
                                  </a:solidFill>
                                  <a:latin typeface="Cambria Math" panose="02040503050406030204"/>
                                </a:rPr>
                                <m:t>𝑴𝒊𝒏𝑷𝒘𝒓</m:t>
                              </m:r>
                              <m:r>
                                <a:rPr lang="en-US" altLang="zh-CN" sz="2400" b="1" i="1" baseline="-25000">
                                  <a:solidFill>
                                    <a:srgbClr val="0000FF"/>
                                  </a:solidFill>
                                  <a:latin typeface="Cambria Math" panose="02040503050406030204"/>
                                </a:rPr>
                                <m:t>𝒊</m:t>
                              </m:r>
                            </m:e>
                          </m:nary>
                        </m:num>
                        <m:den>
                          <m:r>
                            <a:rPr lang="en-US" altLang="zh-CN" sz="2400" b="1" i="1" dirty="0" smtClean="0">
                              <a:solidFill>
                                <a:srgbClr val="0000FF"/>
                              </a:solidFill>
                              <a:latin typeface="Cambria Math" panose="02040503050406030204"/>
                            </a:rPr>
                            <m:t>𝑴</m:t>
                          </m:r>
                        </m:den>
                      </m:f>
                    </m:oMath>
                  </m:oMathPara>
                </a14:m>
                <a:endParaRPr lang="zh-CN" altLang="en-US" sz="2400" b="1" dirty="0">
                  <a:solidFill>
                    <a:srgbClr val="0000FF"/>
                  </a:solidFill>
                </a:endParaRPr>
              </a:p>
            </p:txBody>
          </p:sp>
        </mc:Choice>
        <mc:Fallback>
          <p:sp>
            <p:nvSpPr>
              <p:cNvPr id="2" name="TextBox 1"/>
              <p:cNvSpPr txBox="1">
                <a:spLocks noRot="1" noChangeAspect="1" noMove="1" noResize="1" noEditPoints="1" noAdjustHandles="1" noChangeArrowheads="1" noChangeShapeType="1" noTextEdit="1"/>
              </p:cNvSpPr>
              <p:nvPr/>
            </p:nvSpPr>
            <p:spPr>
              <a:xfrm>
                <a:off x="4151784" y="2924944"/>
                <a:ext cx="4248472" cy="849720"/>
              </a:xfrm>
              <a:prstGeom prst="rect">
                <a:avLst/>
              </a:prstGeom>
              <a:blipFill rotWithShape="1">
                <a:blip r:embed="rId1"/>
                <a:stretch>
                  <a:fillRect l="-4" t="-16" r="11" b="-4831"/>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l"/>
            <a:r>
              <a:rPr lang="zh-CN" altLang="en-US" dirty="0" smtClean="0"/>
              <a:t>（</a:t>
            </a:r>
            <a:r>
              <a:rPr lang="en-US" altLang="zh-CN" dirty="0" smtClean="0"/>
              <a:t>2</a:t>
            </a:r>
            <a:r>
              <a:rPr lang="zh-CN" altLang="en-US" dirty="0" smtClean="0"/>
              <a:t>）</a:t>
            </a:r>
            <a:r>
              <a:rPr lang="en-US" altLang="zh-CN" dirty="0"/>
              <a:t>HEED</a:t>
            </a:r>
            <a:endParaRPr lang="zh-CN" altLang="en-US" dirty="0"/>
          </a:p>
        </p:txBody>
      </p:sp>
      <p:sp>
        <p:nvSpPr>
          <p:cNvPr id="34820" name="TextBox 11"/>
          <p:cNvSpPr txBox="1"/>
          <p:nvPr/>
        </p:nvSpPr>
        <p:spPr>
          <a:xfrm>
            <a:off x="839416" y="1124744"/>
            <a:ext cx="10873208" cy="5493812"/>
          </a:xfrm>
          <a:prstGeom prst="rect">
            <a:avLst/>
          </a:prstGeom>
          <a:noFill/>
          <a:ln w="9525">
            <a:noFill/>
          </a:ln>
        </p:spPr>
        <p:txBody>
          <a:bodyPr wrap="square">
            <a:spAutoFit/>
          </a:bodyPr>
          <a:lstStyle/>
          <a:p>
            <a:pPr marL="342900" indent="-342900" algn="just">
              <a:lnSpc>
                <a:spcPct val="150000"/>
              </a:lnSpc>
              <a:buClr>
                <a:srgbClr val="FF3300"/>
              </a:buClr>
              <a:buSzPct val="85000"/>
              <a:buFont typeface="Wingdings" panose="05000000000000000000" pitchFamily="2" charset="2"/>
              <a:buChar char="p"/>
            </a:pPr>
            <a:r>
              <a:rPr lang="en-US" altLang="zh-CN" sz="2600" dirty="0" smtClean="0">
                <a:latin typeface="微软雅黑" panose="020B0503020204020204" pitchFamily="34" charset="-122"/>
                <a:ea typeface="微软雅黑" panose="020B0503020204020204" pitchFamily="34" charset="-122"/>
              </a:rPr>
              <a:t>HEED</a:t>
            </a:r>
            <a:r>
              <a:rPr lang="zh-CN" altLang="en-US" sz="2600" dirty="0">
                <a:latin typeface="微软雅黑" panose="020B0503020204020204" pitchFamily="34" charset="-122"/>
                <a:ea typeface="微软雅黑" panose="020B0503020204020204" pitchFamily="34" charset="-122"/>
              </a:rPr>
              <a:t>算法将操作时间分为</a:t>
            </a:r>
            <a:r>
              <a:rPr lang="zh-CN" altLang="en-US" sz="2600" dirty="0">
                <a:solidFill>
                  <a:srgbClr val="FF0000"/>
                </a:solidFill>
                <a:latin typeface="微软雅黑" panose="020B0503020204020204" pitchFamily="34" charset="-122"/>
                <a:ea typeface="微软雅黑" panose="020B0503020204020204" pitchFamily="34" charset="-122"/>
              </a:rPr>
              <a:t>成簇持续时间</a:t>
            </a:r>
            <a:r>
              <a:rPr lang="en-US" altLang="zh-CN" sz="2600" dirty="0" smtClean="0">
                <a:solidFill>
                  <a:srgbClr val="FF0000"/>
                </a:solidFill>
                <a:latin typeface="微软雅黑" panose="020B0503020204020204" pitchFamily="34" charset="-122"/>
                <a:ea typeface="微软雅黑" panose="020B0503020204020204" pitchFamily="34" charset="-122"/>
              </a:rPr>
              <a:t>T</a:t>
            </a:r>
            <a:r>
              <a:rPr lang="en-US" altLang="zh-CN" sz="2600" baseline="-25000" dirty="0">
                <a:solidFill>
                  <a:srgbClr val="FF0000"/>
                </a:solidFill>
                <a:latin typeface="微软雅黑" panose="020B0503020204020204" pitchFamily="34" charset="-122"/>
                <a:ea typeface="微软雅黑" panose="020B0503020204020204" pitchFamily="34" charset="-122"/>
              </a:rPr>
              <a:t>CP</a:t>
            </a:r>
            <a:r>
              <a:rPr lang="zh-CN" altLang="en-US" sz="2600" dirty="0" smtClean="0">
                <a:latin typeface="微软雅黑" panose="020B0503020204020204" pitchFamily="34" charset="-122"/>
                <a:ea typeface="微软雅黑" panose="020B0503020204020204" pitchFamily="34" charset="-122"/>
              </a:rPr>
              <a:t>和</a:t>
            </a:r>
            <a:r>
              <a:rPr lang="zh-CN" altLang="en-US" sz="2600" dirty="0">
                <a:solidFill>
                  <a:srgbClr val="FF0000"/>
                </a:solidFill>
                <a:latin typeface="微软雅黑" panose="020B0503020204020204" pitchFamily="34" charset="-122"/>
                <a:ea typeface="微软雅黑" panose="020B0503020204020204" pitchFamily="34" charset="-122"/>
              </a:rPr>
              <a:t>网络操作时间</a:t>
            </a:r>
            <a:r>
              <a:rPr lang="en-US" altLang="zh-CN" sz="2600" dirty="0">
                <a:solidFill>
                  <a:srgbClr val="FF0000"/>
                </a:solidFill>
                <a:latin typeface="微软雅黑" panose="020B0503020204020204" pitchFamily="34" charset="-122"/>
                <a:ea typeface="微软雅黑" panose="020B0503020204020204" pitchFamily="34" charset="-122"/>
              </a:rPr>
              <a:t>T</a:t>
            </a:r>
            <a:r>
              <a:rPr lang="en-US" altLang="zh-CN" sz="2600" baseline="-25000" dirty="0">
                <a:solidFill>
                  <a:srgbClr val="FF0000"/>
                </a:solidFill>
                <a:latin typeface="微软雅黑" panose="020B0503020204020204" pitchFamily="34" charset="-122"/>
                <a:ea typeface="微软雅黑" panose="020B0503020204020204" pitchFamily="34" charset="-122"/>
              </a:rPr>
              <a:t>NO</a:t>
            </a:r>
            <a:r>
              <a:rPr lang="zh-CN" altLang="en-US" sz="2600" dirty="0" smtClean="0">
                <a:latin typeface="微软雅黑" panose="020B0503020204020204" pitchFamily="34" charset="-122"/>
                <a:ea typeface="微软雅黑" panose="020B0503020204020204" pitchFamily="34" charset="-122"/>
              </a:rPr>
              <a:t>。</a:t>
            </a:r>
            <a:endParaRPr lang="en-US" altLang="zh-CN" sz="2600" dirty="0" smtClean="0">
              <a:latin typeface="微软雅黑" panose="020B0503020204020204" pitchFamily="34" charset="-122"/>
              <a:ea typeface="微软雅黑" panose="020B0503020204020204" pitchFamily="34" charset="-122"/>
            </a:endParaRPr>
          </a:p>
          <a:p>
            <a:pPr marL="342900" indent="-342900" algn="just">
              <a:lnSpc>
                <a:spcPct val="150000"/>
              </a:lnSpc>
              <a:buClr>
                <a:srgbClr val="FF3300"/>
              </a:buClr>
              <a:buSzPct val="85000"/>
              <a:buFont typeface="Wingdings" panose="05000000000000000000" pitchFamily="2" charset="2"/>
              <a:buChar char="p"/>
            </a:pPr>
            <a:r>
              <a:rPr lang="zh-CN" altLang="en-US" sz="2600" dirty="0" smtClean="0">
                <a:latin typeface="微软雅黑" panose="020B0503020204020204" pitchFamily="34" charset="-122"/>
                <a:ea typeface="微软雅黑" panose="020B0503020204020204" pitchFamily="34" charset="-122"/>
              </a:rPr>
              <a:t>在</a:t>
            </a:r>
            <a:r>
              <a:rPr lang="zh-CN" altLang="en-US" sz="2600" dirty="0">
                <a:solidFill>
                  <a:srgbClr val="0000FF"/>
                </a:solidFill>
                <a:latin typeface="微软雅黑" panose="020B0503020204020204" pitchFamily="34" charset="-122"/>
                <a:ea typeface="微软雅黑" panose="020B0503020204020204" pitchFamily="34" charset="-122"/>
              </a:rPr>
              <a:t>成簇持续时间内</a:t>
            </a:r>
            <a:r>
              <a:rPr lang="zh-CN" altLang="en-US" sz="2600" dirty="0">
                <a:latin typeface="微软雅黑" panose="020B0503020204020204" pitchFamily="34" charset="-122"/>
                <a:ea typeface="微软雅黑" panose="020B0503020204020204" pitchFamily="34" charset="-122"/>
              </a:rPr>
              <a:t>每个节点分布式的通过有限次的</a:t>
            </a:r>
            <a:r>
              <a:rPr lang="zh-CN" altLang="en-US" sz="2600" dirty="0">
                <a:solidFill>
                  <a:srgbClr val="0000FF"/>
                </a:solidFill>
                <a:latin typeface="微软雅黑" panose="020B0503020204020204" pitchFamily="34" charset="-122"/>
                <a:ea typeface="微软雅黑" panose="020B0503020204020204" pitchFamily="34" charset="-122"/>
              </a:rPr>
              <a:t>迭代选举出簇头</a:t>
            </a:r>
            <a:r>
              <a:rPr lang="zh-CN" altLang="en-US" sz="2600" dirty="0">
                <a:latin typeface="微软雅黑" panose="020B0503020204020204" pitchFamily="34" charset="-122"/>
                <a:ea typeface="微软雅黑" panose="020B0503020204020204" pitchFamily="34" charset="-122"/>
              </a:rPr>
              <a:t>节点，</a:t>
            </a:r>
            <a:r>
              <a:rPr lang="zh-CN" altLang="en-US" sz="2600" b="1" dirty="0">
                <a:solidFill>
                  <a:srgbClr val="FF0000"/>
                </a:solidFill>
                <a:latin typeface="微软雅黑" panose="020B0503020204020204" pitchFamily="34" charset="-122"/>
                <a:ea typeface="微软雅黑" panose="020B0503020204020204" pitchFamily="34" charset="-122"/>
              </a:rPr>
              <a:t>节点在网络操作时间内发送数据到本簇簇头节点</a:t>
            </a:r>
            <a:r>
              <a:rPr lang="zh-CN" altLang="en-US" sz="2600" dirty="0">
                <a:latin typeface="微软雅黑" panose="020B0503020204020204" pitchFamily="34" charset="-122"/>
                <a:ea typeface="微软雅黑" panose="020B0503020204020204" pitchFamily="34" charset="-122"/>
              </a:rPr>
              <a:t>，簇头节点可以选择一种路由协议将数据经过多条路径经由其他簇头节点传送到基站或者汇聚节点</a:t>
            </a:r>
            <a:r>
              <a:rPr lang="zh-CN" altLang="en-US" sz="2600" dirty="0" smtClean="0">
                <a:latin typeface="微软雅黑" panose="020B0503020204020204" pitchFamily="34" charset="-122"/>
                <a:ea typeface="微软雅黑" panose="020B0503020204020204" pitchFamily="34" charset="-122"/>
              </a:rPr>
              <a:t>。</a:t>
            </a:r>
            <a:endParaRPr lang="en-US" altLang="zh-CN" sz="2600" dirty="0" smtClean="0">
              <a:latin typeface="微软雅黑" panose="020B0503020204020204" pitchFamily="34" charset="-122"/>
              <a:ea typeface="微软雅黑" panose="020B0503020204020204" pitchFamily="34" charset="-122"/>
            </a:endParaRPr>
          </a:p>
          <a:p>
            <a:pPr marL="342900" indent="-342900" algn="just">
              <a:lnSpc>
                <a:spcPct val="150000"/>
              </a:lnSpc>
              <a:buClr>
                <a:srgbClr val="FF3300"/>
              </a:buClr>
              <a:buSzPct val="85000"/>
              <a:buFont typeface="Wingdings" panose="05000000000000000000" pitchFamily="2" charset="2"/>
              <a:buChar char="p"/>
            </a:pPr>
            <a:r>
              <a:rPr lang="zh-CN" altLang="en-US" sz="2600" dirty="0" smtClean="0">
                <a:latin typeface="微软雅黑" panose="020B0503020204020204" pitchFamily="34" charset="-122"/>
                <a:ea typeface="微软雅黑" panose="020B0503020204020204" pitchFamily="34" charset="-122"/>
              </a:rPr>
              <a:t>在</a:t>
            </a:r>
            <a:r>
              <a:rPr lang="zh-CN" altLang="en-US" sz="2600" dirty="0">
                <a:solidFill>
                  <a:srgbClr val="0000FF"/>
                </a:solidFill>
                <a:latin typeface="微软雅黑" panose="020B0503020204020204" pitchFamily="34" charset="-122"/>
                <a:ea typeface="微软雅黑" panose="020B0503020204020204" pitchFamily="34" charset="-122"/>
              </a:rPr>
              <a:t>簇头选举阶段</a:t>
            </a:r>
            <a:r>
              <a:rPr lang="zh-CN" altLang="en-US" sz="2600" dirty="0">
                <a:latin typeface="微软雅黑" panose="020B0503020204020204" pitchFamily="34" charset="-122"/>
                <a:ea typeface="微软雅黑" panose="020B0503020204020204" pitchFamily="34" charset="-122"/>
              </a:rPr>
              <a:t>，每个节点以不同的初始概率发送竞争消息，每次迭代将概率加倍直至为</a:t>
            </a:r>
            <a:r>
              <a:rPr lang="en-US" altLang="zh-CN" sz="2600" dirty="0">
                <a:latin typeface="微软雅黑" panose="020B0503020204020204" pitchFamily="34" charset="-122"/>
                <a:ea typeface="微软雅黑" panose="020B0503020204020204" pitchFamily="34" charset="-122"/>
              </a:rPr>
              <a:t>1</a:t>
            </a:r>
            <a:r>
              <a:rPr lang="zh-CN" altLang="en-US" sz="2600" dirty="0">
                <a:latin typeface="微软雅黑" panose="020B0503020204020204" pitchFamily="34" charset="-122"/>
                <a:ea typeface="微软雅黑" panose="020B0503020204020204" pitchFamily="34" charset="-122"/>
              </a:rPr>
              <a:t>或有邻节点己经被选为簇头。簇头竞选成功后，</a:t>
            </a:r>
            <a:r>
              <a:rPr lang="zh-CN" altLang="en-US" sz="2600" dirty="0">
                <a:solidFill>
                  <a:srgbClr val="FF0000"/>
                </a:solidFill>
                <a:latin typeface="微软雅黑" panose="020B0503020204020204" pitchFamily="34" charset="-122"/>
                <a:ea typeface="微软雅黑" panose="020B0503020204020204" pitchFamily="34" charset="-122"/>
              </a:rPr>
              <a:t>其他节点在竞争阶段根据收到的簇头通告信息选择</a:t>
            </a:r>
            <a:r>
              <a:rPr lang="zh-CN" altLang="en-US" sz="2600" dirty="0" smtClean="0">
                <a:solidFill>
                  <a:srgbClr val="FF0000"/>
                </a:solidFill>
                <a:latin typeface="微软雅黑" panose="020B0503020204020204" pitchFamily="34" charset="-122"/>
                <a:ea typeface="微软雅黑" panose="020B0503020204020204" pitchFamily="34" charset="-122"/>
              </a:rPr>
              <a:t>加入</a:t>
            </a:r>
            <a:r>
              <a:rPr lang="en-US" altLang="zh-CN" sz="2600" dirty="0" smtClean="0">
                <a:solidFill>
                  <a:srgbClr val="FF0000"/>
                </a:solidFill>
                <a:latin typeface="微软雅黑" panose="020B0503020204020204" pitchFamily="34" charset="-122"/>
                <a:ea typeface="微软雅黑" panose="020B0503020204020204" pitchFamily="34" charset="-122"/>
              </a:rPr>
              <a:t>AMRP</a:t>
            </a:r>
            <a:r>
              <a:rPr lang="zh-CN" altLang="en-US" sz="2600" dirty="0" smtClean="0">
                <a:solidFill>
                  <a:srgbClr val="FF0000"/>
                </a:solidFill>
                <a:latin typeface="微软雅黑" panose="020B0503020204020204" pitchFamily="34" charset="-122"/>
                <a:ea typeface="微软雅黑" panose="020B0503020204020204" pitchFamily="34" charset="-122"/>
              </a:rPr>
              <a:t>（最小通信</a:t>
            </a:r>
            <a:r>
              <a:rPr lang="zh-CN" altLang="en-US" sz="2600" dirty="0">
                <a:solidFill>
                  <a:srgbClr val="FF0000"/>
                </a:solidFill>
                <a:latin typeface="微软雅黑" panose="020B0503020204020204" pitchFamily="34" charset="-122"/>
                <a:ea typeface="微软雅黑" panose="020B0503020204020204" pitchFamily="34" charset="-122"/>
              </a:rPr>
              <a:t>代价</a:t>
            </a:r>
            <a:r>
              <a:rPr lang="zh-CN" altLang="en-US" sz="2600" dirty="0" smtClean="0">
                <a:solidFill>
                  <a:srgbClr val="FF0000"/>
                </a:solidFill>
                <a:latin typeface="微软雅黑" panose="020B0503020204020204" pitchFamily="34" charset="-122"/>
                <a:ea typeface="微软雅黑" panose="020B0503020204020204" pitchFamily="34" charset="-122"/>
              </a:rPr>
              <a:t>）最低</a:t>
            </a:r>
            <a:r>
              <a:rPr lang="zh-CN" altLang="en-US" sz="2600" dirty="0">
                <a:solidFill>
                  <a:srgbClr val="FF0000"/>
                </a:solidFill>
                <a:latin typeface="微软雅黑" panose="020B0503020204020204" pitchFamily="34" charset="-122"/>
                <a:ea typeface="微软雅黑" panose="020B0503020204020204" pitchFamily="34" charset="-122"/>
              </a:rPr>
              <a:t>的簇头。</a:t>
            </a:r>
            <a:endParaRPr lang="zh-CN" altLang="en-US" sz="26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l"/>
            <a:r>
              <a:rPr lang="zh-CN" altLang="en-US" dirty="0" smtClean="0"/>
              <a:t>（</a:t>
            </a:r>
            <a:r>
              <a:rPr lang="en-US" altLang="zh-CN" dirty="0" smtClean="0"/>
              <a:t>2</a:t>
            </a:r>
            <a:r>
              <a:rPr lang="zh-CN" altLang="en-US" dirty="0" smtClean="0"/>
              <a:t>）</a:t>
            </a:r>
            <a:r>
              <a:rPr lang="en-US" altLang="zh-CN" dirty="0"/>
              <a:t>HEED</a:t>
            </a:r>
            <a:endParaRPr lang="zh-CN" altLang="en-US" dirty="0"/>
          </a:p>
        </p:txBody>
      </p:sp>
      <p:sp>
        <p:nvSpPr>
          <p:cNvPr id="34820" name="TextBox 11"/>
          <p:cNvSpPr txBox="1"/>
          <p:nvPr/>
        </p:nvSpPr>
        <p:spPr>
          <a:xfrm>
            <a:off x="839416" y="980728"/>
            <a:ext cx="10873208" cy="5909310"/>
          </a:xfrm>
          <a:prstGeom prst="rect">
            <a:avLst/>
          </a:prstGeom>
          <a:noFill/>
          <a:ln w="9525">
            <a:noFill/>
          </a:ln>
        </p:spPr>
        <p:txBody>
          <a:bodyPr wrap="square">
            <a:spAutoFit/>
          </a:bodyPr>
          <a:lstStyle/>
          <a:p>
            <a:pPr algn="just">
              <a:lnSpc>
                <a:spcPct val="150000"/>
              </a:lnSpc>
              <a:buClr>
                <a:srgbClr val="FF3300"/>
              </a:buClr>
              <a:buSzPct val="85000"/>
            </a:pPr>
            <a:r>
              <a:rPr lang="en-US" altLang="zh-CN" sz="2800" dirty="0" smtClean="0">
                <a:latin typeface="微软雅黑" panose="020B0503020204020204" pitchFamily="34" charset="-122"/>
                <a:ea typeface="微软雅黑" panose="020B0503020204020204" pitchFamily="34" charset="-122"/>
              </a:rPr>
              <a:t>HEED</a:t>
            </a:r>
            <a:r>
              <a:rPr lang="zh-CN" altLang="en-US" sz="2800" dirty="0" smtClean="0">
                <a:latin typeface="微软雅黑" panose="020B0503020204020204" pitchFamily="34" charset="-122"/>
                <a:ea typeface="微软雅黑" panose="020B0503020204020204" pitchFamily="34" charset="-122"/>
              </a:rPr>
              <a:t>算法</a:t>
            </a:r>
            <a:r>
              <a:rPr lang="zh-CN" altLang="en-US" sz="2800" b="1" dirty="0" smtClean="0">
                <a:solidFill>
                  <a:srgbClr val="FF0000"/>
                </a:solidFill>
                <a:latin typeface="微软雅黑" panose="020B0503020204020204" pitchFamily="34" charset="-122"/>
                <a:ea typeface="微软雅黑" panose="020B0503020204020204" pitchFamily="34" charset="-122"/>
              </a:rPr>
              <a:t>优点</a:t>
            </a:r>
            <a:r>
              <a:rPr lang="zh-CN" altLang="en-US" sz="2800" dirty="0" smtClean="0">
                <a:latin typeface="微软雅黑" panose="020B0503020204020204" pitchFamily="34" charset="-122"/>
                <a:ea typeface="微软雅黑" panose="020B0503020204020204" pitchFamily="34" charset="-122"/>
              </a:rPr>
              <a:t>：</a:t>
            </a:r>
            <a:endParaRPr lang="en-US" altLang="zh-CN" sz="2800" dirty="0" smtClean="0">
              <a:latin typeface="微软雅黑" panose="020B0503020204020204" pitchFamily="34" charset="-122"/>
              <a:ea typeface="微软雅黑" panose="020B0503020204020204" pitchFamily="34" charset="-122"/>
            </a:endParaRPr>
          </a:p>
          <a:p>
            <a:pPr marL="342900" indent="-342900" algn="just">
              <a:lnSpc>
                <a:spcPct val="150000"/>
              </a:lnSpc>
              <a:buClr>
                <a:srgbClr val="FF3300"/>
              </a:buClr>
              <a:buSzPct val="85000"/>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rPr>
              <a:t>采用了一种</a:t>
            </a:r>
            <a:r>
              <a:rPr lang="zh-CN" altLang="en-US" sz="2800" dirty="0">
                <a:solidFill>
                  <a:srgbClr val="FF0000"/>
                </a:solidFill>
                <a:latin typeface="微软雅黑" panose="020B0503020204020204" pitchFamily="34" charset="-122"/>
                <a:ea typeface="微软雅黑" panose="020B0503020204020204" pitchFamily="34" charset="-122"/>
              </a:rPr>
              <a:t>对普通节点和簇头节点都统一的机制</a:t>
            </a:r>
            <a:r>
              <a:rPr lang="zh-CN" altLang="en-US" sz="2800" dirty="0">
                <a:latin typeface="微软雅黑" panose="020B0503020204020204" pitchFamily="34" charset="-122"/>
                <a:ea typeface="微软雅黑" panose="020B0503020204020204" pitchFamily="34" charset="-122"/>
              </a:rPr>
              <a:t>来衡量簇内通信的代价，而不是</a:t>
            </a:r>
            <a:r>
              <a:rPr lang="en-US" altLang="zh-CN" sz="2800" dirty="0">
                <a:latin typeface="微软雅黑" panose="020B0503020204020204" pitchFamily="34" charset="-122"/>
                <a:ea typeface="微软雅黑" panose="020B0503020204020204" pitchFamily="34" charset="-122"/>
              </a:rPr>
              <a:t>LEACH</a:t>
            </a:r>
            <a:r>
              <a:rPr lang="zh-CN" altLang="en-US" sz="2800" dirty="0">
                <a:latin typeface="微软雅黑" panose="020B0503020204020204" pitchFamily="34" charset="-122"/>
                <a:ea typeface="微软雅黑" panose="020B0503020204020204" pitchFamily="34" charset="-122"/>
              </a:rPr>
              <a:t>算法所使用的节点和簇头间的距离作为是否加入该簇的指标，这样</a:t>
            </a:r>
            <a:r>
              <a:rPr lang="zh-CN" altLang="en-US" sz="2800" dirty="0">
                <a:solidFill>
                  <a:srgbClr val="FF0000"/>
                </a:solidFill>
                <a:latin typeface="微软雅黑" panose="020B0503020204020204" pitchFamily="34" charset="-122"/>
                <a:ea typeface="微软雅黑" panose="020B0503020204020204" pitchFamily="34" charset="-122"/>
              </a:rPr>
              <a:t>可以协调簇头覆盖范围内所有节点的能量消耗，从而产生比较均匀的簇头分布</a:t>
            </a:r>
            <a:r>
              <a:rPr lang="zh-CN" altLang="en-US" sz="2800" dirty="0" smtClean="0">
                <a:latin typeface="微软雅黑" panose="020B0503020204020204" pitchFamily="34" charset="-122"/>
                <a:ea typeface="微软雅黑" panose="020B0503020204020204" pitchFamily="34" charset="-122"/>
              </a:rPr>
              <a:t>。</a:t>
            </a:r>
            <a:endParaRPr lang="en-US" altLang="zh-CN" sz="2800" dirty="0" smtClean="0">
              <a:latin typeface="微软雅黑" panose="020B0503020204020204" pitchFamily="34" charset="-122"/>
              <a:ea typeface="微软雅黑" panose="020B0503020204020204" pitchFamily="34" charset="-122"/>
            </a:endParaRPr>
          </a:p>
          <a:p>
            <a:pPr marL="342900" indent="-342900" algn="just">
              <a:lnSpc>
                <a:spcPct val="150000"/>
              </a:lnSpc>
              <a:buClr>
                <a:srgbClr val="FF3300"/>
              </a:buClr>
              <a:buSzPct val="85000"/>
              <a:buFont typeface="Wingdings" panose="05000000000000000000" pitchFamily="2" charset="2"/>
              <a:buChar char="p"/>
            </a:pPr>
            <a:r>
              <a:rPr lang="zh-CN" altLang="en-US" sz="2800" dirty="0">
                <a:solidFill>
                  <a:srgbClr val="0000FF"/>
                </a:solidFill>
                <a:latin typeface="微软雅黑" panose="020B0503020204020204" pitchFamily="34" charset="-122"/>
                <a:ea typeface="微软雅黑" panose="020B0503020204020204" pitchFamily="34" charset="-122"/>
              </a:rPr>
              <a:t>在簇头选举中考虑了节点的剩余能量情况，让剩余能量占初始能量比例更大的节点有更多的机会成为簇头</a:t>
            </a:r>
            <a:r>
              <a:rPr lang="zh-CN" altLang="en-US" sz="2800" dirty="0">
                <a:latin typeface="微软雅黑" panose="020B0503020204020204" pitchFamily="34" charset="-122"/>
                <a:ea typeface="微软雅黑" panose="020B0503020204020204" pitchFamily="34" charset="-122"/>
              </a:rPr>
              <a:t>，使得选出的簇头更适合担任数据转发任务，形成的网络拓扑结构更为合理，全网能量消耗更加均匀。</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0318"/>
          <p:cNvPicPr>
            <a:picLocks noChangeAspect="1"/>
          </p:cNvPicPr>
          <p:nvPr/>
        </p:nvPicPr>
        <p:blipFill>
          <a:blip r:embed="rId1" cstate="print"/>
          <a:stretch>
            <a:fillRect/>
          </a:stretch>
        </p:blipFill>
        <p:spPr>
          <a:xfrm>
            <a:off x="8391819" y="3356992"/>
            <a:ext cx="3609118" cy="3077652"/>
          </a:xfrm>
          <a:prstGeom prst="rect">
            <a:avLst/>
          </a:prstGeom>
          <a:noFill/>
          <a:ln w="9525">
            <a:noFill/>
          </a:ln>
        </p:spPr>
      </p:pic>
      <p:sp>
        <p:nvSpPr>
          <p:cNvPr id="4" name="标题 3"/>
          <p:cNvSpPr>
            <a:spLocks noGrp="1"/>
          </p:cNvSpPr>
          <p:nvPr>
            <p:ph type="title"/>
          </p:nvPr>
        </p:nvSpPr>
        <p:spPr/>
        <p:txBody>
          <a:bodyPr/>
          <a:lstStyle/>
          <a:p>
            <a:pPr algn="l"/>
            <a:r>
              <a:rPr lang="zh-CN" altLang="en-US" dirty="0" smtClean="0"/>
              <a:t>（</a:t>
            </a:r>
            <a:r>
              <a:rPr lang="en-US" altLang="zh-CN" dirty="0" smtClean="0"/>
              <a:t>3</a:t>
            </a:r>
            <a:r>
              <a:rPr lang="zh-CN" altLang="en-US" dirty="0" smtClean="0"/>
              <a:t>）</a:t>
            </a:r>
            <a:r>
              <a:rPr lang="en-US" altLang="zh-CN" dirty="0" smtClean="0"/>
              <a:t>GAF</a:t>
            </a:r>
            <a:r>
              <a:rPr lang="zh-CN" altLang="en-US" dirty="0" smtClean="0"/>
              <a:t>（</a:t>
            </a:r>
            <a:r>
              <a:rPr lang="en-US" altLang="zh-CN" sz="3200" dirty="0"/>
              <a:t>Geographical Adaptive Fidelity</a:t>
            </a:r>
            <a:r>
              <a:rPr lang="zh-CN" altLang="en-US" dirty="0" smtClean="0"/>
              <a:t>）</a:t>
            </a:r>
            <a:endParaRPr lang="zh-CN" altLang="en-US" dirty="0"/>
          </a:p>
        </p:txBody>
      </p:sp>
      <p:sp>
        <p:nvSpPr>
          <p:cNvPr id="34820" name="TextBox 11"/>
          <p:cNvSpPr txBox="1"/>
          <p:nvPr/>
        </p:nvSpPr>
        <p:spPr>
          <a:xfrm>
            <a:off x="839416" y="1124744"/>
            <a:ext cx="7416824" cy="5632311"/>
          </a:xfrm>
          <a:prstGeom prst="rect">
            <a:avLst/>
          </a:prstGeom>
          <a:noFill/>
          <a:ln w="9525">
            <a:noFill/>
          </a:ln>
        </p:spPr>
        <p:txBody>
          <a:bodyPr wrap="square">
            <a:spAutoFit/>
          </a:bodyPr>
          <a:lstStyle/>
          <a:p>
            <a:pPr marL="342900" indent="-342900" algn="just">
              <a:lnSpc>
                <a:spcPct val="150000"/>
              </a:lnSpc>
              <a:buClr>
                <a:srgbClr val="FF3300"/>
              </a:buClr>
              <a:buSzPct val="85000"/>
              <a:buFont typeface="Wingdings" panose="05000000000000000000" pitchFamily="2" charset="2"/>
              <a:buChar char="p"/>
            </a:pPr>
            <a:r>
              <a:rPr lang="en-US" altLang="zh-CN" sz="2400" dirty="0" smtClean="0">
                <a:latin typeface="微软雅黑" panose="020B0503020204020204" pitchFamily="34" charset="-122"/>
                <a:ea typeface="微软雅黑" panose="020B0503020204020204" pitchFamily="34" charset="-122"/>
              </a:rPr>
              <a:t>GAF</a:t>
            </a:r>
            <a:r>
              <a:rPr lang="zh-CN" altLang="en-US" sz="2400" b="1" dirty="0">
                <a:solidFill>
                  <a:srgbClr val="0000FF"/>
                </a:solidFill>
                <a:latin typeface="微软雅黑" panose="020B0503020204020204" pitchFamily="34" charset="-122"/>
                <a:ea typeface="微软雅黑" panose="020B0503020204020204" pitchFamily="34" charset="-122"/>
              </a:rPr>
              <a:t>地域自适应保</a:t>
            </a:r>
            <a:r>
              <a:rPr lang="zh-CN" altLang="en-US" sz="2400" b="1" dirty="0" smtClean="0">
                <a:solidFill>
                  <a:srgbClr val="0000FF"/>
                </a:solidFill>
                <a:latin typeface="微软雅黑" panose="020B0503020204020204" pitchFamily="34" charset="-122"/>
                <a:ea typeface="微软雅黑" panose="020B0503020204020204" pitchFamily="34" charset="-122"/>
              </a:rPr>
              <a:t>真算法</a:t>
            </a:r>
            <a:r>
              <a:rPr lang="zh-CN" altLang="en-US" sz="2400" dirty="0">
                <a:latin typeface="微软雅黑" panose="020B0503020204020204" pitchFamily="34" charset="-122"/>
                <a:ea typeface="微软雅黑" panose="020B0503020204020204" pitchFamily="34" charset="-122"/>
              </a:rPr>
              <a:t>将监测区域</a:t>
            </a:r>
            <a:r>
              <a:rPr lang="zh-CN" altLang="en-US" sz="2400" dirty="0" smtClean="0">
                <a:latin typeface="微软雅黑" panose="020B0503020204020204" pitchFamily="34" charset="-122"/>
                <a:ea typeface="微软雅黑" panose="020B0503020204020204" pitchFamily="34" charset="-122"/>
              </a:rPr>
              <a:t>划分成</a:t>
            </a:r>
            <a:r>
              <a:rPr lang="zh-CN" altLang="en-US" sz="2400" b="1" dirty="0">
                <a:solidFill>
                  <a:srgbClr val="0000FF"/>
                </a:solidFill>
                <a:latin typeface="微软雅黑" panose="020B0503020204020204" pitchFamily="34" charset="-122"/>
                <a:ea typeface="微软雅黑" panose="020B0503020204020204" pitchFamily="34" charset="-122"/>
              </a:rPr>
              <a:t>虚拟单元格</a:t>
            </a:r>
            <a:r>
              <a:rPr lang="zh-CN" altLang="en-US" sz="2400" dirty="0">
                <a:latin typeface="微软雅黑" panose="020B0503020204020204" pitchFamily="34" charset="-122"/>
                <a:ea typeface="微软雅黑" panose="020B0503020204020204" pitchFamily="34" charset="-122"/>
              </a:rPr>
              <a:t>，将节点</a:t>
            </a:r>
            <a:r>
              <a:rPr lang="zh-CN" altLang="en-US" sz="2400" dirty="0" smtClean="0">
                <a:latin typeface="微软雅黑" panose="020B0503020204020204" pitchFamily="34" charset="-122"/>
                <a:ea typeface="微软雅黑" panose="020B0503020204020204" pitchFamily="34" charset="-122"/>
              </a:rPr>
              <a:t>按照</a:t>
            </a:r>
            <a:r>
              <a:rPr lang="zh-CN" altLang="en-US" sz="2400" dirty="0">
                <a:latin typeface="微软雅黑" panose="020B0503020204020204" pitchFamily="34" charset="-122"/>
                <a:ea typeface="微软雅黑" panose="020B0503020204020204" pitchFamily="34" charset="-122"/>
              </a:rPr>
              <a:t>位置信息划入相应的</a:t>
            </a:r>
            <a:r>
              <a:rPr lang="zh-CN" altLang="en-US" sz="2400" dirty="0" smtClean="0">
                <a:latin typeface="微软雅黑" panose="020B0503020204020204" pitchFamily="34" charset="-122"/>
                <a:ea typeface="微软雅黑" panose="020B0503020204020204" pitchFamily="34" charset="-122"/>
              </a:rPr>
              <a:t>单元格</a:t>
            </a:r>
            <a:r>
              <a:rPr lang="zh-CN" altLang="en-US" sz="2400" dirty="0">
                <a:latin typeface="微软雅黑" panose="020B0503020204020204" pitchFamily="34" charset="-122"/>
                <a:ea typeface="微软雅黑" panose="020B0503020204020204" pitchFamily="34" charset="-122"/>
              </a:rPr>
              <a:t>，相邻单元格的</a:t>
            </a:r>
            <a:r>
              <a:rPr lang="zh-CN" altLang="en-US" sz="2400" dirty="0" smtClean="0">
                <a:latin typeface="微软雅黑" panose="020B0503020204020204" pitchFamily="34" charset="-122"/>
                <a:ea typeface="微软雅黑" panose="020B0503020204020204" pitchFamily="34" charset="-122"/>
              </a:rPr>
              <a:t>任意两</a:t>
            </a:r>
            <a:r>
              <a:rPr lang="zh-CN" altLang="en-US" sz="2400" dirty="0">
                <a:latin typeface="微软雅黑" panose="020B0503020204020204" pitchFamily="34" charset="-122"/>
                <a:ea typeface="微软雅黑" panose="020B0503020204020204" pitchFamily="34" charset="-122"/>
              </a:rPr>
              <a:t>个节点可直接通信。</a:t>
            </a:r>
            <a:endParaRPr lang="zh-CN" altLang="en-US" sz="2400" dirty="0">
              <a:latin typeface="微软雅黑" panose="020B0503020204020204" pitchFamily="34" charset="-122"/>
              <a:ea typeface="微软雅黑" panose="020B0503020204020204" pitchFamily="34" charset="-122"/>
            </a:endParaRPr>
          </a:p>
          <a:p>
            <a:pPr marL="342900" indent="-342900" algn="just">
              <a:lnSpc>
                <a:spcPct val="150000"/>
              </a:lnSpc>
              <a:buClr>
                <a:srgbClr val="FF3300"/>
              </a:buClr>
              <a:buSzPct val="85000"/>
              <a:buFont typeface="Wingdings" panose="05000000000000000000" pitchFamily="2" charset="2"/>
              <a:buChar char="p"/>
            </a:pPr>
            <a:r>
              <a:rPr lang="en-US" altLang="zh-CN" sz="2400" dirty="0">
                <a:latin typeface="微软雅黑" panose="020B0503020204020204" pitchFamily="34" charset="-122"/>
                <a:ea typeface="微软雅黑" panose="020B0503020204020204" pitchFamily="34" charset="-122"/>
              </a:rPr>
              <a:t>GAF</a:t>
            </a:r>
            <a:r>
              <a:rPr lang="zh-CN" altLang="en-US" sz="2400" dirty="0">
                <a:latin typeface="微软雅黑" panose="020B0503020204020204" pitchFamily="34" charset="-122"/>
                <a:ea typeface="微软雅黑" panose="020B0503020204020204" pitchFamily="34" charset="-122"/>
              </a:rPr>
              <a:t>节点有</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种</a:t>
            </a:r>
            <a:r>
              <a:rPr lang="zh-CN" altLang="en-US" sz="2400" dirty="0" smtClean="0">
                <a:latin typeface="微软雅黑" panose="020B0503020204020204" pitchFamily="34" charset="-122"/>
                <a:ea typeface="微软雅黑" panose="020B0503020204020204" pitchFamily="34" charset="-122"/>
              </a:rPr>
              <a:t>状态：</a:t>
            </a:r>
            <a:endParaRPr lang="en-US" altLang="zh-CN" sz="2400" dirty="0" smtClean="0">
              <a:latin typeface="微软雅黑" panose="020B0503020204020204" pitchFamily="34" charset="-122"/>
              <a:ea typeface="微软雅黑" panose="020B0503020204020204" pitchFamily="34" charset="-122"/>
            </a:endParaRPr>
          </a:p>
          <a:p>
            <a:pPr marL="800100" lvl="1" indent="-342900" algn="just">
              <a:lnSpc>
                <a:spcPct val="150000"/>
              </a:lnSpc>
              <a:buClr>
                <a:srgbClr val="FF3300"/>
              </a:buClr>
              <a:buSzPct val="85000"/>
              <a:buFont typeface="Wingdings" panose="05000000000000000000" pitchFamily="2" charset="2"/>
              <a:buChar char="l"/>
            </a:pPr>
            <a:r>
              <a:rPr lang="zh-CN" altLang="en-US" sz="2400" b="1" dirty="0" smtClean="0">
                <a:solidFill>
                  <a:srgbClr val="FF0000"/>
                </a:solidFill>
                <a:latin typeface="微软雅黑" panose="020B0503020204020204" pitchFamily="34" charset="-122"/>
                <a:ea typeface="微软雅黑" panose="020B0503020204020204" pitchFamily="34" charset="-122"/>
              </a:rPr>
              <a:t>工作状态</a:t>
            </a:r>
            <a:endParaRPr lang="en-US" altLang="zh-CN" sz="2400" b="1" dirty="0" smtClean="0">
              <a:solidFill>
                <a:srgbClr val="FF0000"/>
              </a:solidFill>
              <a:latin typeface="微软雅黑" panose="020B0503020204020204" pitchFamily="34" charset="-122"/>
              <a:ea typeface="微软雅黑" panose="020B0503020204020204" pitchFamily="34" charset="-122"/>
            </a:endParaRPr>
          </a:p>
          <a:p>
            <a:pPr marL="800100" lvl="1" indent="-342900" algn="just">
              <a:lnSpc>
                <a:spcPct val="150000"/>
              </a:lnSpc>
              <a:buClr>
                <a:srgbClr val="FF3300"/>
              </a:buClr>
              <a:buSzPct val="85000"/>
              <a:buFont typeface="Wingdings" panose="05000000000000000000" pitchFamily="2" charset="2"/>
              <a:buChar char="l"/>
            </a:pPr>
            <a:r>
              <a:rPr lang="zh-CN" altLang="en-US" sz="2400" b="1" dirty="0" smtClean="0">
                <a:solidFill>
                  <a:srgbClr val="FF0000"/>
                </a:solidFill>
                <a:latin typeface="微软雅黑" panose="020B0503020204020204" pitchFamily="34" charset="-122"/>
                <a:ea typeface="微软雅黑" panose="020B0503020204020204" pitchFamily="34" charset="-122"/>
              </a:rPr>
              <a:t>睡眠状态</a:t>
            </a:r>
            <a:endParaRPr lang="en-US" altLang="zh-CN" sz="2400" b="1" dirty="0" smtClean="0">
              <a:solidFill>
                <a:srgbClr val="FF0000"/>
              </a:solidFill>
              <a:latin typeface="微软雅黑" panose="020B0503020204020204" pitchFamily="34" charset="-122"/>
              <a:ea typeface="微软雅黑" panose="020B0503020204020204" pitchFamily="34" charset="-122"/>
            </a:endParaRPr>
          </a:p>
          <a:p>
            <a:pPr marL="800100" lvl="1" indent="-342900" algn="just">
              <a:lnSpc>
                <a:spcPct val="150000"/>
              </a:lnSpc>
              <a:buClr>
                <a:srgbClr val="FF3300"/>
              </a:buClr>
              <a:buSzPct val="85000"/>
              <a:buFont typeface="Wingdings" panose="05000000000000000000" pitchFamily="2" charset="2"/>
              <a:buChar char="l"/>
            </a:pPr>
            <a:r>
              <a:rPr lang="zh-CN" altLang="en-US" sz="2400" b="1" dirty="0" smtClean="0">
                <a:solidFill>
                  <a:srgbClr val="FF0000"/>
                </a:solidFill>
                <a:latin typeface="微软雅黑" panose="020B0503020204020204" pitchFamily="34" charset="-122"/>
                <a:ea typeface="微软雅黑" panose="020B0503020204020204" pitchFamily="34" charset="-122"/>
              </a:rPr>
              <a:t>发现状态</a:t>
            </a:r>
            <a:endParaRPr lang="en-US" altLang="zh-CN" sz="2400" b="1" dirty="0" smtClean="0">
              <a:solidFill>
                <a:srgbClr val="FF0000"/>
              </a:solidFill>
              <a:latin typeface="微软雅黑" panose="020B0503020204020204" pitchFamily="34" charset="-122"/>
              <a:ea typeface="微软雅黑" panose="020B0503020204020204" pitchFamily="34" charset="-122"/>
            </a:endParaRPr>
          </a:p>
          <a:p>
            <a:pPr marL="342900" indent="-342900" algn="just">
              <a:lnSpc>
                <a:spcPct val="150000"/>
              </a:lnSpc>
              <a:buClr>
                <a:srgbClr val="FF3300"/>
              </a:buClr>
              <a:buSzPct val="85000"/>
              <a:buFont typeface="Wingdings" panose="05000000000000000000" pitchFamily="2" charset="2"/>
              <a:buChar char="p"/>
            </a:pPr>
            <a:r>
              <a:rPr lang="zh-CN" altLang="en-US" sz="2400" dirty="0" smtClean="0">
                <a:latin typeface="微软雅黑" panose="020B0503020204020204" pitchFamily="34" charset="-122"/>
                <a:ea typeface="微软雅黑" panose="020B0503020204020204" pitchFamily="34" charset="-122"/>
              </a:rPr>
              <a:t>每个</a:t>
            </a:r>
            <a:r>
              <a:rPr lang="zh-CN" altLang="en-US" sz="2400" dirty="0">
                <a:latin typeface="微软雅黑" panose="020B0503020204020204" pitchFamily="34" charset="-122"/>
                <a:ea typeface="微软雅黑" panose="020B0503020204020204" pitchFamily="34" charset="-122"/>
              </a:rPr>
              <a:t>单元格只有一个定期</a:t>
            </a:r>
            <a:r>
              <a:rPr lang="zh-CN" altLang="en-US" sz="2400" dirty="0" smtClean="0">
                <a:latin typeface="微软雅黑" panose="020B0503020204020204" pitchFamily="34" charset="-122"/>
                <a:ea typeface="微软雅黑" panose="020B0503020204020204" pitchFamily="34" charset="-122"/>
              </a:rPr>
              <a:t>选举</a:t>
            </a:r>
            <a:r>
              <a:rPr lang="zh-CN" altLang="en-US" sz="2400" dirty="0">
                <a:latin typeface="微软雅黑" panose="020B0503020204020204" pitchFamily="34" charset="-122"/>
                <a:ea typeface="微软雅黑" panose="020B0503020204020204" pitchFamily="34" charset="-122"/>
              </a:rPr>
              <a:t>产生的簇头节点处于</a:t>
            </a:r>
            <a:r>
              <a:rPr lang="zh-CN" altLang="en-US" sz="2400" dirty="0" smtClean="0">
                <a:latin typeface="微软雅黑" panose="020B0503020204020204" pitchFamily="34" charset="-122"/>
                <a:ea typeface="微软雅黑" panose="020B0503020204020204" pitchFamily="34" charset="-122"/>
              </a:rPr>
              <a:t>工作状态，其他</a:t>
            </a:r>
            <a:r>
              <a:rPr lang="zh-CN" altLang="en-US" sz="2400" dirty="0">
                <a:latin typeface="微软雅黑" panose="020B0503020204020204" pitchFamily="34" charset="-122"/>
                <a:ea typeface="微软雅黑" panose="020B0503020204020204" pitchFamily="34" charset="-122"/>
              </a:rPr>
              <a:t>节点周期性</a:t>
            </a:r>
            <a:r>
              <a:rPr lang="zh-CN" altLang="en-US" sz="2400" dirty="0" smtClean="0">
                <a:latin typeface="微软雅黑" panose="020B0503020204020204" pitchFamily="34" charset="-122"/>
                <a:ea typeface="微软雅黑" panose="020B0503020204020204" pitchFamily="34" charset="-122"/>
              </a:rPr>
              <a:t>地进入</a:t>
            </a:r>
            <a:r>
              <a:rPr lang="zh-CN" altLang="en-US" sz="2400" dirty="0">
                <a:latin typeface="微软雅黑" panose="020B0503020204020204" pitchFamily="34" charset="-122"/>
                <a:ea typeface="微软雅黑" panose="020B0503020204020204" pitchFamily="34" charset="-122"/>
              </a:rPr>
              <a:t>睡眠和发现</a:t>
            </a:r>
            <a:r>
              <a:rPr lang="zh-CN" altLang="en-US" sz="2400" dirty="0" smtClean="0">
                <a:latin typeface="微软雅黑" panose="020B0503020204020204" pitchFamily="34" charset="-122"/>
                <a:ea typeface="微软雅黑" panose="020B0503020204020204" pitchFamily="34" charset="-122"/>
              </a:rPr>
              <a:t>状态。</a:t>
            </a:r>
            <a:r>
              <a:rPr lang="zh-CN" altLang="en-US" sz="2400" dirty="0" smtClean="0">
                <a:solidFill>
                  <a:srgbClr val="FF0000"/>
                </a:solidFill>
                <a:latin typeface="微软雅黑" panose="020B0503020204020204" pitchFamily="34" charset="-122"/>
                <a:ea typeface="微软雅黑" panose="020B0503020204020204" pitchFamily="34" charset="-122"/>
              </a:rPr>
              <a:t>发现状态</a:t>
            </a:r>
            <a:r>
              <a:rPr lang="zh-CN" altLang="en-US" sz="2400" dirty="0">
                <a:solidFill>
                  <a:srgbClr val="FF0000"/>
                </a:solidFill>
                <a:latin typeface="微软雅黑" panose="020B0503020204020204" pitchFamily="34" charset="-122"/>
                <a:ea typeface="微软雅黑" panose="020B0503020204020204" pitchFamily="34" charset="-122"/>
              </a:rPr>
              <a:t>的节点可以竞争簇头</a:t>
            </a:r>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rotWithShape="1">
          <a:blip r:embed="rId2"/>
          <a:srcRect l="7068" t="8859"/>
          <a:stretch>
            <a:fillRect/>
          </a:stretch>
        </p:blipFill>
        <p:spPr>
          <a:xfrm>
            <a:off x="8470329" y="1040582"/>
            <a:ext cx="3452097" cy="21602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2</a:t>
            </a:r>
            <a:r>
              <a:rPr lang="zh-CN" altLang="zh-CN"/>
              <a:t>、路由协议设计的关键问题</a:t>
            </a:r>
            <a:endParaRPr lang="zh-CN" altLang="zh-CN"/>
          </a:p>
        </p:txBody>
      </p:sp>
      <p:sp>
        <p:nvSpPr>
          <p:cNvPr id="3" name="对角圆角矩形 5"/>
          <p:cNvSpPr>
            <a:spLocks noChangeArrowheads="1"/>
          </p:cNvSpPr>
          <p:nvPr/>
        </p:nvSpPr>
        <p:spPr bwMode="auto">
          <a:xfrm>
            <a:off x="1528445" y="1108075"/>
            <a:ext cx="10112171" cy="5096510"/>
          </a:xfrm>
          <a:custGeom>
            <a:avLst/>
            <a:gdLst>
              <a:gd name="T0" fmla="*/ 6954838 w 6954838"/>
              <a:gd name="T1" fmla="*/ 1939925 h 3879850"/>
              <a:gd name="T2" fmla="*/ 3477419 w 6954838"/>
              <a:gd name="T3" fmla="*/ 3879850 h 3879850"/>
              <a:gd name="T4" fmla="*/ 0 w 6954838"/>
              <a:gd name="T5" fmla="*/ 1939925 h 3879850"/>
              <a:gd name="T6" fmla="*/ 3477419 w 6954838"/>
              <a:gd name="T7" fmla="*/ 0 h 3879850"/>
              <a:gd name="T8" fmla="*/ 0 60000 65536"/>
              <a:gd name="T9" fmla="*/ 5898240 60000 65536"/>
              <a:gd name="T10" fmla="*/ 11796480 60000 65536"/>
              <a:gd name="T11" fmla="*/ 17694720 60000 65536"/>
              <a:gd name="T12" fmla="*/ 144114 w 6954838"/>
              <a:gd name="T13" fmla="*/ 144114 h 3879850"/>
              <a:gd name="T14" fmla="*/ 6810724 w 6954838"/>
              <a:gd name="T15" fmla="*/ 3735736 h 3879850"/>
            </a:gdLst>
            <a:ahLst/>
            <a:cxnLst>
              <a:cxn ang="T8">
                <a:pos x="T0" y="T1"/>
              </a:cxn>
              <a:cxn ang="T9">
                <a:pos x="T2" y="T3"/>
              </a:cxn>
              <a:cxn ang="T10">
                <a:pos x="T4" y="T5"/>
              </a:cxn>
              <a:cxn ang="T11">
                <a:pos x="T6" y="T7"/>
              </a:cxn>
            </a:cxnLst>
            <a:rect l="T12" t="T13" r="T14" b="T15"/>
            <a:pathLst>
              <a:path w="6954838" h="3879850">
                <a:moveTo>
                  <a:pt x="492043" y="0"/>
                </a:moveTo>
                <a:lnTo>
                  <a:pt x="6954838" y="0"/>
                </a:lnTo>
                <a:lnTo>
                  <a:pt x="6954838" y="3387807"/>
                </a:lnTo>
                <a:cubicBezTo>
                  <a:pt x="6954838" y="3659554"/>
                  <a:pt x="6734542" y="3879849"/>
                  <a:pt x="6462795" y="3879850"/>
                </a:cubicBezTo>
                <a:lnTo>
                  <a:pt x="0" y="3879850"/>
                </a:lnTo>
                <a:lnTo>
                  <a:pt x="0" y="492043"/>
                </a:lnTo>
                <a:cubicBezTo>
                  <a:pt x="0" y="220295"/>
                  <a:pt x="220295" y="0"/>
                  <a:pt x="492043" y="1"/>
                </a:cubicBezTo>
                <a:cubicBezTo>
                  <a:pt x="492043" y="1"/>
                  <a:pt x="492043" y="1"/>
                  <a:pt x="492043" y="1"/>
                </a:cubicBezTo>
                <a:close/>
              </a:path>
            </a:pathLst>
          </a:custGeom>
          <a:solidFill>
            <a:schemeClr val="bg2">
              <a:lumMod val="90000"/>
            </a:schemeClr>
          </a:solidFill>
          <a:ln w="19050" algn="ctr">
            <a:noFill/>
            <a:miter lim="800000"/>
          </a:ln>
          <a:effectLst>
            <a:outerShdw dist="23000" dir="5400000" rotWithShape="0">
              <a:srgbClr val="000000">
                <a:alpha val="34999"/>
              </a:srgbClr>
            </a:outerShdw>
          </a:effectLst>
        </p:spPr>
        <p:txBody>
          <a:bodyPr anchor="ctr"/>
          <a:lstStyle/>
          <a:p>
            <a:pPr marL="0" marR="0" lvl="0" indent="0" algn="just" defTabSz="914400" rtl="0" eaLnBrk="1" fontAlgn="base" latinLnBrk="0" hangingPunct="1">
              <a:lnSpc>
                <a:spcPct val="150000"/>
              </a:lnSpc>
              <a:spcBef>
                <a:spcPct val="0"/>
              </a:spcBef>
              <a:spcAft>
                <a:spcPct val="0"/>
              </a:spcAft>
              <a:buClrTx/>
              <a:buSzTx/>
              <a:buFontTx/>
              <a:buNone/>
              <a:defRPr/>
            </a:pPr>
            <a:r>
              <a:rPr kumimoji="0" lang="en-US" altLang="zh-CN"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        </a:t>
            </a:r>
            <a:r>
              <a:rPr lang="zh-CN" altLang="en-US" sz="2400" b="1" dirty="0">
                <a:latin typeface="华文楷体" panose="02010600040101010101" pitchFamily="2" charset="-122"/>
                <a:ea typeface="华文楷体" panose="02010600040101010101" pitchFamily="2" charset="-122"/>
              </a:rPr>
              <a:t>无</a:t>
            </a:r>
            <a:r>
              <a:rPr kumimoji="0" sz="2400" b="1" i="0" u="none" strike="noStrike" kern="1200" cap="none" spc="0" normalizeH="0" baseline="0" noProof="0" dirty="0" smtClean="0">
                <a:ln>
                  <a:noFill/>
                </a:ln>
                <a:effectLst/>
                <a:uLnTx/>
                <a:uFillTx/>
                <a:latin typeface="华文楷体" panose="02010600040101010101" pitchFamily="2" charset="-122"/>
                <a:ea typeface="华文楷体" panose="02010600040101010101" pitchFamily="2" charset="-122"/>
                <a:cs typeface="+mn-cs"/>
              </a:rPr>
              <a:t>线传感器网络在设计路由协议时一个最重要的目标就是在传输数据的同时</a:t>
            </a:r>
            <a:r>
              <a:rPr kumimoji="0"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a:t>
            </a:r>
            <a:r>
              <a:rPr kumimoji="0" sz="24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mn-cs"/>
              </a:rPr>
              <a:t>最大限度地延长网络寿命并且避免网络连通性降低</a:t>
            </a:r>
            <a:r>
              <a:rPr kumimoji="0"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。因此，在设计路由协议时需要考虑到以下关键问题：</a:t>
            </a:r>
            <a:endParaRPr kumimoji="0"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endParaRPr>
          </a:p>
          <a:p>
            <a:pPr lvl="1" algn="just" fontAlgn="base">
              <a:lnSpc>
                <a:spcPct val="150000"/>
              </a:lnSpc>
              <a:spcBef>
                <a:spcPct val="0"/>
              </a:spcBef>
              <a:spcAft>
                <a:spcPct val="0"/>
              </a:spcAft>
              <a:defRPr/>
            </a:pPr>
            <a:r>
              <a:rPr kumimoji="0"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① </a:t>
            </a:r>
            <a:r>
              <a:rPr kumimoji="0" sz="2400" b="1" i="0" u="none" strike="noStrike" kern="1200" cap="none" spc="0" normalizeH="0" baseline="0" noProof="0" dirty="0" err="1">
                <a:ln>
                  <a:noFill/>
                </a:ln>
                <a:effectLst/>
                <a:uLnTx/>
                <a:uFillTx/>
                <a:latin typeface="华文楷体" panose="02010600040101010101" pitchFamily="2" charset="-122"/>
                <a:ea typeface="华文楷体" panose="02010600040101010101" pitchFamily="2" charset="-122"/>
                <a:cs typeface="+mn-cs"/>
              </a:rPr>
              <a:t>节点部署</a:t>
            </a:r>
            <a:r>
              <a:rPr kumimoji="0" lang="zh-CN" sz="2400" b="1" i="0" u="none" strike="noStrike" kern="1200" cap="none" spc="0" normalizeH="0" baseline="0" noProof="0" dirty="0" err="1">
                <a:ln>
                  <a:noFill/>
                </a:ln>
                <a:effectLst/>
                <a:uLnTx/>
                <a:uFillTx/>
                <a:latin typeface="华文楷体" panose="02010600040101010101" pitchFamily="2" charset="-122"/>
                <a:ea typeface="华文楷体" panose="02010600040101010101" pitchFamily="2" charset="-122"/>
                <a:cs typeface="+mn-cs"/>
              </a:rPr>
              <a:t>方式</a:t>
            </a:r>
            <a:r>
              <a:rPr kumimoji="0" sz="2400" b="1" i="0" u="none" strike="noStrike" kern="1200" cap="none" spc="0" normalizeH="0" baseline="0" noProof="0" dirty="0" err="1">
                <a:ln>
                  <a:noFill/>
                </a:ln>
                <a:effectLst/>
                <a:uLnTx/>
                <a:uFillTx/>
                <a:latin typeface="华文楷体" panose="02010600040101010101" pitchFamily="2" charset="-122"/>
                <a:ea typeface="华文楷体" panose="02010600040101010101" pitchFamily="2" charset="-122"/>
                <a:cs typeface="+mn-cs"/>
              </a:rPr>
              <a:t>。</a:t>
            </a:r>
            <a:r>
              <a:rPr kumimoji="0" sz="2400" b="1" i="0" u="none" strike="noStrike" kern="1200" cap="none" spc="0" normalizeH="0" baseline="0" noProof="0" dirty="0" err="1" smtClean="0">
                <a:ln>
                  <a:noFill/>
                </a:ln>
                <a:effectLst/>
                <a:uLnTx/>
                <a:uFillTx/>
                <a:latin typeface="华文楷体" panose="02010600040101010101" pitchFamily="2" charset="-122"/>
                <a:ea typeface="华文楷体" panose="02010600040101010101" pitchFamily="2" charset="-122"/>
                <a:cs typeface="+mn-cs"/>
              </a:rPr>
              <a:t>部署方案</a:t>
            </a:r>
            <a:r>
              <a:rPr kumimoji="0" sz="2400" b="1" i="0" u="none" strike="noStrike" kern="1200" cap="none" spc="0" normalizeH="0" baseline="0" noProof="0" dirty="0" smtClean="0">
                <a:ln>
                  <a:noFill/>
                </a:ln>
                <a:effectLst/>
                <a:uLnTx/>
                <a:uFillTx/>
                <a:latin typeface="华文楷体" panose="02010600040101010101" pitchFamily="2" charset="-122"/>
                <a:ea typeface="华文楷体" panose="02010600040101010101" pitchFamily="2" charset="-122"/>
                <a:cs typeface="+mn-cs"/>
              </a:rPr>
              <a:t>：</a:t>
            </a:r>
            <a:r>
              <a:rPr kumimoji="0" lang="zh-CN" altLang="en-US" sz="2400" b="1" i="0" u="none" strike="noStrike" kern="1200" cap="none" spc="0" normalizeH="0" baseline="0" noProof="0" dirty="0" smtClean="0">
                <a:ln>
                  <a:noFill/>
                </a:ln>
                <a:effectLst/>
                <a:uLnTx/>
                <a:uFillTx/>
                <a:latin typeface="华文楷体" panose="02010600040101010101" pitchFamily="2" charset="-122"/>
                <a:ea typeface="华文楷体" panose="02010600040101010101" pitchFamily="2" charset="-122"/>
                <a:cs typeface="+mn-cs"/>
              </a:rPr>
              <a:t>（</a:t>
            </a:r>
            <a:r>
              <a:rPr kumimoji="0" lang="en-US" altLang="zh-CN" sz="2400" b="1" i="0" u="none" strike="noStrike" kern="1200" cap="none" spc="0" normalizeH="0" baseline="0" noProof="0" dirty="0" smtClean="0">
                <a:ln>
                  <a:noFill/>
                </a:ln>
                <a:effectLst/>
                <a:uLnTx/>
                <a:uFillTx/>
                <a:latin typeface="华文楷体" panose="02010600040101010101" pitchFamily="2" charset="-122"/>
                <a:ea typeface="华文楷体" panose="02010600040101010101" pitchFamily="2" charset="-122"/>
                <a:cs typeface="+mn-cs"/>
              </a:rPr>
              <a:t>1</a:t>
            </a:r>
            <a:r>
              <a:rPr kumimoji="0" lang="zh-CN" altLang="en-US" sz="2400" b="1" i="0" u="none" strike="noStrike" kern="1200" cap="none" spc="0" normalizeH="0" baseline="0" noProof="0" dirty="0" smtClean="0">
                <a:ln>
                  <a:noFill/>
                </a:ln>
                <a:effectLst/>
                <a:uLnTx/>
                <a:uFillTx/>
                <a:latin typeface="华文楷体" panose="02010600040101010101" pitchFamily="2" charset="-122"/>
                <a:ea typeface="华文楷体" panose="02010600040101010101" pitchFamily="2" charset="-122"/>
                <a:cs typeface="+mn-cs"/>
              </a:rPr>
              <a:t>）</a:t>
            </a:r>
            <a:r>
              <a:rPr kumimoji="0" lang="zh-CN" sz="2400" b="1" i="0" u="none" strike="noStrike" kern="1200" cap="none" spc="0" normalizeH="0" baseline="0" noProof="0" dirty="0" err="1" smtClean="0">
                <a:ln>
                  <a:noFill/>
                </a:ln>
                <a:effectLst/>
                <a:uLnTx/>
                <a:uFillTx/>
                <a:latin typeface="华文楷体" panose="02010600040101010101" pitchFamily="2" charset="-122"/>
                <a:ea typeface="华文楷体" panose="02010600040101010101" pitchFamily="2" charset="-122"/>
                <a:cs typeface="+mn-cs"/>
              </a:rPr>
              <a:t>人</a:t>
            </a:r>
            <a:r>
              <a:rPr kumimoji="0" sz="2400" b="1" i="0" u="none" strike="noStrike" kern="1200" cap="none" spc="0" normalizeH="0" baseline="0" noProof="0" dirty="0" err="1" smtClean="0">
                <a:ln>
                  <a:noFill/>
                </a:ln>
                <a:effectLst/>
                <a:uLnTx/>
                <a:uFillTx/>
                <a:latin typeface="华文楷体" panose="02010600040101010101" pitchFamily="2" charset="-122"/>
                <a:ea typeface="华文楷体" panose="02010600040101010101" pitchFamily="2" charset="-122"/>
                <a:cs typeface="+mn-cs"/>
              </a:rPr>
              <a:t>工</a:t>
            </a:r>
            <a:r>
              <a:rPr kumimoji="0" sz="2400" b="1" i="0" u="none" strike="noStrike" kern="1200" cap="none" spc="0" normalizeH="0" baseline="0" noProof="0" dirty="0" smtClean="0">
                <a:ln>
                  <a:noFill/>
                </a:ln>
                <a:effectLst/>
                <a:uLnTx/>
                <a:uFillTx/>
                <a:latin typeface="华文楷体" panose="02010600040101010101" pitchFamily="2" charset="-122"/>
                <a:ea typeface="华文楷体" panose="02010600040101010101" pitchFamily="2" charset="-122"/>
                <a:cs typeface="+mn-cs"/>
              </a:rPr>
              <a:t>   </a:t>
            </a:r>
            <a:r>
              <a:rPr kumimoji="0" lang="en-US" sz="2400" b="1" i="0" u="none" strike="noStrike" kern="1200" cap="none" spc="0" normalizeH="0" baseline="0" noProof="0" dirty="0" smtClean="0">
                <a:ln>
                  <a:noFill/>
                </a:ln>
                <a:effectLst/>
                <a:uLnTx/>
                <a:uFillTx/>
                <a:latin typeface="华文楷体" panose="02010600040101010101" pitchFamily="2" charset="-122"/>
                <a:ea typeface="华文楷体" panose="02010600040101010101" pitchFamily="2" charset="-122"/>
                <a:cs typeface="+mn-cs"/>
              </a:rPr>
              <a:t> </a:t>
            </a:r>
            <a:r>
              <a:rPr kumimoji="0" lang="zh-CN" altLang="en-US" sz="2400" b="1" i="0" u="none" strike="noStrike" kern="1200" cap="none" spc="0" normalizeH="0" baseline="0" noProof="0" dirty="0" smtClean="0">
                <a:ln>
                  <a:noFill/>
                </a:ln>
                <a:effectLst/>
                <a:uLnTx/>
                <a:uFillTx/>
                <a:latin typeface="华文楷体" panose="02010600040101010101" pitchFamily="2" charset="-122"/>
                <a:ea typeface="华文楷体" panose="02010600040101010101" pitchFamily="2" charset="-122"/>
                <a:cs typeface="+mn-cs"/>
              </a:rPr>
              <a:t>（</a:t>
            </a:r>
            <a:r>
              <a:rPr kumimoji="0" lang="en-US" altLang="zh-CN" sz="2400" b="1" i="0" u="none" strike="noStrike" kern="1200" cap="none" spc="0" normalizeH="0" baseline="0" noProof="0" dirty="0" smtClean="0">
                <a:ln>
                  <a:noFill/>
                </a:ln>
                <a:effectLst/>
                <a:uLnTx/>
                <a:uFillTx/>
                <a:latin typeface="华文楷体" panose="02010600040101010101" pitchFamily="2" charset="-122"/>
                <a:ea typeface="华文楷体" panose="02010600040101010101" pitchFamily="2" charset="-122"/>
                <a:cs typeface="+mn-cs"/>
              </a:rPr>
              <a:t>2</a:t>
            </a:r>
            <a:r>
              <a:rPr kumimoji="0" lang="zh-CN" altLang="en-US" sz="2400" b="1" i="0" u="none" strike="noStrike" kern="1200" cap="none" spc="0" normalizeH="0" baseline="0" noProof="0" dirty="0" smtClean="0">
                <a:ln>
                  <a:noFill/>
                </a:ln>
                <a:effectLst/>
                <a:uLnTx/>
                <a:uFillTx/>
                <a:latin typeface="华文楷体" panose="02010600040101010101" pitchFamily="2" charset="-122"/>
                <a:ea typeface="华文楷体" panose="02010600040101010101" pitchFamily="2" charset="-122"/>
                <a:cs typeface="+mn-cs"/>
              </a:rPr>
              <a:t>）</a:t>
            </a:r>
            <a:r>
              <a:rPr kumimoji="0" sz="2400" b="1" i="0" u="none" strike="noStrike" kern="1200" cap="none" spc="0" normalizeH="0" baseline="0" noProof="0" dirty="0" err="1" smtClean="0">
                <a:ln>
                  <a:noFill/>
                </a:ln>
                <a:effectLst/>
                <a:uLnTx/>
                <a:uFillTx/>
                <a:latin typeface="华文楷体" panose="02010600040101010101" pitchFamily="2" charset="-122"/>
                <a:ea typeface="华文楷体" panose="02010600040101010101" pitchFamily="2" charset="-122"/>
                <a:cs typeface="+mn-cs"/>
              </a:rPr>
              <a:t>随机</a:t>
            </a:r>
            <a:endParaRPr kumimoji="0"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endParaRPr>
          </a:p>
          <a:p>
            <a:pPr marL="457200" marR="0" lvl="1" indent="0" algn="just" defTabSz="914400" rtl="0" eaLnBrk="1" fontAlgn="base" latinLnBrk="0" hangingPunct="1">
              <a:lnSpc>
                <a:spcPct val="150000"/>
              </a:lnSpc>
              <a:spcBef>
                <a:spcPct val="0"/>
              </a:spcBef>
              <a:spcAft>
                <a:spcPct val="0"/>
              </a:spcAft>
              <a:buClrTx/>
              <a:buSzTx/>
              <a:buFontTx/>
              <a:buNone/>
              <a:defRPr/>
            </a:pPr>
            <a:r>
              <a:rPr kumimoji="0"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② </a:t>
            </a:r>
            <a:r>
              <a:rPr kumimoji="0" sz="2400" b="1" i="0" u="none" strike="noStrike" kern="1200" cap="none" spc="0" normalizeH="0" baseline="0" noProof="0" dirty="0" err="1">
                <a:ln>
                  <a:noFill/>
                </a:ln>
                <a:effectLst/>
                <a:uLnTx/>
                <a:uFillTx/>
                <a:latin typeface="华文楷体" panose="02010600040101010101" pitchFamily="2" charset="-122"/>
                <a:ea typeface="华文楷体" panose="02010600040101010101" pitchFamily="2" charset="-122"/>
                <a:cs typeface="+mn-cs"/>
              </a:rPr>
              <a:t>数据精确性前提下的能耗</a:t>
            </a:r>
            <a:endParaRPr kumimoji="0"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endParaRPr>
          </a:p>
          <a:p>
            <a:pPr marL="457200" marR="0" lvl="1" indent="0" algn="just" defTabSz="914400" rtl="0" eaLnBrk="1" fontAlgn="base" latinLnBrk="0" hangingPunct="1">
              <a:lnSpc>
                <a:spcPct val="150000"/>
              </a:lnSpc>
              <a:spcBef>
                <a:spcPct val="0"/>
              </a:spcBef>
              <a:spcAft>
                <a:spcPct val="0"/>
              </a:spcAft>
              <a:buClrTx/>
              <a:buSzTx/>
              <a:buFontTx/>
              <a:buNone/>
              <a:defRPr/>
            </a:pPr>
            <a:r>
              <a:rPr kumimoji="0"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③ </a:t>
            </a:r>
            <a:r>
              <a:rPr kumimoji="0" sz="2400" b="1" i="0" u="none" strike="noStrike" kern="1200" cap="none" spc="0" normalizeH="0" baseline="0" noProof="0" dirty="0" err="1">
                <a:ln>
                  <a:noFill/>
                </a:ln>
                <a:effectLst/>
                <a:uLnTx/>
                <a:uFillTx/>
                <a:latin typeface="华文楷体" panose="02010600040101010101" pitchFamily="2" charset="-122"/>
                <a:ea typeface="华文楷体" panose="02010600040101010101" pitchFamily="2" charset="-122"/>
                <a:cs typeface="+mn-cs"/>
              </a:rPr>
              <a:t>以数据为中心的数据报告模型</a:t>
            </a:r>
            <a:endParaRPr kumimoji="0"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endParaRPr>
          </a:p>
          <a:p>
            <a:pPr marL="457200" marR="0" lvl="1" indent="0" algn="just" defTabSz="914400" rtl="0" eaLnBrk="1" fontAlgn="base" latinLnBrk="0" hangingPunct="1">
              <a:lnSpc>
                <a:spcPct val="150000"/>
              </a:lnSpc>
              <a:spcBef>
                <a:spcPct val="0"/>
              </a:spcBef>
              <a:spcAft>
                <a:spcPct val="0"/>
              </a:spcAft>
              <a:buClrTx/>
              <a:buSzTx/>
              <a:buFontTx/>
              <a:buNone/>
              <a:defRPr/>
            </a:pPr>
            <a:r>
              <a:rPr kumimoji="0"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④ </a:t>
            </a:r>
            <a:r>
              <a:rPr kumimoji="0" sz="2400" b="1" i="0" u="none" strike="noStrike" kern="1200" cap="none" spc="0" normalizeH="0" baseline="0" noProof="0" dirty="0" err="1">
                <a:ln>
                  <a:noFill/>
                </a:ln>
                <a:effectLst/>
                <a:uLnTx/>
                <a:uFillTx/>
                <a:latin typeface="华文楷体" panose="02010600040101010101" pitchFamily="2" charset="-122"/>
                <a:ea typeface="华文楷体" panose="02010600040101010101" pitchFamily="2" charset="-122"/>
                <a:cs typeface="+mn-cs"/>
              </a:rPr>
              <a:t>鲁棒性与容错性</a:t>
            </a:r>
            <a:endParaRPr kumimoji="0"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endParaRPr>
          </a:p>
          <a:p>
            <a:pPr marL="457200" marR="0" lvl="1" indent="0" algn="just" defTabSz="914400" rtl="0" eaLnBrk="1" fontAlgn="base" latinLnBrk="0" hangingPunct="1">
              <a:lnSpc>
                <a:spcPct val="150000"/>
              </a:lnSpc>
              <a:spcBef>
                <a:spcPct val="0"/>
              </a:spcBef>
              <a:spcAft>
                <a:spcPct val="0"/>
              </a:spcAft>
              <a:buClrTx/>
              <a:buSzTx/>
              <a:buFontTx/>
              <a:buNone/>
              <a:defRPr/>
            </a:pPr>
            <a:r>
              <a:rPr kumimoji="0"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⑤ </a:t>
            </a:r>
            <a:r>
              <a:rPr kumimoji="0" sz="2400" b="1" i="0" u="none" strike="noStrike" kern="1200" cap="none" spc="0" normalizeH="0" baseline="0" noProof="0" dirty="0" err="1">
                <a:ln>
                  <a:noFill/>
                </a:ln>
                <a:effectLst/>
                <a:uLnTx/>
                <a:uFillTx/>
                <a:latin typeface="华文楷体" panose="02010600040101010101" pitchFamily="2" charset="-122"/>
                <a:ea typeface="华文楷体" panose="02010600040101010101" pitchFamily="2" charset="-122"/>
                <a:cs typeface="+mn-cs"/>
              </a:rPr>
              <a:t>网络动态性</a:t>
            </a:r>
            <a:endParaRPr kumimoji="0"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endParaRPr>
          </a:p>
          <a:p>
            <a:pPr marL="457200" marR="0" lvl="1" indent="0" algn="just" defTabSz="914400" rtl="0" eaLnBrk="1" fontAlgn="base" latinLnBrk="0" hangingPunct="1">
              <a:lnSpc>
                <a:spcPct val="150000"/>
              </a:lnSpc>
              <a:spcBef>
                <a:spcPct val="0"/>
              </a:spcBef>
              <a:spcAft>
                <a:spcPct val="0"/>
              </a:spcAft>
              <a:buClrTx/>
              <a:buSzTx/>
              <a:buFontTx/>
              <a:buNone/>
              <a:defRPr/>
            </a:pPr>
            <a:r>
              <a:rPr kumimoji="0"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⑥ </a:t>
            </a:r>
            <a:r>
              <a:rPr kumimoji="0" lang="zh-CN" altLang="en-US" sz="2400" b="1" i="0" u="none" strike="noStrike" kern="1200" cap="none" spc="0" normalizeH="0" baseline="0" noProof="0" dirty="0" smtClean="0">
                <a:ln>
                  <a:noFill/>
                </a:ln>
                <a:effectLst/>
                <a:uLnTx/>
                <a:uFillTx/>
                <a:latin typeface="华文楷体" panose="02010600040101010101" pitchFamily="2" charset="-122"/>
                <a:ea typeface="华文楷体" panose="02010600040101010101" pitchFamily="2" charset="-122"/>
                <a:cs typeface="+mn-cs"/>
              </a:rPr>
              <a:t>数据</a:t>
            </a:r>
            <a:r>
              <a:rPr kumimoji="0" sz="2400" b="1" i="0" u="none" strike="noStrike" kern="1200" cap="none" spc="0" normalizeH="0" baseline="0" noProof="0" dirty="0" err="1" smtClean="0">
                <a:ln>
                  <a:noFill/>
                </a:ln>
                <a:effectLst/>
                <a:uLnTx/>
                <a:uFillTx/>
                <a:latin typeface="华文楷体" panose="02010600040101010101" pitchFamily="2" charset="-122"/>
                <a:ea typeface="华文楷体" panose="02010600040101010101" pitchFamily="2" charset="-122"/>
                <a:cs typeface="+mn-cs"/>
              </a:rPr>
              <a:t>融合</a:t>
            </a:r>
            <a:endParaRPr kumimoji="0"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l"/>
            <a:r>
              <a:rPr lang="zh-CN" altLang="en-US" dirty="0" smtClean="0"/>
              <a:t>（</a:t>
            </a:r>
            <a:r>
              <a:rPr lang="en-US" altLang="zh-CN" dirty="0" smtClean="0"/>
              <a:t>4</a:t>
            </a:r>
            <a:r>
              <a:rPr lang="zh-CN" altLang="en-US" dirty="0" smtClean="0"/>
              <a:t>）</a:t>
            </a:r>
            <a:r>
              <a:rPr lang="en-US" altLang="zh-CN" dirty="0" err="1"/>
              <a:t>TopDisc</a:t>
            </a:r>
            <a:endParaRPr lang="zh-CN" altLang="en-US" dirty="0"/>
          </a:p>
        </p:txBody>
      </p:sp>
      <p:sp>
        <p:nvSpPr>
          <p:cNvPr id="34820" name="TextBox 11"/>
          <p:cNvSpPr txBox="1"/>
          <p:nvPr/>
        </p:nvSpPr>
        <p:spPr>
          <a:xfrm>
            <a:off x="839416" y="1124744"/>
            <a:ext cx="10873208" cy="5262979"/>
          </a:xfrm>
          <a:prstGeom prst="rect">
            <a:avLst/>
          </a:prstGeom>
          <a:noFill/>
          <a:ln w="9525">
            <a:noFill/>
          </a:ln>
        </p:spPr>
        <p:txBody>
          <a:bodyPr wrap="square">
            <a:spAutoFit/>
          </a:bodyPr>
          <a:lstStyle/>
          <a:p>
            <a:pPr marL="342900" indent="-342900" algn="just">
              <a:lnSpc>
                <a:spcPct val="150000"/>
              </a:lnSpc>
              <a:buClr>
                <a:srgbClr val="FF3300"/>
              </a:buClr>
              <a:buSzPct val="85000"/>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rPr>
              <a:t> </a:t>
            </a:r>
            <a:r>
              <a:rPr lang="en-US" altLang="zh-CN" sz="2800" dirty="0" err="1">
                <a:latin typeface="微软雅黑" panose="020B0503020204020204" pitchFamily="34" charset="-122"/>
                <a:ea typeface="微软雅黑" panose="020B0503020204020204" pitchFamily="34" charset="-122"/>
              </a:rPr>
              <a:t>TopDisc</a:t>
            </a:r>
            <a:r>
              <a:rPr lang="zh-CN" altLang="en-US" sz="2800" dirty="0">
                <a:latin typeface="微软雅黑" panose="020B0503020204020204" pitchFamily="34" charset="-122"/>
                <a:ea typeface="微软雅黑" panose="020B0503020204020204" pitchFamily="34" charset="-122"/>
              </a:rPr>
              <a:t>是</a:t>
            </a:r>
            <a:r>
              <a:rPr lang="zh-CN" altLang="en-US" sz="2800" b="1" dirty="0" smtClean="0">
                <a:solidFill>
                  <a:srgbClr val="0000FF"/>
                </a:solidFill>
                <a:latin typeface="微软雅黑" panose="020B0503020204020204" pitchFamily="34" charset="-122"/>
                <a:ea typeface="微软雅黑" panose="020B0503020204020204" pitchFamily="34" charset="-122"/>
              </a:rPr>
              <a:t>基于最小</a:t>
            </a:r>
            <a:r>
              <a:rPr lang="zh-CN" altLang="en-US" sz="2800" b="1" dirty="0">
                <a:solidFill>
                  <a:srgbClr val="0000FF"/>
                </a:solidFill>
                <a:latin typeface="微软雅黑" panose="020B0503020204020204" pitchFamily="34" charset="-122"/>
                <a:ea typeface="微软雅黑" panose="020B0503020204020204" pitchFamily="34" charset="-122"/>
              </a:rPr>
              <a:t>支配集问题</a:t>
            </a:r>
            <a:r>
              <a:rPr lang="zh-CN" altLang="en-US" sz="2800" dirty="0">
                <a:latin typeface="微软雅黑" panose="020B0503020204020204" pitchFamily="34" charset="-122"/>
                <a:ea typeface="微软雅黑" panose="020B0503020204020204" pitchFamily="34" charset="-122"/>
              </a:rPr>
              <a:t>的典型算法</a:t>
            </a:r>
            <a:r>
              <a:rPr lang="zh-CN" altLang="en-US" sz="2800" dirty="0" smtClean="0">
                <a:latin typeface="微软雅黑" panose="020B0503020204020204" pitchFamily="34" charset="-122"/>
                <a:ea typeface="微软雅黑" panose="020B0503020204020204" pitchFamily="34" charset="-122"/>
              </a:rPr>
              <a:t>。</a:t>
            </a:r>
            <a:endParaRPr lang="en-US" altLang="zh-CN" sz="2800" dirty="0" smtClean="0">
              <a:latin typeface="微软雅黑" panose="020B0503020204020204" pitchFamily="34" charset="-122"/>
              <a:ea typeface="微软雅黑" panose="020B0503020204020204" pitchFamily="34" charset="-122"/>
            </a:endParaRPr>
          </a:p>
          <a:p>
            <a:pPr marL="342900" indent="-342900" algn="just">
              <a:lnSpc>
                <a:spcPct val="150000"/>
              </a:lnSpc>
              <a:buClr>
                <a:srgbClr val="FF3300"/>
              </a:buClr>
              <a:buSzPct val="85000"/>
              <a:buFont typeface="Wingdings" panose="05000000000000000000" pitchFamily="2" charset="2"/>
              <a:buChar char="p"/>
            </a:pPr>
            <a:r>
              <a:rPr lang="zh-CN" altLang="en-US" sz="2800" dirty="0" smtClean="0">
                <a:latin typeface="微软雅黑" panose="020B0503020204020204" pitchFamily="34" charset="-122"/>
                <a:ea typeface="微软雅黑" panose="020B0503020204020204" pitchFamily="34" charset="-122"/>
              </a:rPr>
              <a:t>在</a:t>
            </a:r>
            <a:r>
              <a:rPr lang="en-US" altLang="zh-CN" sz="2800" dirty="0" err="1">
                <a:latin typeface="微软雅黑" panose="020B0503020204020204" pitchFamily="34" charset="-122"/>
                <a:ea typeface="微软雅黑" panose="020B0503020204020204" pitchFamily="34" charset="-122"/>
              </a:rPr>
              <a:t>TopDisc</a:t>
            </a:r>
            <a:r>
              <a:rPr lang="zh-CN" altLang="en-US" sz="2800" dirty="0">
                <a:latin typeface="微软雅黑" panose="020B0503020204020204" pitchFamily="34" charset="-122"/>
                <a:ea typeface="微软雅黑" panose="020B0503020204020204" pitchFamily="34" charset="-122"/>
              </a:rPr>
              <a:t>算法中，</a:t>
            </a:r>
            <a:r>
              <a:rPr lang="zh-CN" altLang="en-US" sz="2800" b="1" dirty="0">
                <a:solidFill>
                  <a:srgbClr val="FF0000"/>
                </a:solidFill>
                <a:latin typeface="微软雅黑" panose="020B0503020204020204" pitchFamily="34" charset="-122"/>
                <a:ea typeface="微软雅黑" panose="020B0503020204020204" pitchFamily="34" charset="-122"/>
              </a:rPr>
              <a:t>由网络中的一个初始节点开始发送用于发现邻居节点的查询消息，该消息携带有发送节点的状态信息。随着查询消息在整个传感器网络中的扩散，算法依次为每个传感器节点标记上颜色即状态。</a:t>
            </a:r>
            <a:r>
              <a:rPr lang="zh-CN" altLang="en-US" sz="2800" dirty="0">
                <a:latin typeface="微软雅黑" panose="020B0503020204020204" pitchFamily="34" charset="-122"/>
                <a:ea typeface="微软雅黑" panose="020B0503020204020204" pitchFamily="34" charset="-122"/>
              </a:rPr>
              <a:t>根据算法中节点状态的个数，</a:t>
            </a:r>
            <a:r>
              <a:rPr lang="en-US" altLang="zh-CN" sz="2800" dirty="0" err="1">
                <a:latin typeface="微软雅黑" panose="020B0503020204020204" pitchFamily="34" charset="-122"/>
                <a:ea typeface="微软雅黑" panose="020B0503020204020204" pitchFamily="34" charset="-122"/>
              </a:rPr>
              <a:t>TopDisc</a:t>
            </a:r>
            <a:r>
              <a:rPr lang="zh-CN" altLang="en-US" sz="2800" dirty="0">
                <a:latin typeface="微软雅黑" panose="020B0503020204020204" pitchFamily="34" charset="-122"/>
                <a:ea typeface="微软雅黑" panose="020B0503020204020204" pitchFamily="34" charset="-122"/>
              </a:rPr>
              <a:t>包括两种具体的节点状态标记方法：</a:t>
            </a:r>
            <a:r>
              <a:rPr lang="zh-CN" altLang="en-US" sz="2800" dirty="0">
                <a:solidFill>
                  <a:srgbClr val="0000FF"/>
                </a:solidFill>
                <a:latin typeface="微软雅黑" panose="020B0503020204020204" pitchFamily="34" charset="-122"/>
                <a:ea typeface="微软雅黑" panose="020B0503020204020204" pitchFamily="34" charset="-122"/>
              </a:rPr>
              <a:t>三色算法</a:t>
            </a:r>
            <a:r>
              <a:rPr lang="zh-CN" altLang="en-US" sz="2800" dirty="0">
                <a:latin typeface="微软雅黑" panose="020B0503020204020204" pitchFamily="34" charset="-122"/>
                <a:ea typeface="微软雅黑" panose="020B0503020204020204" pitchFamily="34" charset="-122"/>
              </a:rPr>
              <a:t>和</a:t>
            </a:r>
            <a:r>
              <a:rPr lang="zh-CN" altLang="en-US" sz="2800" dirty="0">
                <a:solidFill>
                  <a:srgbClr val="0000FF"/>
                </a:solidFill>
                <a:latin typeface="微软雅黑" panose="020B0503020204020204" pitchFamily="34" charset="-122"/>
                <a:ea typeface="微软雅黑" panose="020B0503020204020204" pitchFamily="34" charset="-122"/>
              </a:rPr>
              <a:t>四色算法</a:t>
            </a:r>
            <a:r>
              <a:rPr lang="zh-CN" altLang="en-US" sz="2800" dirty="0">
                <a:latin typeface="微软雅黑" panose="020B0503020204020204" pitchFamily="34" charset="-122"/>
                <a:ea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endParaRPr>
          </a:p>
          <a:p>
            <a:pPr marL="342900" indent="-342900" algn="just">
              <a:lnSpc>
                <a:spcPct val="150000"/>
              </a:lnSpc>
              <a:buClr>
                <a:srgbClr val="FF3300"/>
              </a:buClr>
              <a:buSzPct val="85000"/>
              <a:buFont typeface="Wingdings" panose="05000000000000000000" pitchFamily="2" charset="2"/>
              <a:buChar char="p"/>
            </a:pPr>
            <a:r>
              <a:rPr lang="zh-CN" altLang="en-US" sz="2800" b="1" dirty="0" smtClean="0">
                <a:solidFill>
                  <a:srgbClr val="0000FF"/>
                </a:solidFill>
                <a:latin typeface="微软雅黑" panose="020B0503020204020204" pitchFamily="34" charset="-122"/>
                <a:ea typeface="微软雅黑" panose="020B0503020204020204" pitchFamily="34" charset="-122"/>
              </a:rPr>
              <a:t>优缺点：</a:t>
            </a:r>
            <a:r>
              <a:rPr lang="en-US" altLang="zh-CN" sz="2800" dirty="0" err="1" smtClean="0">
                <a:latin typeface="微软雅黑" panose="020B0503020204020204" pitchFamily="34" charset="-122"/>
                <a:ea typeface="微软雅黑" panose="020B0503020204020204" pitchFamily="34" charset="-122"/>
              </a:rPr>
              <a:t>TopDisc</a:t>
            </a:r>
            <a:r>
              <a:rPr lang="zh-CN" altLang="en-US" sz="2800" dirty="0">
                <a:latin typeface="微软雅黑" panose="020B0503020204020204" pitchFamily="34" charset="-122"/>
                <a:ea typeface="微软雅黑" panose="020B0503020204020204" pitchFamily="34" charset="-122"/>
              </a:rPr>
              <a:t>算法在密集部署的无线传感器网络中执行速度快，但形成的网络拓扑灵活性不强，</a:t>
            </a:r>
            <a:r>
              <a:rPr lang="zh-CN" altLang="en-US" sz="2800" dirty="0" smtClean="0">
                <a:latin typeface="微软雅黑" panose="020B0503020204020204" pitchFamily="34" charset="-122"/>
                <a:ea typeface="微软雅黑" panose="020B0503020204020204" pitchFamily="34" charset="-122"/>
              </a:rPr>
              <a:t>也未考虑</a:t>
            </a:r>
            <a:r>
              <a:rPr lang="zh-CN" altLang="en-US" sz="2800" dirty="0">
                <a:latin typeface="微软雅黑" panose="020B0503020204020204" pitchFamily="34" charset="-122"/>
                <a:ea typeface="微软雅黑" panose="020B0503020204020204" pitchFamily="34" charset="-122"/>
              </a:rPr>
              <a:t>节点能耗的均衡问题。</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en-US" altLang="zh-CN"/>
              <a:t>6</a:t>
            </a:r>
            <a:r>
              <a:rPr lang="zh-CN" altLang="en-US"/>
              <a:t>、拓扑控制中的休眠调度技术</a:t>
            </a:r>
            <a:endParaRPr lang="zh-CN" altLang="en-US"/>
          </a:p>
        </p:txBody>
      </p:sp>
      <p:sp>
        <p:nvSpPr>
          <p:cNvPr id="13" name="TextBox 11"/>
          <p:cNvSpPr txBox="1"/>
          <p:nvPr/>
        </p:nvSpPr>
        <p:spPr>
          <a:xfrm>
            <a:off x="839416" y="1124744"/>
            <a:ext cx="10873208" cy="4616648"/>
          </a:xfrm>
          <a:prstGeom prst="rect">
            <a:avLst/>
          </a:prstGeom>
          <a:noFill/>
          <a:ln w="9525">
            <a:noFill/>
          </a:ln>
        </p:spPr>
        <p:txBody>
          <a:bodyPr wrap="square">
            <a:spAutoFit/>
          </a:bodyPr>
          <a:lstStyle/>
          <a:p>
            <a:pPr marL="342900" indent="-342900" algn="just">
              <a:lnSpc>
                <a:spcPct val="150000"/>
              </a:lnSpc>
              <a:buClr>
                <a:srgbClr val="FF3300"/>
              </a:buClr>
              <a:buSzPct val="85000"/>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rPr>
              <a:t>拓扑控制中的休眠调度技术能够使节点在</a:t>
            </a:r>
            <a:r>
              <a:rPr lang="zh-CN" altLang="en-US" sz="2800" b="1" dirty="0">
                <a:solidFill>
                  <a:srgbClr val="0000FF"/>
                </a:solidFill>
                <a:latin typeface="微软雅黑" panose="020B0503020204020204" pitchFamily="34" charset="-122"/>
                <a:ea typeface="微软雅黑" panose="020B0503020204020204" pitchFamily="34" charset="-122"/>
              </a:rPr>
              <a:t>没有事情发生</a:t>
            </a:r>
            <a:r>
              <a:rPr lang="zh-CN" altLang="en-US" sz="2800" b="1" dirty="0" smtClean="0">
                <a:solidFill>
                  <a:srgbClr val="0000FF"/>
                </a:solidFill>
                <a:latin typeface="微软雅黑" panose="020B0503020204020204" pitchFamily="34" charset="-122"/>
                <a:ea typeface="微软雅黑" panose="020B0503020204020204" pitchFamily="34" charset="-122"/>
              </a:rPr>
              <a:t>时通信</a:t>
            </a:r>
            <a:r>
              <a:rPr lang="zh-CN" altLang="en-US" sz="2800" b="1" dirty="0">
                <a:solidFill>
                  <a:srgbClr val="0000FF"/>
                </a:solidFill>
                <a:latin typeface="微软雅黑" panose="020B0503020204020204" pitchFamily="34" charset="-122"/>
                <a:ea typeface="微软雅黑" panose="020B0503020204020204" pitchFamily="34" charset="-122"/>
              </a:rPr>
              <a:t>模块为睡眠</a:t>
            </a:r>
            <a:r>
              <a:rPr lang="zh-CN" altLang="en-US" sz="2800" b="1" dirty="0" smtClean="0">
                <a:solidFill>
                  <a:srgbClr val="0000FF"/>
                </a:solidFill>
                <a:latin typeface="微软雅黑" panose="020B0503020204020204" pitchFamily="34" charset="-122"/>
                <a:ea typeface="微软雅黑" panose="020B0503020204020204" pitchFamily="34" charset="-122"/>
              </a:rPr>
              <a:t>状态，而</a:t>
            </a:r>
            <a:r>
              <a:rPr lang="zh-CN" altLang="en-US" sz="2800" b="1" dirty="0">
                <a:solidFill>
                  <a:srgbClr val="0000FF"/>
                </a:solidFill>
                <a:latin typeface="微软雅黑" panose="020B0503020204020204" pitchFamily="34" charset="-122"/>
                <a:ea typeface="微软雅黑" panose="020B0503020204020204" pitchFamily="34" charset="-122"/>
              </a:rPr>
              <a:t>在有事情发生时自动醒来并唤醒邻居</a:t>
            </a:r>
            <a:r>
              <a:rPr lang="zh-CN" altLang="en-US" sz="2800" b="1" dirty="0" smtClean="0">
                <a:solidFill>
                  <a:srgbClr val="0000FF"/>
                </a:solidFill>
                <a:latin typeface="微软雅黑" panose="020B0503020204020204" pitchFamily="34" charset="-122"/>
                <a:ea typeface="微软雅黑" panose="020B0503020204020204" pitchFamily="34" charset="-122"/>
              </a:rPr>
              <a:t>节点</a:t>
            </a:r>
            <a:r>
              <a:rPr lang="zh-CN" altLang="en-US" sz="2800" dirty="0" smtClean="0">
                <a:latin typeface="微软雅黑" panose="020B0503020204020204" pitchFamily="34" charset="-122"/>
                <a:ea typeface="微软雅黑" panose="020B0503020204020204" pitchFamily="34" charset="-122"/>
              </a:rPr>
              <a:t>，形成</a:t>
            </a:r>
            <a:r>
              <a:rPr lang="zh-CN" altLang="en-US" sz="2800" dirty="0">
                <a:latin typeface="微软雅黑" panose="020B0503020204020204" pitchFamily="34" charset="-122"/>
                <a:ea typeface="微软雅黑" panose="020B0503020204020204" pitchFamily="34" charset="-122"/>
              </a:rPr>
              <a:t>数据转发的</a:t>
            </a:r>
            <a:r>
              <a:rPr lang="zh-CN" altLang="en-US" sz="2800" dirty="0" smtClean="0">
                <a:latin typeface="微软雅黑" panose="020B0503020204020204" pitchFamily="34" charset="-122"/>
                <a:ea typeface="微软雅黑" panose="020B0503020204020204" pitchFamily="34" charset="-122"/>
              </a:rPr>
              <a:t>拓扑结构。</a:t>
            </a:r>
            <a:endParaRPr lang="en-US" altLang="zh-CN" sz="2800" dirty="0" smtClean="0">
              <a:latin typeface="微软雅黑" panose="020B0503020204020204" pitchFamily="34" charset="-122"/>
              <a:ea typeface="微软雅黑" panose="020B0503020204020204" pitchFamily="34" charset="-122"/>
            </a:endParaRPr>
          </a:p>
          <a:p>
            <a:pPr marL="342900" indent="-342900" algn="just">
              <a:lnSpc>
                <a:spcPct val="150000"/>
              </a:lnSpc>
              <a:buClr>
                <a:srgbClr val="FF3300"/>
              </a:buClr>
              <a:buSzPct val="85000"/>
              <a:buFont typeface="Wingdings" panose="05000000000000000000" pitchFamily="2" charset="2"/>
              <a:buChar char="p"/>
            </a:pPr>
            <a:r>
              <a:rPr lang="zh-CN" altLang="en-US" sz="2800" dirty="0" smtClean="0">
                <a:latin typeface="微软雅黑" panose="020B0503020204020204" pitchFamily="34" charset="-122"/>
                <a:ea typeface="微软雅黑" panose="020B0503020204020204" pitchFamily="34" charset="-122"/>
              </a:rPr>
              <a:t>这种</a:t>
            </a:r>
            <a:r>
              <a:rPr lang="zh-CN" altLang="en-US" sz="2800" dirty="0">
                <a:latin typeface="微软雅黑" panose="020B0503020204020204" pitchFamily="34" charset="-122"/>
                <a:ea typeface="微软雅黑" panose="020B0503020204020204" pitchFamily="34" charset="-122"/>
              </a:rPr>
              <a:t>机制的</a:t>
            </a:r>
            <a:r>
              <a:rPr lang="zh-CN" altLang="en-US" sz="2800" dirty="0" smtClean="0">
                <a:latin typeface="微软雅黑" panose="020B0503020204020204" pitchFamily="34" charset="-122"/>
                <a:ea typeface="微软雅黑" panose="020B0503020204020204" pitchFamily="34" charset="-122"/>
              </a:rPr>
              <a:t>引入，</a:t>
            </a:r>
            <a:r>
              <a:rPr lang="zh-CN" altLang="en-US" sz="2800" b="1" dirty="0" smtClean="0">
                <a:solidFill>
                  <a:srgbClr val="FF0000"/>
                </a:solidFill>
                <a:latin typeface="微软雅黑" panose="020B0503020204020204" pitchFamily="34" charset="-122"/>
                <a:ea typeface="微软雅黑" panose="020B0503020204020204" pitchFamily="34" charset="-122"/>
              </a:rPr>
              <a:t>使得</a:t>
            </a:r>
            <a:r>
              <a:rPr lang="zh-CN" altLang="en-US" sz="2800" b="1" dirty="0">
                <a:solidFill>
                  <a:srgbClr val="FF0000"/>
                </a:solidFill>
                <a:latin typeface="微软雅黑" panose="020B0503020204020204" pitchFamily="34" charset="-122"/>
                <a:ea typeface="微软雅黑" panose="020B0503020204020204" pitchFamily="34" charset="-122"/>
              </a:rPr>
              <a:t>无线通信模块大部分时间都处于关闭</a:t>
            </a:r>
            <a:r>
              <a:rPr lang="zh-CN" altLang="en-US" sz="2800" b="1" dirty="0" smtClean="0">
                <a:solidFill>
                  <a:srgbClr val="FF0000"/>
                </a:solidFill>
                <a:latin typeface="微软雅黑" panose="020B0503020204020204" pitchFamily="34" charset="-122"/>
                <a:ea typeface="微软雅黑" panose="020B0503020204020204" pitchFamily="34" charset="-122"/>
              </a:rPr>
              <a:t>状态</a:t>
            </a:r>
            <a:r>
              <a:rPr lang="zh-CN" altLang="en-US" sz="2800" dirty="0" smtClean="0">
                <a:latin typeface="微软雅黑" panose="020B0503020204020204" pitchFamily="34" charset="-122"/>
                <a:ea typeface="微软雅黑" panose="020B0503020204020204" pitchFamily="34" charset="-122"/>
              </a:rPr>
              <a:t>，只有</a:t>
            </a:r>
            <a:r>
              <a:rPr lang="zh-CN" altLang="en-US" sz="2800" dirty="0">
                <a:latin typeface="微软雅黑" panose="020B0503020204020204" pitchFamily="34" charset="-122"/>
                <a:ea typeface="微软雅黑" panose="020B0503020204020204" pitchFamily="34" charset="-122"/>
              </a:rPr>
              <a:t>传感器模块处于</a:t>
            </a:r>
            <a:r>
              <a:rPr lang="zh-CN" altLang="en-US" sz="2800" dirty="0" smtClean="0">
                <a:latin typeface="微软雅黑" panose="020B0503020204020204" pitchFamily="34" charset="-122"/>
                <a:ea typeface="微软雅黑" panose="020B0503020204020204" pitchFamily="34" charset="-122"/>
              </a:rPr>
              <a:t>工作状态，有效</a:t>
            </a:r>
            <a:r>
              <a:rPr lang="zh-CN" altLang="en-US" sz="2800" dirty="0">
                <a:latin typeface="微软雅黑" panose="020B0503020204020204" pitchFamily="34" charset="-122"/>
                <a:ea typeface="微软雅黑" panose="020B0503020204020204" pitchFamily="34" charset="-122"/>
              </a:rPr>
              <a:t>节省了能量</a:t>
            </a:r>
            <a:r>
              <a:rPr lang="zh-CN" altLang="en-US" sz="2800" dirty="0" smtClean="0">
                <a:latin typeface="微软雅黑" panose="020B0503020204020204" pitchFamily="34" charset="-122"/>
                <a:ea typeface="微软雅黑" panose="020B0503020204020204" pitchFamily="34" charset="-122"/>
              </a:rPr>
              <a:t>开销。</a:t>
            </a:r>
            <a:endParaRPr lang="en-US" altLang="zh-CN" sz="2800" dirty="0" smtClean="0">
              <a:latin typeface="微软雅黑" panose="020B0503020204020204" pitchFamily="34" charset="-122"/>
              <a:ea typeface="微软雅黑" panose="020B0503020204020204" pitchFamily="34" charset="-122"/>
            </a:endParaRPr>
          </a:p>
          <a:p>
            <a:pPr marL="342900" indent="-342900" algn="just">
              <a:lnSpc>
                <a:spcPct val="150000"/>
              </a:lnSpc>
              <a:buClr>
                <a:srgbClr val="FF3300"/>
              </a:buClr>
              <a:buSzPct val="85000"/>
              <a:buFont typeface="Wingdings" panose="05000000000000000000" pitchFamily="2" charset="2"/>
              <a:buChar char="p"/>
            </a:pPr>
            <a:r>
              <a:rPr lang="zh-CN" altLang="en-US" sz="2800" dirty="0" smtClean="0">
                <a:latin typeface="微软雅黑" panose="020B0503020204020204" pitchFamily="34" charset="-122"/>
                <a:ea typeface="微软雅黑" panose="020B0503020204020204" pitchFamily="34" charset="-122"/>
              </a:rPr>
              <a:t>此</a:t>
            </a:r>
            <a:r>
              <a:rPr lang="zh-CN" altLang="en-US" sz="2800" dirty="0">
                <a:latin typeface="微软雅黑" panose="020B0503020204020204" pitchFamily="34" charset="-122"/>
                <a:ea typeface="微软雅黑" panose="020B0503020204020204" pitchFamily="34" charset="-122"/>
              </a:rPr>
              <a:t>机制</a:t>
            </a:r>
            <a:r>
              <a:rPr lang="zh-CN" altLang="en-US" sz="2800" b="1" dirty="0">
                <a:solidFill>
                  <a:srgbClr val="0000FF"/>
                </a:solidFill>
                <a:latin typeface="微软雅黑" panose="020B0503020204020204" pitchFamily="34" charset="-122"/>
                <a:ea typeface="微软雅黑" panose="020B0503020204020204" pitchFamily="34" charset="-122"/>
              </a:rPr>
              <a:t>重点在于解决节点在睡眠状态和活动状态之间的</a:t>
            </a:r>
            <a:r>
              <a:rPr lang="zh-CN" altLang="en-US" sz="2800" b="1" dirty="0" smtClean="0">
                <a:solidFill>
                  <a:srgbClr val="0000FF"/>
                </a:solidFill>
                <a:latin typeface="微软雅黑" panose="020B0503020204020204" pitchFamily="34" charset="-122"/>
                <a:ea typeface="微软雅黑" panose="020B0503020204020204" pitchFamily="34" charset="-122"/>
              </a:rPr>
              <a:t>切换</a:t>
            </a:r>
            <a:r>
              <a:rPr lang="zh-CN" altLang="en-US" sz="2800" dirty="0" smtClean="0">
                <a:latin typeface="微软雅黑" panose="020B0503020204020204" pitchFamily="34" charset="-122"/>
                <a:ea typeface="微软雅黑" panose="020B0503020204020204" pitchFamily="34" charset="-122"/>
              </a:rPr>
              <a:t>考虑</a:t>
            </a:r>
            <a:r>
              <a:rPr lang="zh-CN" altLang="en-US" sz="2800" dirty="0">
                <a:latin typeface="微软雅黑" panose="020B0503020204020204" pitchFamily="34" charset="-122"/>
                <a:ea typeface="微软雅黑" panose="020B0503020204020204" pitchFamily="34" charset="-122"/>
              </a:rPr>
              <a:t>节点能耗的均衡问题。</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en-US" altLang="zh-CN"/>
              <a:t>6</a:t>
            </a:r>
            <a:r>
              <a:rPr lang="zh-CN" altLang="en-US"/>
              <a:t>、拓扑控制中的休眠调度技术</a:t>
            </a:r>
            <a:endParaRPr lang="zh-CN" altLang="en-US"/>
          </a:p>
        </p:txBody>
      </p:sp>
      <p:graphicFrame>
        <p:nvGraphicFramePr>
          <p:cNvPr id="5" name="图示 4"/>
          <p:cNvGraphicFramePr/>
          <p:nvPr/>
        </p:nvGraphicFramePr>
        <p:xfrm>
          <a:off x="479376" y="1500174"/>
          <a:ext cx="4063415" cy="214314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6" name="图示 5"/>
          <p:cNvGraphicFramePr/>
          <p:nvPr/>
        </p:nvGraphicFramePr>
        <p:xfrm>
          <a:off x="479376" y="3857628"/>
          <a:ext cx="3991407" cy="214314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ntr" presetSubtype="0" ac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5"/>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5"/>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5"/>
                                        </p:tgtEl>
                                        <p:attrNameLst>
                                          <p:attrName>ppt_y</p:attrName>
                                        </p:attrNameLst>
                                      </p:cBhvr>
                                      <p:tavLst>
                                        <p:tav tm="0">
                                          <p:val>
                                            <p:strVal val="#ppt_y"/>
                                          </p:val>
                                        </p:tav>
                                        <p:tav tm="100000">
                                          <p:val>
                                            <p:strVal val="#ppt_y"/>
                                          </p:val>
                                        </p:tav>
                                      </p:tavLst>
                                    </p:anim>
                                  </p:childTnLst>
                                </p:cTn>
                              </p:par>
                              <p:par>
                                <p:cTn id="11" presetID="39" presetClass="entr" presetSubtype="0" accel="10000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ppt_h</p:attrName>
                                        </p:attrNameLst>
                                      </p:cBhvr>
                                      <p:tavLst>
                                        <p:tav tm="0">
                                          <p:val>
                                            <p:strVal val="#ppt_h/20"/>
                                          </p:val>
                                        </p:tav>
                                        <p:tav tm="50000">
                                          <p:val>
                                            <p:strVal val="#ppt_h/20"/>
                                          </p:val>
                                        </p:tav>
                                        <p:tav tm="100000">
                                          <p:val>
                                            <p:strVal val="#ppt_h"/>
                                          </p:val>
                                        </p:tav>
                                      </p:tavLst>
                                    </p:anim>
                                    <p:anim calcmode="lin" valueType="num">
                                      <p:cBhvr>
                                        <p:cTn id="14" dur="500" fill="hold"/>
                                        <p:tgtEl>
                                          <p:spTgt spid="6"/>
                                        </p:tgtEl>
                                        <p:attrNameLst>
                                          <p:attrName>ppt_w</p:attrName>
                                        </p:attrNameLst>
                                      </p:cBhvr>
                                      <p:tavLst>
                                        <p:tav tm="0">
                                          <p:val>
                                            <p:strVal val="#ppt_w+.3"/>
                                          </p:val>
                                        </p:tav>
                                        <p:tav tm="50000">
                                          <p:val>
                                            <p:strVal val="#ppt_w+.3"/>
                                          </p:val>
                                        </p:tav>
                                        <p:tav tm="100000">
                                          <p:val>
                                            <p:strVal val="#ppt_w"/>
                                          </p:val>
                                        </p:tav>
                                      </p:tavLst>
                                    </p:anim>
                                    <p:anim calcmode="lin" valueType="num">
                                      <p:cBhvr>
                                        <p:cTn id="15" dur="500" fill="hold"/>
                                        <p:tgtEl>
                                          <p:spTgt spid="6"/>
                                        </p:tgtEl>
                                        <p:attrNameLst>
                                          <p:attrName>ppt_x</p:attrName>
                                        </p:attrNameLst>
                                      </p:cBhvr>
                                      <p:tavLst>
                                        <p:tav tm="0">
                                          <p:val>
                                            <p:strVal val="#ppt_x-.3"/>
                                          </p:val>
                                        </p:tav>
                                        <p:tav tm="50000">
                                          <p:val>
                                            <p:strVal val="#ppt_x"/>
                                          </p:val>
                                        </p:tav>
                                        <p:tav tm="100000">
                                          <p:val>
                                            <p:strVal val="#ppt_x"/>
                                          </p:val>
                                        </p:tav>
                                      </p:tavLst>
                                    </p:anim>
                                    <p:anim calcmode="lin" valueType="num">
                                      <p:cBhvr>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en-US" altLang="zh-CN"/>
              <a:t>6</a:t>
            </a:r>
            <a:r>
              <a:rPr lang="zh-CN" altLang="en-US"/>
              <a:t>、拓扑控制中的休眠调度技术</a:t>
            </a:r>
            <a:endParaRPr lang="zh-CN" altLang="en-US"/>
          </a:p>
        </p:txBody>
      </p:sp>
      <p:graphicFrame>
        <p:nvGraphicFramePr>
          <p:cNvPr id="5" name="图示 4"/>
          <p:cNvGraphicFramePr/>
          <p:nvPr/>
        </p:nvGraphicFramePr>
        <p:xfrm>
          <a:off x="479376" y="1500174"/>
          <a:ext cx="4063415" cy="214314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6" name="图示 5"/>
          <p:cNvGraphicFramePr/>
          <p:nvPr/>
        </p:nvGraphicFramePr>
        <p:xfrm>
          <a:off x="479376" y="3857628"/>
          <a:ext cx="3991407" cy="214314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7" name="圆角矩形标注 6"/>
          <p:cNvSpPr/>
          <p:nvPr/>
        </p:nvSpPr>
        <p:spPr>
          <a:xfrm>
            <a:off x="4871864" y="1340768"/>
            <a:ext cx="6768752" cy="4968552"/>
          </a:xfrm>
          <a:prstGeom prst="wedgeRoundRectCallout">
            <a:avLst>
              <a:gd name="adj1" fmla="val -58350"/>
              <a:gd name="adj2" fmla="val -34501"/>
              <a:gd name="adj3" fmla="val 16667"/>
            </a:avLst>
          </a:prstGeom>
          <a:solidFill>
            <a:schemeClr val="bg2">
              <a:lumMod val="9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lvl="0" indent="-457200" fontAlgn="base">
              <a:lnSpc>
                <a:spcPct val="150000"/>
              </a:lnSpc>
              <a:spcBef>
                <a:spcPct val="0"/>
              </a:spcBef>
              <a:spcAft>
                <a:spcPct val="0"/>
              </a:spcAft>
              <a:buClr>
                <a:srgbClr val="FF3300"/>
              </a:buClr>
              <a:buSzPct val="85000"/>
              <a:buFont typeface="Wingdings" panose="05000000000000000000" pitchFamily="2" charset="2"/>
              <a:buChar char="p"/>
              <a:defRPr/>
            </a:pPr>
            <a:r>
              <a:rPr kumimoji="0" lang="en-US" altLang="zh-CN" sz="2800" b="1" i="0" u="none" strike="noStrike" kern="1200" cap="none" spc="0" normalizeH="0" baseline="0" noProof="0" dirty="0" smtClean="0">
                <a:ln>
                  <a:noFill/>
                </a:ln>
                <a:solidFill>
                  <a:schemeClr val="tx1"/>
                </a:solidFill>
                <a:effectLst/>
                <a:uLnTx/>
                <a:uFillTx/>
              </a:rPr>
              <a:t>STEM</a:t>
            </a:r>
            <a:r>
              <a:rPr kumimoji="0" lang="zh-CN" altLang="en-US" sz="2800" b="1" i="0" u="none" strike="noStrike" kern="1200" cap="none" spc="0" normalizeH="0" baseline="0" noProof="0" dirty="0" smtClean="0">
                <a:ln>
                  <a:noFill/>
                </a:ln>
                <a:solidFill>
                  <a:schemeClr val="tx1"/>
                </a:solidFill>
                <a:effectLst/>
                <a:uLnTx/>
                <a:uFillTx/>
              </a:rPr>
              <a:t>（</a:t>
            </a:r>
            <a:r>
              <a:rPr lang="en-US" altLang="zh-CN" sz="2800" b="1" dirty="0">
                <a:solidFill>
                  <a:schemeClr val="tx1"/>
                </a:solidFill>
              </a:rPr>
              <a:t>(Sparse Topology and Energy Management</a:t>
            </a:r>
            <a:r>
              <a:rPr lang="zh-CN" altLang="en-US" sz="2800" b="1" dirty="0">
                <a:solidFill>
                  <a:schemeClr val="tx1"/>
                </a:solidFill>
              </a:rPr>
              <a:t>，稀疏拓扑、能源管理）算法</a:t>
            </a:r>
            <a:r>
              <a:rPr kumimoji="0" lang="zh-CN" altLang="en-US" sz="2800" b="1" i="0" u="none" strike="noStrike" kern="1200" cap="none" spc="0" normalizeH="0" baseline="0" noProof="0" dirty="0" smtClean="0">
                <a:ln>
                  <a:noFill/>
                </a:ln>
                <a:solidFill>
                  <a:schemeClr val="tx1"/>
                </a:solidFill>
                <a:effectLst/>
                <a:uLnTx/>
                <a:uFillTx/>
              </a:rPr>
              <a:t>包含两种不同的机制：</a:t>
            </a:r>
            <a:r>
              <a:rPr lang="de-DE" altLang="zh-CN" sz="2800" b="1" dirty="0">
                <a:solidFill>
                  <a:srgbClr val="0000FF"/>
                </a:solidFill>
              </a:rPr>
              <a:t>STEM-B (STEM-Beacon)</a:t>
            </a:r>
            <a:r>
              <a:rPr lang="zh-CN" altLang="de-DE" sz="2800" b="1" dirty="0">
                <a:solidFill>
                  <a:schemeClr val="tx1"/>
                </a:solidFill>
              </a:rPr>
              <a:t>和</a:t>
            </a:r>
            <a:r>
              <a:rPr lang="de-DE" altLang="zh-CN" sz="2800" b="1" dirty="0">
                <a:solidFill>
                  <a:srgbClr val="0000FF"/>
                </a:solidFill>
              </a:rPr>
              <a:t>STEM-T (STEM-Tone)</a:t>
            </a:r>
            <a:r>
              <a:rPr kumimoji="0" lang="zh-CN" altLang="en-US" sz="2800" b="1" i="0" u="none" strike="noStrike" kern="1200" cap="none" spc="0" normalizeH="0" baseline="0" noProof="0" dirty="0" smtClean="0">
                <a:ln>
                  <a:noFill/>
                </a:ln>
                <a:solidFill>
                  <a:schemeClr val="tx1"/>
                </a:solidFill>
                <a:effectLst/>
                <a:uLnTx/>
                <a:uFillTx/>
              </a:rPr>
              <a:t>。</a:t>
            </a:r>
            <a:endParaRPr kumimoji="0" lang="en-US" altLang="zh-CN" sz="2800" b="1" i="0" u="none" strike="noStrike" kern="1200" cap="none" spc="0" normalizeH="0" baseline="0" noProof="0" dirty="0" smtClean="0">
              <a:ln>
                <a:noFill/>
              </a:ln>
              <a:solidFill>
                <a:schemeClr val="tx1"/>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en-US" altLang="zh-CN"/>
              <a:t>6</a:t>
            </a:r>
            <a:r>
              <a:rPr lang="zh-CN" altLang="en-US"/>
              <a:t>、拓扑控制中的休眠调度技术</a:t>
            </a:r>
            <a:endParaRPr lang="zh-CN" altLang="en-US"/>
          </a:p>
        </p:txBody>
      </p:sp>
      <p:graphicFrame>
        <p:nvGraphicFramePr>
          <p:cNvPr id="5" name="图示 4"/>
          <p:cNvGraphicFramePr/>
          <p:nvPr/>
        </p:nvGraphicFramePr>
        <p:xfrm>
          <a:off x="479376" y="1500174"/>
          <a:ext cx="4063415" cy="214314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6" name="图示 5"/>
          <p:cNvGraphicFramePr/>
          <p:nvPr/>
        </p:nvGraphicFramePr>
        <p:xfrm>
          <a:off x="479376" y="3857628"/>
          <a:ext cx="3991407" cy="214314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7" name="圆角矩形标注 6"/>
          <p:cNvSpPr/>
          <p:nvPr/>
        </p:nvSpPr>
        <p:spPr>
          <a:xfrm>
            <a:off x="4871864" y="1340768"/>
            <a:ext cx="6984776" cy="4968552"/>
          </a:xfrm>
          <a:prstGeom prst="wedgeRoundRectCallout">
            <a:avLst>
              <a:gd name="adj1" fmla="val -58350"/>
              <a:gd name="adj2" fmla="val -34501"/>
              <a:gd name="adj3" fmla="val 16667"/>
            </a:avLst>
          </a:prstGeom>
          <a:solidFill>
            <a:schemeClr val="bg2">
              <a:lumMod val="9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lvl="0" indent="-457200" fontAlgn="base">
              <a:lnSpc>
                <a:spcPct val="150000"/>
              </a:lnSpc>
              <a:spcBef>
                <a:spcPct val="0"/>
              </a:spcBef>
              <a:spcAft>
                <a:spcPct val="0"/>
              </a:spcAft>
              <a:buClr>
                <a:srgbClr val="FF3300"/>
              </a:buClr>
              <a:buSzPct val="85000"/>
              <a:buFont typeface="Wingdings" panose="05000000000000000000" pitchFamily="2" charset="2"/>
              <a:buChar char="p"/>
              <a:defRPr/>
            </a:pPr>
            <a:r>
              <a:rPr lang="zh-CN" altLang="en-US" sz="2800" b="1" dirty="0">
                <a:solidFill>
                  <a:schemeClr val="tx1"/>
                </a:solidFill>
              </a:rPr>
              <a:t>在</a:t>
            </a:r>
            <a:r>
              <a:rPr lang="en-US" altLang="zh-CN" sz="2800" b="1" dirty="0">
                <a:solidFill>
                  <a:schemeClr val="tx1"/>
                </a:solidFill>
              </a:rPr>
              <a:t>STEM-B</a:t>
            </a:r>
            <a:r>
              <a:rPr lang="zh-CN" altLang="en-US" sz="2800" b="1" dirty="0">
                <a:solidFill>
                  <a:schemeClr val="tx1"/>
                </a:solidFill>
              </a:rPr>
              <a:t>算法中每个睡眠节点可以周期性地醒来侦听信道。如果某个节点想要建立通信，它会作为主动节点先发送一连串</a:t>
            </a:r>
            <a:r>
              <a:rPr lang="en-US" altLang="zh-CN" sz="2800" b="1" dirty="0">
                <a:solidFill>
                  <a:schemeClr val="tx1"/>
                </a:solidFill>
              </a:rPr>
              <a:t>Beacon</a:t>
            </a:r>
            <a:r>
              <a:rPr lang="zh-CN" altLang="en-US" sz="2800" b="1" dirty="0">
                <a:solidFill>
                  <a:schemeClr val="tx1"/>
                </a:solidFill>
              </a:rPr>
              <a:t>包。目标节点在收到</a:t>
            </a:r>
            <a:r>
              <a:rPr lang="en-US" altLang="zh-CN" sz="2800" b="1" dirty="0">
                <a:solidFill>
                  <a:schemeClr val="tx1"/>
                </a:solidFill>
              </a:rPr>
              <a:t>Beacon</a:t>
            </a:r>
            <a:r>
              <a:rPr lang="zh-CN" altLang="en-US" sz="2800" b="1" dirty="0">
                <a:solidFill>
                  <a:schemeClr val="tx1"/>
                </a:solidFill>
              </a:rPr>
              <a:t>包后，发送应答信号，并自动进入数据接收状态</a:t>
            </a:r>
            <a:r>
              <a:rPr lang="zh-CN" altLang="en-US" sz="2800" b="1" dirty="0" smtClean="0">
                <a:solidFill>
                  <a:schemeClr val="tx1"/>
                </a:solidFill>
              </a:rPr>
              <a:t>。</a:t>
            </a:r>
            <a:endParaRPr lang="en-US" altLang="zh-CN" sz="2800" b="1" dirty="0" smtClean="0">
              <a:solidFill>
                <a:schemeClr val="tx1"/>
              </a:solidFill>
            </a:endParaRPr>
          </a:p>
          <a:p>
            <a:pPr marL="457200" lvl="0" indent="-457200" fontAlgn="base">
              <a:lnSpc>
                <a:spcPct val="150000"/>
              </a:lnSpc>
              <a:spcBef>
                <a:spcPct val="0"/>
              </a:spcBef>
              <a:spcAft>
                <a:spcPct val="0"/>
              </a:spcAft>
              <a:buClr>
                <a:srgbClr val="FF3300"/>
              </a:buClr>
              <a:buSzPct val="85000"/>
              <a:buFont typeface="Wingdings" panose="05000000000000000000" pitchFamily="2" charset="2"/>
              <a:buChar char="p"/>
              <a:defRPr/>
            </a:pPr>
            <a:r>
              <a:rPr lang="zh-CN" altLang="en-US" sz="2800" b="1" dirty="0">
                <a:solidFill>
                  <a:srgbClr val="FF0000"/>
                </a:solidFill>
              </a:rPr>
              <a:t>如果没有数据通信，节点大部分时间只保持在侦听信道上的周期性</a:t>
            </a:r>
            <a:r>
              <a:rPr lang="zh-CN" altLang="en-US" sz="2800" b="1" dirty="0" smtClean="0">
                <a:solidFill>
                  <a:srgbClr val="FF0000"/>
                </a:solidFill>
              </a:rPr>
              <a:t>侦听</a:t>
            </a:r>
            <a:r>
              <a:rPr lang="zh-CN" altLang="en-US" sz="2800" b="1" dirty="0" smtClean="0">
                <a:solidFill>
                  <a:schemeClr val="tx1"/>
                </a:solidFill>
              </a:rPr>
              <a:t>。</a:t>
            </a:r>
            <a:endParaRPr kumimoji="0" lang="en-US" altLang="zh-CN" sz="2800" b="1" i="0" u="none" strike="noStrike" kern="1200" cap="none" spc="0" normalizeH="0" baseline="0" noProof="0" dirty="0" smtClean="0">
              <a:ln>
                <a:noFill/>
              </a:ln>
              <a:solidFill>
                <a:schemeClr val="tx1"/>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en-US" altLang="zh-CN"/>
              <a:t>6</a:t>
            </a:r>
            <a:r>
              <a:rPr lang="zh-CN" altLang="en-US"/>
              <a:t>、拓扑控制中的休眠调度技术</a:t>
            </a:r>
            <a:endParaRPr lang="zh-CN" altLang="en-US"/>
          </a:p>
        </p:txBody>
      </p:sp>
      <p:graphicFrame>
        <p:nvGraphicFramePr>
          <p:cNvPr id="5" name="图示 4"/>
          <p:cNvGraphicFramePr/>
          <p:nvPr/>
        </p:nvGraphicFramePr>
        <p:xfrm>
          <a:off x="479376" y="1500174"/>
          <a:ext cx="4063415" cy="214314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6" name="图示 5"/>
          <p:cNvGraphicFramePr/>
          <p:nvPr/>
        </p:nvGraphicFramePr>
        <p:xfrm>
          <a:off x="479376" y="3857628"/>
          <a:ext cx="3991407" cy="214314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7" name="圆角矩形标注 6"/>
          <p:cNvSpPr/>
          <p:nvPr/>
        </p:nvSpPr>
        <p:spPr>
          <a:xfrm>
            <a:off x="4871864" y="1340768"/>
            <a:ext cx="6984776" cy="4968552"/>
          </a:xfrm>
          <a:prstGeom prst="wedgeRoundRectCallout">
            <a:avLst>
              <a:gd name="adj1" fmla="val -58350"/>
              <a:gd name="adj2" fmla="val -34501"/>
              <a:gd name="adj3" fmla="val 16667"/>
            </a:avLst>
          </a:prstGeom>
          <a:solidFill>
            <a:schemeClr val="bg2">
              <a:lumMod val="9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lvl="0" indent="-457200" fontAlgn="base">
              <a:lnSpc>
                <a:spcPct val="150000"/>
              </a:lnSpc>
              <a:spcBef>
                <a:spcPct val="0"/>
              </a:spcBef>
              <a:spcAft>
                <a:spcPct val="0"/>
              </a:spcAft>
              <a:buClr>
                <a:srgbClr val="FF3300"/>
              </a:buClr>
              <a:buSzPct val="85000"/>
              <a:buFont typeface="Wingdings" panose="05000000000000000000" pitchFamily="2" charset="2"/>
              <a:buChar char="p"/>
              <a:defRPr/>
            </a:pPr>
            <a:r>
              <a:rPr lang="en-US" altLang="zh-CN" sz="2400" b="1" dirty="0">
                <a:solidFill>
                  <a:schemeClr val="tx1"/>
                </a:solidFill>
              </a:rPr>
              <a:t>STEM-T</a:t>
            </a:r>
            <a:r>
              <a:rPr lang="zh-CN" altLang="en-US" sz="2400" b="1" dirty="0">
                <a:solidFill>
                  <a:schemeClr val="tx1"/>
                </a:solidFill>
              </a:rPr>
              <a:t>算法比</a:t>
            </a:r>
            <a:r>
              <a:rPr lang="en-US" altLang="zh-CN" sz="2400" b="1" dirty="0">
                <a:solidFill>
                  <a:schemeClr val="tx1"/>
                </a:solidFill>
              </a:rPr>
              <a:t>STEM-B</a:t>
            </a:r>
            <a:r>
              <a:rPr lang="zh-CN" altLang="en-US" sz="2400" b="1" dirty="0">
                <a:solidFill>
                  <a:schemeClr val="tx1"/>
                </a:solidFill>
              </a:rPr>
              <a:t>算法简单。其节点周期性地进入侦听阶段，探测是否有邻居节点要发送数据。</a:t>
            </a:r>
            <a:r>
              <a:rPr lang="zh-CN" altLang="en-US" sz="2400" b="1" dirty="0">
                <a:solidFill>
                  <a:srgbClr val="0000FF"/>
                </a:solidFill>
              </a:rPr>
              <a:t>当一个节点想与某个邻居节点进行通信时，它首先发送一连串的唤醒包，</a:t>
            </a:r>
            <a:r>
              <a:rPr lang="zh-CN" altLang="en-US" sz="2400" b="1" dirty="0">
                <a:solidFill>
                  <a:srgbClr val="FF0000"/>
                </a:solidFill>
              </a:rPr>
              <a:t>发送唤醒包的时间长度必须大于侦听的时间间隔，以确保邻居节点能够接收到唤醒包</a:t>
            </a:r>
            <a:r>
              <a:rPr lang="zh-CN" altLang="en-US" sz="2400" b="1" dirty="0">
                <a:solidFill>
                  <a:schemeClr val="tx1"/>
                </a:solidFill>
              </a:rPr>
              <a:t>，然后该节点直接发送数据包</a:t>
            </a:r>
            <a:r>
              <a:rPr lang="zh-CN" altLang="en-US" sz="2400" b="1" dirty="0" smtClean="0">
                <a:solidFill>
                  <a:schemeClr val="tx1"/>
                </a:solidFill>
              </a:rPr>
              <a:t>。</a:t>
            </a:r>
            <a:endParaRPr lang="en-US" altLang="zh-CN" sz="2400" b="1" dirty="0" smtClean="0">
              <a:solidFill>
                <a:schemeClr val="tx1"/>
              </a:solidFill>
            </a:endParaRPr>
          </a:p>
          <a:p>
            <a:pPr marL="457200" lvl="0" indent="-457200" fontAlgn="base">
              <a:lnSpc>
                <a:spcPct val="150000"/>
              </a:lnSpc>
              <a:spcBef>
                <a:spcPct val="0"/>
              </a:spcBef>
              <a:spcAft>
                <a:spcPct val="0"/>
              </a:spcAft>
              <a:buClr>
                <a:srgbClr val="FF3300"/>
              </a:buClr>
              <a:buSzPct val="85000"/>
              <a:buFont typeface="Wingdings" panose="05000000000000000000" pitchFamily="2" charset="2"/>
              <a:buChar char="p"/>
              <a:defRPr/>
            </a:pPr>
            <a:r>
              <a:rPr lang="zh-CN" altLang="en-US" sz="2400" b="1" dirty="0">
                <a:solidFill>
                  <a:schemeClr val="tx1"/>
                </a:solidFill>
              </a:rPr>
              <a:t>可见</a:t>
            </a:r>
            <a:r>
              <a:rPr lang="en-US" altLang="zh-CN" sz="2400" b="1" dirty="0">
                <a:solidFill>
                  <a:schemeClr val="tx1"/>
                </a:solidFill>
              </a:rPr>
              <a:t>STEM-T</a:t>
            </a:r>
            <a:r>
              <a:rPr lang="zh-CN" altLang="en-US" sz="2400" b="1" dirty="0">
                <a:solidFill>
                  <a:schemeClr val="tx1"/>
                </a:solidFill>
              </a:rPr>
              <a:t>算法与</a:t>
            </a:r>
            <a:r>
              <a:rPr lang="en-US" altLang="zh-CN" sz="2400" b="1" dirty="0">
                <a:solidFill>
                  <a:schemeClr val="tx1"/>
                </a:solidFill>
              </a:rPr>
              <a:t>STEM-B</a:t>
            </a:r>
            <a:r>
              <a:rPr lang="zh-CN" altLang="en-US" sz="2400" b="1" dirty="0">
                <a:solidFill>
                  <a:schemeClr val="tx1"/>
                </a:solidFill>
              </a:rPr>
              <a:t>算法相比省略了请求应答过程，但增加了节点唤醒次数。</a:t>
            </a:r>
            <a:endParaRPr kumimoji="0" lang="en-US" altLang="zh-CN" sz="2400" b="1" i="0" u="none" strike="noStrike" kern="1200" cap="none" spc="0" normalizeH="0" baseline="0" noProof="0" dirty="0" smtClean="0">
              <a:ln>
                <a:noFill/>
              </a:ln>
              <a:solidFill>
                <a:schemeClr val="tx1"/>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en-US" altLang="zh-CN"/>
              <a:t>6</a:t>
            </a:r>
            <a:r>
              <a:rPr lang="zh-CN" altLang="en-US"/>
              <a:t>、拓扑控制中的休眠调度技术</a:t>
            </a:r>
            <a:endParaRPr lang="zh-CN" altLang="en-US"/>
          </a:p>
        </p:txBody>
      </p:sp>
      <p:graphicFrame>
        <p:nvGraphicFramePr>
          <p:cNvPr id="5" name="图示 4"/>
          <p:cNvGraphicFramePr/>
          <p:nvPr/>
        </p:nvGraphicFramePr>
        <p:xfrm>
          <a:off x="479376" y="1500174"/>
          <a:ext cx="4063415" cy="214314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6" name="图示 5"/>
          <p:cNvGraphicFramePr/>
          <p:nvPr/>
        </p:nvGraphicFramePr>
        <p:xfrm>
          <a:off x="479376" y="3857628"/>
          <a:ext cx="3991407" cy="214314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7" name="圆角矩形标注 6"/>
          <p:cNvSpPr/>
          <p:nvPr/>
        </p:nvSpPr>
        <p:spPr>
          <a:xfrm>
            <a:off x="4871864" y="1340768"/>
            <a:ext cx="6768752" cy="4968552"/>
          </a:xfrm>
          <a:prstGeom prst="wedgeRoundRectCallout">
            <a:avLst>
              <a:gd name="adj1" fmla="val -58350"/>
              <a:gd name="adj2" fmla="val -34501"/>
              <a:gd name="adj3" fmla="val 16667"/>
            </a:avLst>
          </a:prstGeom>
          <a:solidFill>
            <a:schemeClr val="bg2">
              <a:lumMod val="9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marR="0" lvl="0" indent="-457200" algn="l" defTabSz="914400" rtl="0" eaLnBrk="1" fontAlgn="base" latinLnBrk="0" hangingPunct="1">
              <a:lnSpc>
                <a:spcPct val="150000"/>
              </a:lnSpc>
              <a:spcBef>
                <a:spcPct val="0"/>
              </a:spcBef>
              <a:spcAft>
                <a:spcPct val="0"/>
              </a:spcAft>
              <a:buClr>
                <a:srgbClr val="FF3300"/>
              </a:buClr>
              <a:buSzPct val="85000"/>
              <a:buFont typeface="Wingdings" panose="05000000000000000000" pitchFamily="2" charset="2"/>
              <a:buChar char="p"/>
              <a:defRPr/>
            </a:pPr>
            <a:r>
              <a:rPr kumimoji="0" lang="en-US" altLang="zh-CN" sz="2800" b="1" i="0" u="none" strike="noStrike" kern="1200" cap="none" spc="0" normalizeH="0" baseline="0" noProof="0" dirty="0" smtClean="0">
                <a:ln>
                  <a:noFill/>
                </a:ln>
                <a:solidFill>
                  <a:schemeClr val="tx1"/>
                </a:solidFill>
                <a:effectLst/>
                <a:uLnTx/>
                <a:uFillTx/>
              </a:rPr>
              <a:t>STEM</a:t>
            </a:r>
            <a:r>
              <a:rPr kumimoji="0" lang="zh-CN" altLang="en-US" sz="2800" b="1" i="0" u="none" strike="noStrike" kern="1200" cap="none" spc="0" normalizeH="0" baseline="0" noProof="0" dirty="0" smtClean="0">
                <a:ln>
                  <a:noFill/>
                </a:ln>
                <a:solidFill>
                  <a:schemeClr val="tx1"/>
                </a:solidFill>
                <a:effectLst/>
                <a:uLnTx/>
                <a:uFillTx/>
              </a:rPr>
              <a:t>算法使节点在整个生命周期中的多数时间内处于睡眠状态，适用于类似环境监测或者突发事件检测等应用。</a:t>
            </a:r>
            <a:endParaRPr kumimoji="0" lang="zh-CN" altLang="en-US" sz="2800" b="1" i="0" u="none" strike="noStrike" kern="1200" cap="none" spc="0" normalizeH="0" baseline="0" noProof="0" dirty="0">
              <a:ln>
                <a:noFill/>
              </a:ln>
              <a:solidFill>
                <a:schemeClr val="tx1"/>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en-US" altLang="zh-CN"/>
              <a:t>6</a:t>
            </a:r>
            <a:r>
              <a:rPr lang="zh-CN" altLang="en-US"/>
              <a:t>、拓扑控制中的休眠调度技术</a:t>
            </a:r>
            <a:endParaRPr lang="zh-CN" altLang="en-US"/>
          </a:p>
        </p:txBody>
      </p:sp>
      <p:graphicFrame>
        <p:nvGraphicFramePr>
          <p:cNvPr id="5" name="图示 4"/>
          <p:cNvGraphicFramePr/>
          <p:nvPr/>
        </p:nvGraphicFramePr>
        <p:xfrm>
          <a:off x="479376" y="1500174"/>
          <a:ext cx="4063415" cy="214314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6" name="图示 5"/>
          <p:cNvGraphicFramePr/>
          <p:nvPr/>
        </p:nvGraphicFramePr>
        <p:xfrm>
          <a:off x="479376" y="3857628"/>
          <a:ext cx="3991407" cy="214314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8" name="圆角矩形标注 7"/>
          <p:cNvSpPr/>
          <p:nvPr/>
        </p:nvSpPr>
        <p:spPr>
          <a:xfrm>
            <a:off x="4799856" y="1124744"/>
            <a:ext cx="7056784" cy="5112568"/>
          </a:xfrm>
          <a:prstGeom prst="wedgeRoundRectCallout">
            <a:avLst>
              <a:gd name="adj1" fmla="val -57046"/>
              <a:gd name="adj2" fmla="val -11544"/>
              <a:gd name="adj3" fmla="val 16667"/>
            </a:avLst>
          </a:prstGeom>
          <a:solidFill>
            <a:schemeClr val="bg2">
              <a:lumMod val="9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lvl="0" indent="-457200" fontAlgn="base">
              <a:lnSpc>
                <a:spcPct val="150000"/>
              </a:lnSpc>
              <a:spcBef>
                <a:spcPct val="0"/>
              </a:spcBef>
              <a:spcAft>
                <a:spcPct val="0"/>
              </a:spcAft>
              <a:buClr>
                <a:srgbClr val="FF0000"/>
              </a:buClr>
              <a:buSzPct val="85000"/>
              <a:buFont typeface="Wingdings" panose="05000000000000000000" pitchFamily="2" charset="2"/>
              <a:buChar char="p"/>
              <a:defRPr/>
            </a:pPr>
            <a:r>
              <a:rPr kumimoji="0" lang="en-US" sz="2800" b="1" i="0" u="none" strike="noStrike" kern="1200" cap="none" spc="0" normalizeH="0" baseline="0" noProof="0" dirty="0" smtClean="0">
                <a:ln>
                  <a:noFill/>
                </a:ln>
                <a:solidFill>
                  <a:schemeClr val="tx1"/>
                </a:solidFill>
                <a:effectLst/>
                <a:uLnTx/>
                <a:uFillTx/>
                <a:latin typeface="+mn-lt"/>
                <a:ea typeface="+mn-ea"/>
                <a:cs typeface="+mn-cs"/>
              </a:rPr>
              <a:t>ASCENT</a:t>
            </a:r>
            <a:r>
              <a:rPr kumimoji="0" lang="zh-CN" altLang="en-US" sz="2800" b="1" i="0" u="none" strike="noStrike" kern="1200" cap="none" spc="0" normalizeH="0" baseline="0" noProof="0" dirty="0" smtClean="0">
                <a:ln>
                  <a:noFill/>
                </a:ln>
                <a:solidFill>
                  <a:schemeClr val="tx1"/>
                </a:solidFill>
                <a:effectLst/>
                <a:uLnTx/>
                <a:uFillTx/>
                <a:latin typeface="+mn-lt"/>
                <a:ea typeface="+mn-ea"/>
                <a:cs typeface="+mn-cs"/>
              </a:rPr>
              <a:t>（</a:t>
            </a:r>
            <a:r>
              <a:rPr lang="en-US" altLang="zh-CN" sz="2800" b="1" dirty="0">
                <a:solidFill>
                  <a:schemeClr val="tx1"/>
                </a:solidFill>
              </a:rPr>
              <a:t>Adaptive Self-Configuring Sensor Networks </a:t>
            </a:r>
            <a:r>
              <a:rPr lang="en-US" altLang="zh-CN" sz="2800" b="1" dirty="0" smtClean="0">
                <a:solidFill>
                  <a:schemeClr val="tx1"/>
                </a:solidFill>
              </a:rPr>
              <a:t>Topologies</a:t>
            </a:r>
            <a:r>
              <a:rPr lang="zh-CN" altLang="en-US" sz="2800" b="1" dirty="0">
                <a:solidFill>
                  <a:schemeClr val="tx1"/>
                </a:solidFill>
              </a:rPr>
              <a:t>，自适应自配置的传感器网络拓扑</a:t>
            </a:r>
            <a:r>
              <a:rPr kumimoji="0" lang="zh-CN" altLang="en-US" sz="2800" b="1" i="0" u="none" strike="noStrike" kern="1200" cap="none" spc="0" normalizeH="0" baseline="0" noProof="0" dirty="0" smtClean="0">
                <a:ln>
                  <a:noFill/>
                </a:ln>
                <a:solidFill>
                  <a:schemeClr val="tx1"/>
                </a:solidFill>
                <a:effectLst/>
                <a:uLnTx/>
                <a:uFillTx/>
                <a:latin typeface="+mn-lt"/>
                <a:ea typeface="+mn-ea"/>
                <a:cs typeface="+mn-cs"/>
              </a:rPr>
              <a:t>）算法</a:t>
            </a:r>
            <a:r>
              <a:rPr kumimoji="0" lang="zh-CN" altLang="en-US" sz="2800" b="1" i="0" u="none" strike="noStrike" kern="1200" cap="none" spc="0" normalizeH="0" baseline="0" noProof="0" dirty="0">
                <a:ln>
                  <a:noFill/>
                </a:ln>
                <a:solidFill>
                  <a:schemeClr val="tx1"/>
                </a:solidFill>
                <a:effectLst/>
                <a:uLnTx/>
                <a:uFillTx/>
                <a:latin typeface="+mn-lt"/>
                <a:ea typeface="+mn-ea"/>
                <a:cs typeface="+mn-cs"/>
              </a:rPr>
              <a:t>是另一种节点唤醒机制，其重点在于</a:t>
            </a:r>
            <a:r>
              <a:rPr kumimoji="0" lang="zh-CN" altLang="en-US" sz="2800" b="1" i="0" u="none" strike="noStrike" kern="1200" cap="none" spc="0" normalizeH="0" baseline="0" noProof="0" dirty="0">
                <a:ln>
                  <a:noFill/>
                </a:ln>
                <a:solidFill>
                  <a:srgbClr val="FF0000"/>
                </a:solidFill>
                <a:effectLst/>
                <a:uLnTx/>
                <a:uFillTx/>
                <a:latin typeface="+mn-lt"/>
                <a:ea typeface="+mn-ea"/>
                <a:cs typeface="+mn-cs"/>
              </a:rPr>
              <a:t>均衡网络中骨干节点的数量，并保证数据通路的</a:t>
            </a:r>
            <a:r>
              <a:rPr kumimoji="0" lang="zh-CN" altLang="en-US" sz="2800" b="1" i="0" u="none" strike="noStrike" kern="1200" cap="none" spc="0" normalizeH="0" baseline="0" noProof="0" dirty="0" smtClean="0">
                <a:ln>
                  <a:noFill/>
                </a:ln>
                <a:solidFill>
                  <a:srgbClr val="FF0000"/>
                </a:solidFill>
                <a:effectLst/>
                <a:uLnTx/>
                <a:uFillTx/>
                <a:latin typeface="+mn-lt"/>
                <a:ea typeface="+mn-ea"/>
                <a:cs typeface="+mn-cs"/>
              </a:rPr>
              <a:t>畅通</a:t>
            </a:r>
            <a:r>
              <a:rPr kumimoji="0" lang="zh-CN" altLang="en-US" sz="2800" b="1" i="0" u="none" strike="noStrike" kern="1200" cap="none" spc="0" normalizeH="0" baseline="0" noProof="0" dirty="0" smtClean="0">
                <a:ln>
                  <a:noFill/>
                </a:ln>
                <a:solidFill>
                  <a:schemeClr val="tx1"/>
                </a:solidFill>
                <a:effectLst/>
                <a:uLnTx/>
                <a:uFillTx/>
                <a:latin typeface="+mn-lt"/>
                <a:ea typeface="+mn-ea"/>
                <a:cs typeface="+mn-cs"/>
              </a:rPr>
              <a:t>。</a:t>
            </a:r>
            <a:endParaRPr kumimoji="0" lang="en-US" altLang="zh-CN" sz="2800" b="1"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en-US" altLang="zh-CN"/>
              <a:t>6</a:t>
            </a:r>
            <a:r>
              <a:rPr lang="zh-CN" altLang="en-US"/>
              <a:t>、拓扑控制中的休眠调度技术</a:t>
            </a:r>
            <a:endParaRPr lang="zh-CN" altLang="en-US"/>
          </a:p>
        </p:txBody>
      </p:sp>
      <p:graphicFrame>
        <p:nvGraphicFramePr>
          <p:cNvPr id="5" name="图示 4"/>
          <p:cNvGraphicFramePr/>
          <p:nvPr/>
        </p:nvGraphicFramePr>
        <p:xfrm>
          <a:off x="479376" y="1500174"/>
          <a:ext cx="4063415" cy="214314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6" name="图示 5"/>
          <p:cNvGraphicFramePr/>
          <p:nvPr/>
        </p:nvGraphicFramePr>
        <p:xfrm>
          <a:off x="479376" y="3857628"/>
          <a:ext cx="3991407" cy="214314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8" name="圆角矩形标注 7"/>
          <p:cNvSpPr/>
          <p:nvPr/>
        </p:nvSpPr>
        <p:spPr>
          <a:xfrm>
            <a:off x="4799856" y="1124744"/>
            <a:ext cx="7056784" cy="5112568"/>
          </a:xfrm>
          <a:prstGeom prst="wedgeRoundRectCallout">
            <a:avLst>
              <a:gd name="adj1" fmla="val -57046"/>
              <a:gd name="adj2" fmla="val -11544"/>
              <a:gd name="adj3" fmla="val 16667"/>
            </a:avLst>
          </a:prstGeom>
          <a:solidFill>
            <a:schemeClr val="bg2">
              <a:lumMod val="9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lvl="0" indent="-457200" fontAlgn="base">
              <a:lnSpc>
                <a:spcPct val="150000"/>
              </a:lnSpc>
              <a:spcBef>
                <a:spcPct val="0"/>
              </a:spcBef>
              <a:spcAft>
                <a:spcPct val="0"/>
              </a:spcAft>
              <a:buClr>
                <a:srgbClr val="FF0000"/>
              </a:buClr>
              <a:buSzPct val="85000"/>
              <a:buFont typeface="Wingdings" panose="05000000000000000000" pitchFamily="2" charset="2"/>
              <a:buChar char="p"/>
              <a:defRPr/>
            </a:pPr>
            <a:r>
              <a:rPr lang="zh-CN" altLang="en-US" sz="2800" b="1" dirty="0" smtClean="0">
                <a:solidFill>
                  <a:schemeClr val="tx1"/>
                </a:solidFill>
              </a:rPr>
              <a:t>节点</a:t>
            </a:r>
            <a:r>
              <a:rPr lang="zh-CN" altLang="en-US" sz="2800" b="1" dirty="0">
                <a:solidFill>
                  <a:schemeClr val="tx1"/>
                </a:solidFill>
              </a:rPr>
              <a:t>接收数据时</a:t>
            </a:r>
            <a:r>
              <a:rPr lang="zh-CN" altLang="en-US" sz="2800" b="1" dirty="0">
                <a:solidFill>
                  <a:srgbClr val="0000FF"/>
                </a:solidFill>
              </a:rPr>
              <a:t>若发现丢包严重就向数据源方向的邻居节点发出求助消息</a:t>
            </a:r>
            <a:r>
              <a:rPr lang="zh-CN" altLang="en-US" sz="2800" b="1" dirty="0">
                <a:solidFill>
                  <a:schemeClr val="tx1"/>
                </a:solidFill>
              </a:rPr>
              <a:t>；当节点探测到周围的通信节点丢包率很高或者收到邻居节点发出的帮助请求时，它</a:t>
            </a:r>
            <a:r>
              <a:rPr lang="zh-CN" altLang="en-US" sz="2800" b="1" dirty="0">
                <a:solidFill>
                  <a:srgbClr val="0000FF"/>
                </a:solidFill>
              </a:rPr>
              <a:t>醒来后主动成为活动节点</a:t>
            </a:r>
            <a:r>
              <a:rPr lang="zh-CN" altLang="en-US" sz="2800" b="1" dirty="0">
                <a:solidFill>
                  <a:schemeClr val="tx1"/>
                </a:solidFill>
              </a:rPr>
              <a:t>，帮助邻居节点转发数据包。</a:t>
            </a:r>
            <a:endParaRPr kumimoji="0" lang="en-US" altLang="zh-CN" sz="2800" b="1"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en-US" altLang="zh-CN"/>
              <a:t>6</a:t>
            </a:r>
            <a:r>
              <a:rPr lang="zh-CN" altLang="en-US"/>
              <a:t>、拓扑控制中的休眠调度技术</a:t>
            </a:r>
            <a:endParaRPr lang="zh-CN" altLang="en-US"/>
          </a:p>
        </p:txBody>
      </p:sp>
      <p:graphicFrame>
        <p:nvGraphicFramePr>
          <p:cNvPr id="5" name="图示 4"/>
          <p:cNvGraphicFramePr/>
          <p:nvPr/>
        </p:nvGraphicFramePr>
        <p:xfrm>
          <a:off x="479376" y="1500174"/>
          <a:ext cx="4063415" cy="214314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6" name="图示 5"/>
          <p:cNvGraphicFramePr/>
          <p:nvPr/>
        </p:nvGraphicFramePr>
        <p:xfrm>
          <a:off x="479376" y="3857628"/>
          <a:ext cx="3991407" cy="214314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8" name="圆角矩形标注 7"/>
          <p:cNvSpPr/>
          <p:nvPr/>
        </p:nvSpPr>
        <p:spPr>
          <a:xfrm>
            <a:off x="4799856" y="1124744"/>
            <a:ext cx="7056784" cy="5112568"/>
          </a:xfrm>
          <a:prstGeom prst="wedgeRoundRectCallout">
            <a:avLst>
              <a:gd name="adj1" fmla="val -57046"/>
              <a:gd name="adj2" fmla="val -11544"/>
              <a:gd name="adj3" fmla="val 16667"/>
            </a:avLst>
          </a:prstGeom>
          <a:solidFill>
            <a:schemeClr val="bg2">
              <a:lumMod val="9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marR="0" lvl="0" indent="-457200" algn="l" defTabSz="914400" rtl="0" eaLnBrk="1" fontAlgn="base" latinLnBrk="0" hangingPunct="1">
              <a:lnSpc>
                <a:spcPct val="150000"/>
              </a:lnSpc>
              <a:spcBef>
                <a:spcPct val="0"/>
              </a:spcBef>
              <a:spcAft>
                <a:spcPct val="0"/>
              </a:spcAft>
              <a:buClr>
                <a:srgbClr val="FF0000"/>
              </a:buClr>
              <a:buSzPct val="85000"/>
              <a:buFont typeface="Wingdings" panose="05000000000000000000" pitchFamily="2" charset="2"/>
              <a:buChar char="p"/>
              <a:defRPr/>
            </a:pPr>
            <a:r>
              <a:rPr kumimoji="0" lang="zh-CN" altLang="en-US" sz="2800" b="1" i="0" u="none" strike="noStrike" kern="1200" cap="none" spc="0" normalizeH="0" baseline="0" noProof="0" dirty="0" smtClean="0">
                <a:ln>
                  <a:noFill/>
                </a:ln>
                <a:solidFill>
                  <a:schemeClr val="tx1"/>
                </a:solidFill>
                <a:effectLst/>
                <a:uLnTx/>
                <a:uFillTx/>
                <a:latin typeface="+mn-lt"/>
                <a:ea typeface="+mn-ea"/>
                <a:cs typeface="+mn-cs"/>
              </a:rPr>
              <a:t>节点</a:t>
            </a:r>
            <a:r>
              <a:rPr kumimoji="0" lang="zh-CN" altLang="en-US" sz="2800" b="1" i="0" u="none" strike="noStrike" kern="1200" cap="none" spc="0" normalizeH="0" baseline="0" noProof="0" dirty="0">
                <a:ln>
                  <a:noFill/>
                </a:ln>
                <a:solidFill>
                  <a:schemeClr val="tx1"/>
                </a:solidFill>
                <a:effectLst/>
                <a:uLnTx/>
                <a:uFillTx/>
                <a:latin typeface="+mn-lt"/>
                <a:ea typeface="+mn-ea"/>
                <a:cs typeface="+mn-cs"/>
              </a:rPr>
              <a:t>可以处于</a:t>
            </a:r>
            <a:r>
              <a:rPr kumimoji="0" lang="en-US" altLang="zh-CN" sz="2800" b="1" i="0" u="none" strike="noStrike" kern="1200" cap="none" spc="0" normalizeH="0" baseline="0" noProof="0" dirty="0">
                <a:ln>
                  <a:noFill/>
                </a:ln>
                <a:solidFill>
                  <a:schemeClr val="tx1"/>
                </a:solidFill>
                <a:effectLst/>
                <a:uLnTx/>
                <a:uFillTx/>
                <a:latin typeface="+mn-lt"/>
                <a:ea typeface="+mn-ea"/>
                <a:cs typeface="+mn-cs"/>
              </a:rPr>
              <a:t>4</a:t>
            </a:r>
            <a:r>
              <a:rPr kumimoji="0" lang="zh-CN" altLang="en-US" sz="2800" b="1" i="0" u="none" strike="noStrike" kern="1200" cap="none" spc="0" normalizeH="0" baseline="0" noProof="0" dirty="0">
                <a:ln>
                  <a:noFill/>
                </a:ln>
                <a:solidFill>
                  <a:schemeClr val="tx1"/>
                </a:solidFill>
                <a:effectLst/>
                <a:uLnTx/>
                <a:uFillTx/>
                <a:latin typeface="+mn-lt"/>
                <a:ea typeface="+mn-ea"/>
                <a:cs typeface="+mn-cs"/>
              </a:rPr>
              <a:t>种状态</a:t>
            </a:r>
            <a:r>
              <a:rPr kumimoji="0" lang="zh-CN" altLang="en-US" sz="2800" b="1" i="0" u="none" strike="noStrike" kern="1200" cap="none" spc="0" normalizeH="0" baseline="0" noProof="0" dirty="0" smtClean="0">
                <a:ln>
                  <a:noFill/>
                </a:ln>
                <a:solidFill>
                  <a:schemeClr val="tx1"/>
                </a:solidFill>
                <a:effectLst/>
                <a:uLnTx/>
                <a:uFillTx/>
                <a:latin typeface="+mn-lt"/>
                <a:ea typeface="+mn-ea"/>
                <a:cs typeface="+mn-cs"/>
              </a:rPr>
              <a:t>：</a:t>
            </a:r>
            <a:endParaRPr kumimoji="0" lang="en-US" altLang="zh-CN" sz="2800" b="1" i="0" u="none" strike="noStrike" kern="1200" cap="none" spc="0" normalizeH="0" baseline="0" noProof="0" dirty="0" smtClean="0">
              <a:ln>
                <a:noFill/>
              </a:ln>
              <a:solidFill>
                <a:schemeClr val="tx1"/>
              </a:solidFill>
              <a:effectLst/>
              <a:uLnTx/>
              <a:uFillTx/>
              <a:latin typeface="+mn-lt"/>
              <a:ea typeface="+mn-ea"/>
              <a:cs typeface="+mn-cs"/>
            </a:endParaRPr>
          </a:p>
          <a:p>
            <a:pPr lvl="1" fontAlgn="base">
              <a:lnSpc>
                <a:spcPct val="150000"/>
              </a:lnSpc>
              <a:spcBef>
                <a:spcPct val="0"/>
              </a:spcBef>
              <a:spcAft>
                <a:spcPct val="0"/>
              </a:spcAft>
              <a:defRPr/>
            </a:pPr>
            <a:r>
              <a:rPr lang="en-US" altLang="zh-CN" sz="2400" b="1" dirty="0">
                <a:solidFill>
                  <a:srgbClr val="0000FF"/>
                </a:solidFill>
              </a:rPr>
              <a:t>1</a:t>
            </a:r>
            <a:r>
              <a:rPr lang="zh-CN" altLang="en-US" sz="2400" b="1" dirty="0">
                <a:solidFill>
                  <a:srgbClr val="0000FF"/>
                </a:solidFill>
              </a:rPr>
              <a:t>、休眠</a:t>
            </a:r>
            <a:r>
              <a:rPr lang="zh-CN" altLang="en-US" sz="2400" b="1" dirty="0" smtClean="0">
                <a:solidFill>
                  <a:srgbClr val="0000FF"/>
                </a:solidFill>
              </a:rPr>
              <a:t>状态     </a:t>
            </a:r>
            <a:r>
              <a:rPr lang="en-US" altLang="zh-CN" sz="2400" b="1" dirty="0" smtClean="0">
                <a:solidFill>
                  <a:srgbClr val="0000FF"/>
                </a:solidFill>
              </a:rPr>
              <a:t>2</a:t>
            </a:r>
            <a:r>
              <a:rPr lang="zh-CN" altLang="en-US" sz="2400" b="1" dirty="0">
                <a:solidFill>
                  <a:srgbClr val="0000FF"/>
                </a:solidFill>
              </a:rPr>
              <a:t>、侦听状态</a:t>
            </a:r>
            <a:endParaRPr lang="en-US" altLang="zh-CN" sz="2400" b="1" dirty="0">
              <a:solidFill>
                <a:srgbClr val="0000FF"/>
              </a:solidFill>
            </a:endParaRPr>
          </a:p>
          <a:p>
            <a:pPr lvl="1" fontAlgn="base">
              <a:lnSpc>
                <a:spcPct val="150000"/>
              </a:lnSpc>
              <a:spcBef>
                <a:spcPct val="0"/>
              </a:spcBef>
              <a:spcAft>
                <a:spcPct val="0"/>
              </a:spcAft>
              <a:defRPr/>
            </a:pPr>
            <a:r>
              <a:rPr lang="en-US" altLang="zh-CN" sz="2400" b="1" dirty="0">
                <a:solidFill>
                  <a:srgbClr val="0000FF"/>
                </a:solidFill>
              </a:rPr>
              <a:t>3</a:t>
            </a:r>
            <a:r>
              <a:rPr lang="zh-CN" altLang="en-US" sz="2400" b="1" dirty="0">
                <a:solidFill>
                  <a:srgbClr val="0000FF"/>
                </a:solidFill>
              </a:rPr>
              <a:t>、测试</a:t>
            </a:r>
            <a:r>
              <a:rPr lang="zh-CN" altLang="en-US" sz="2400" b="1" dirty="0" smtClean="0">
                <a:solidFill>
                  <a:srgbClr val="0000FF"/>
                </a:solidFill>
              </a:rPr>
              <a:t>状态     </a:t>
            </a:r>
            <a:r>
              <a:rPr lang="en-US" altLang="zh-CN" sz="2400" b="1" dirty="0" smtClean="0">
                <a:solidFill>
                  <a:srgbClr val="0000FF"/>
                </a:solidFill>
              </a:rPr>
              <a:t>4</a:t>
            </a:r>
            <a:r>
              <a:rPr lang="zh-CN" altLang="en-US" sz="2400" b="1" dirty="0">
                <a:solidFill>
                  <a:srgbClr val="0000FF"/>
                </a:solidFill>
              </a:rPr>
              <a:t>、活动</a:t>
            </a:r>
            <a:r>
              <a:rPr lang="zh-CN" altLang="en-US" sz="2400" b="1" dirty="0" smtClean="0">
                <a:solidFill>
                  <a:srgbClr val="0000FF"/>
                </a:solidFill>
              </a:rPr>
              <a:t>状态</a:t>
            </a:r>
            <a:endParaRPr kumimoji="0" lang="en-US" altLang="zh-CN" sz="2800" b="1" i="0" u="none" strike="noStrike" kern="1200" cap="none" spc="0" normalizeH="0" baseline="0" noProof="0" dirty="0" smtClean="0">
              <a:ln>
                <a:noFill/>
              </a:ln>
              <a:solidFill>
                <a:srgbClr val="0000FF"/>
              </a:solidFill>
              <a:effectLst/>
              <a:uLnTx/>
              <a:uFillTx/>
            </a:endParaRPr>
          </a:p>
          <a:p>
            <a:pPr marL="457200" lvl="0" indent="-457200" fontAlgn="base">
              <a:lnSpc>
                <a:spcPct val="150000"/>
              </a:lnSpc>
              <a:spcBef>
                <a:spcPct val="0"/>
              </a:spcBef>
              <a:spcAft>
                <a:spcPct val="0"/>
              </a:spcAft>
              <a:buClr>
                <a:srgbClr val="FF0000"/>
              </a:buClr>
              <a:buSzPct val="85000"/>
              <a:buFont typeface="Wingdings" panose="05000000000000000000" pitchFamily="2" charset="2"/>
              <a:buChar char="p"/>
              <a:defRPr/>
            </a:pPr>
            <a:r>
              <a:rPr lang="zh-CN" altLang="en-US" sz="2800" b="1" dirty="0">
                <a:solidFill>
                  <a:schemeClr val="tx1"/>
                </a:solidFill>
              </a:rPr>
              <a:t>从本质上说，</a:t>
            </a:r>
            <a:r>
              <a:rPr lang="en-US" altLang="zh-CN" sz="2800" b="1" dirty="0">
                <a:solidFill>
                  <a:srgbClr val="FF0000"/>
                </a:solidFill>
              </a:rPr>
              <a:t>ASCENT</a:t>
            </a:r>
            <a:r>
              <a:rPr lang="zh-CN" altLang="en-US" sz="2800" b="1" dirty="0">
                <a:solidFill>
                  <a:srgbClr val="FF0000"/>
                </a:solidFill>
              </a:rPr>
              <a:t>是一个从汇聚节点向数据源节点回溯建立路由的过程</a:t>
            </a:r>
            <a:r>
              <a:rPr lang="zh-CN" altLang="en-US" sz="2800" b="1" dirty="0">
                <a:solidFill>
                  <a:schemeClr val="tx1"/>
                </a:solidFill>
              </a:rPr>
              <a:t>。</a:t>
            </a:r>
            <a:r>
              <a:rPr lang="zh-CN" altLang="en-US" sz="2800" b="1" dirty="0" smtClean="0">
                <a:solidFill>
                  <a:schemeClr val="tx1"/>
                </a:solidFill>
              </a:rPr>
              <a:t>通过</a:t>
            </a:r>
            <a:r>
              <a:rPr lang="en-US" altLang="zh-CN" sz="2800" b="1" dirty="0" smtClean="0">
                <a:solidFill>
                  <a:schemeClr val="tx1"/>
                </a:solidFill>
              </a:rPr>
              <a:t>ASCENT</a:t>
            </a:r>
            <a:r>
              <a:rPr lang="zh-CN" altLang="en-US" sz="2800" b="1" dirty="0">
                <a:solidFill>
                  <a:schemeClr val="tx1"/>
                </a:solidFill>
              </a:rPr>
              <a:t>算法，节点能够根据网络情况动态地改变自身状态，从而动态地改变网络拓扑</a:t>
            </a:r>
            <a:r>
              <a:rPr lang="zh-CN" altLang="en-US" sz="2800" b="1" dirty="0" smtClean="0">
                <a:solidFill>
                  <a:schemeClr val="tx1"/>
                </a:solidFill>
              </a:rPr>
              <a:t>结构。</a:t>
            </a:r>
            <a:endParaRPr kumimoji="0" lang="en-US" altLang="zh-CN" sz="2400" b="1"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tags/tag1.xml><?xml version="1.0" encoding="utf-8"?>
<p:tagLst xmlns:p="http://schemas.openxmlformats.org/presentationml/2006/main">
  <p:tag name="TIMING" val="|5.4"/>
</p:tagLst>
</file>

<file path=ppt/tags/tag2.xml><?xml version="1.0" encoding="utf-8"?>
<p:tagLst xmlns:p="http://schemas.openxmlformats.org/presentationml/2006/main">
  <p:tag name="TIMING" val="|5.4"/>
</p:tagLst>
</file>

<file path=ppt/tags/tag3.xml><?xml version="1.0" encoding="utf-8"?>
<p:tagLst xmlns:p="http://schemas.openxmlformats.org/presentationml/2006/main">
  <p:tag name="TIMING" val="|5.4"/>
</p:tagLst>
</file>

<file path=ppt/tags/tag4.xml><?xml version="1.0" encoding="utf-8"?>
<p:tagLst xmlns:p="http://schemas.openxmlformats.org/presentationml/2006/main">
  <p:tag name="TIMING" val="|5.4"/>
</p:tagLst>
</file>

<file path=ppt/tags/tag5.xml><?xml version="1.0" encoding="utf-8"?>
<p:tagLst xmlns:p="http://schemas.openxmlformats.org/presentationml/2006/main">
  <p:tag name="TIMING" val="|5.4"/>
</p:tagLst>
</file>

<file path=ppt/tags/tag6.xml><?xml version="1.0" encoding="utf-8"?>
<p:tagLst xmlns:p="http://schemas.openxmlformats.org/presentationml/2006/main">
  <p:tag name="TIMING" val="|5.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19379</Words>
  <Application>WPS 演示</Application>
  <PresentationFormat>宽屏</PresentationFormat>
  <Paragraphs>1189</Paragraphs>
  <Slides>134</Slides>
  <Notes>11</Notes>
  <HiddenSlides>0</HiddenSlides>
  <MMClips>0</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5</vt:i4>
      </vt:variant>
      <vt:variant>
        <vt:lpstr>幻灯片标题</vt:lpstr>
      </vt:variant>
      <vt:variant>
        <vt:i4>134</vt:i4>
      </vt:variant>
    </vt:vector>
  </HeadingPairs>
  <TitlesOfParts>
    <vt:vector size="159" baseType="lpstr">
      <vt:lpstr>Arial</vt:lpstr>
      <vt:lpstr>宋体</vt:lpstr>
      <vt:lpstr>Wingdings</vt:lpstr>
      <vt:lpstr>微软雅黑</vt:lpstr>
      <vt:lpstr>Arial Unicode MS</vt:lpstr>
      <vt:lpstr>华文细黑</vt:lpstr>
      <vt:lpstr>黑体</vt:lpstr>
      <vt:lpstr>Calibri</vt:lpstr>
      <vt:lpstr>Impact</vt:lpstr>
      <vt:lpstr>华文楷体</vt:lpstr>
      <vt:lpstr>Tahoma</vt:lpstr>
      <vt:lpstr>楷体_GB2312</vt:lpstr>
      <vt:lpstr>Arial Unicode MS</vt:lpstr>
      <vt:lpstr>Wingdings</vt:lpstr>
      <vt:lpstr>Times New Roman</vt:lpstr>
      <vt:lpstr>Cambria Math</vt:lpstr>
      <vt:lpstr>Cambria Math</vt:lpstr>
      <vt:lpstr>Bebas</vt:lpstr>
      <vt:lpstr>Segoe Print</vt:lpstr>
      <vt:lpstr>Office 主题</vt:lpstr>
      <vt:lpstr>Visio.Drawing.11</vt:lpstr>
      <vt:lpstr>Visio.Drawing.11</vt:lpstr>
      <vt:lpstr>Visio.Drawing.11</vt:lpstr>
      <vt:lpstr>Visio.Drawing.11</vt:lpstr>
      <vt:lpstr>Visio.Drawing.11</vt:lpstr>
      <vt:lpstr>PowerPoint 演示文稿</vt:lpstr>
      <vt:lpstr>PowerPoint 演示文稿</vt:lpstr>
      <vt:lpstr>PowerPoint 演示文稿</vt:lpstr>
      <vt:lpstr>1、无线传感器网络路由概述</vt:lpstr>
      <vt:lpstr>1、无线传感器网络路由概述</vt:lpstr>
      <vt:lpstr>1、无线传感器网络路由概述</vt:lpstr>
      <vt:lpstr>1、无线传感器网络路由概述</vt:lpstr>
      <vt:lpstr>1、无线传感器网络路由概述</vt:lpstr>
      <vt:lpstr>2、路由协议设计的关键问题</vt:lpstr>
      <vt:lpstr>3、简单的无结构路由协议</vt:lpstr>
      <vt:lpstr>（1）Flooding路由协议</vt:lpstr>
      <vt:lpstr>（1）Flooding路由协议</vt:lpstr>
      <vt:lpstr>Flooding路由协议优缺点</vt:lpstr>
      <vt:lpstr>Flooding路由协议优缺点</vt:lpstr>
      <vt:lpstr>Flooding路由协议优缺点</vt:lpstr>
      <vt:lpstr>（2）Gossiping路由协议</vt:lpstr>
      <vt:lpstr>（2）Gossiping路由协议</vt:lpstr>
      <vt:lpstr>（3）SPIN路由协议</vt:lpstr>
      <vt:lpstr>（3）SPIN路由协议</vt:lpstr>
      <vt:lpstr>SPIN路由协议转发过程</vt:lpstr>
      <vt:lpstr>SPIN路由协议优缺点</vt:lpstr>
      <vt:lpstr>SPIN路由协议优缺点</vt:lpstr>
      <vt:lpstr>（4）定向扩散路由协议（DD）</vt:lpstr>
      <vt:lpstr>（4）定向扩散路由协议</vt:lpstr>
      <vt:lpstr>兴趣消息扩散：</vt:lpstr>
      <vt:lpstr>梯度建立及路径加强：</vt:lpstr>
      <vt:lpstr>DD路由协议优缺点</vt:lpstr>
      <vt:lpstr>DD路由协议优缺点</vt:lpstr>
      <vt:lpstr>（5）谣传路由协议</vt:lpstr>
      <vt:lpstr>谣传路由协议示例</vt:lpstr>
      <vt:lpstr>4、树类路由协议</vt:lpstr>
      <vt:lpstr>（1）高弹性多径路由协议</vt:lpstr>
      <vt:lpstr>（2）SAR路由协议</vt:lpstr>
      <vt:lpstr>（2）SAR路由协议</vt:lpstr>
      <vt:lpstr>（2）SAR路由协议</vt:lpstr>
      <vt:lpstr>（3）LEACH路由协议</vt:lpstr>
      <vt:lpstr>（3）LEACH路由协议</vt:lpstr>
      <vt:lpstr>LEACH路由拓扑</vt:lpstr>
      <vt:lpstr>LEACH路由协议优缺点</vt:lpstr>
      <vt:lpstr>LEACH路由协议优缺点</vt:lpstr>
      <vt:lpstr>（4）PEGASIS路由</vt:lpstr>
      <vt:lpstr>（4）PEGASIS路由</vt:lpstr>
      <vt:lpstr>PEGASIS路由协议</vt:lpstr>
      <vt:lpstr>PEGASIS路由协议缺点</vt:lpstr>
      <vt:lpstr>（5）TEEN和APTEEN路由</vt:lpstr>
      <vt:lpstr>（5）TEEN和APTEEN路由</vt:lpstr>
      <vt:lpstr>（5）TEEN和APTEEN路由</vt:lpstr>
      <vt:lpstr>5、地理位置路由协议</vt:lpstr>
      <vt:lpstr>（1）基于局部地理拓扑的单播路由协议</vt:lpstr>
      <vt:lpstr>（1）基于局部地理拓扑的单播路由协议</vt:lpstr>
      <vt:lpstr>（1）基于局部地理拓扑的单播路由协议</vt:lpstr>
      <vt:lpstr>（2）基于地理位置信息改善的多播路由协议</vt:lpstr>
      <vt:lpstr>（2）基于地理位置信息改善的多播路由协议</vt:lpstr>
      <vt:lpstr>（2）基于地理位置信息改善的多播路由协议</vt:lpstr>
      <vt:lpstr>（2）基于地理位置信息改善的多播路由协议</vt:lpstr>
      <vt:lpstr>（3）基于地理栅格的分层网络路由协议</vt:lpstr>
      <vt:lpstr>6、无线传感器网络路由协议比较</vt:lpstr>
      <vt:lpstr>6、无线传感器网络路由协议比较</vt:lpstr>
      <vt:lpstr>PowerPoint 演示文稿</vt:lpstr>
      <vt:lpstr>PowerPoint 演示文稿</vt:lpstr>
      <vt:lpstr>1、拓扑控制技术概述</vt:lpstr>
      <vt:lpstr>1、拓扑控制技术概述</vt:lpstr>
      <vt:lpstr>2、拓扑控制的意义</vt:lpstr>
      <vt:lpstr>2、拓扑控制的意义</vt:lpstr>
      <vt:lpstr>2、拓扑控制的意义</vt:lpstr>
      <vt:lpstr>2、拓扑控制的意义</vt:lpstr>
      <vt:lpstr>2、拓扑控制的意义</vt:lpstr>
      <vt:lpstr>3、拓扑控制的设计目标</vt:lpstr>
      <vt:lpstr>3、拓扑控制的设计目标</vt:lpstr>
      <vt:lpstr>3、拓扑控制的设计目标</vt:lpstr>
      <vt:lpstr>3、拓扑控制的设计目标</vt:lpstr>
      <vt:lpstr>3、拓扑控制的设计目标</vt:lpstr>
      <vt:lpstr>3、拓扑控制的设计目标</vt:lpstr>
      <vt:lpstr>3、拓扑控制的设计目标</vt:lpstr>
      <vt:lpstr>3、拓扑控制的设计目标</vt:lpstr>
      <vt:lpstr>3、拓扑控制的设计目标</vt:lpstr>
      <vt:lpstr>4、功率控制技术</vt:lpstr>
      <vt:lpstr>功率控制对网络拓扑结构的影响</vt:lpstr>
      <vt:lpstr>功率控制对节点能量、路由的影响  </vt:lpstr>
      <vt:lpstr>功率控制对冲突域的影响 </vt:lpstr>
      <vt:lpstr>4、功率控制技术</vt:lpstr>
      <vt:lpstr>4、功率控制技术</vt:lpstr>
      <vt:lpstr>4、功率控制技术</vt:lpstr>
      <vt:lpstr>5、典型的层次型拓扑控制方法</vt:lpstr>
      <vt:lpstr>（1）LEACH</vt:lpstr>
      <vt:lpstr>（2）HEED</vt:lpstr>
      <vt:lpstr>（2）HEED</vt:lpstr>
      <vt:lpstr>（2）HEED</vt:lpstr>
      <vt:lpstr>（3）GAF（Geographical Adaptive Fidelity）</vt:lpstr>
      <vt:lpstr>（4）TopDisc</vt:lpstr>
      <vt:lpstr>6、拓扑控制中的休眠调度技术</vt:lpstr>
      <vt:lpstr>6、拓扑控制中的休眠调度技术</vt:lpstr>
      <vt:lpstr>6、拓扑控制中的休眠调度技术</vt:lpstr>
      <vt:lpstr>6、拓扑控制中的休眠调度技术</vt:lpstr>
      <vt:lpstr>6、拓扑控制中的休眠调度技术</vt:lpstr>
      <vt:lpstr>6、拓扑控制中的休眠调度技术</vt:lpstr>
      <vt:lpstr>6、拓扑控制中的休眠调度技术</vt:lpstr>
      <vt:lpstr>6、拓扑控制中的休眠调度技术</vt:lpstr>
      <vt:lpstr>6、拓扑控制中的休眠调度技术</vt:lpstr>
      <vt:lpstr>6、拓扑控制中的休眠调度技术</vt:lpstr>
      <vt:lpstr>6、拓扑控制中的休眠调度技术</vt:lpstr>
      <vt:lpstr>PowerPoint 演示文稿</vt:lpstr>
      <vt:lpstr>PowerPoint 演示文稿</vt:lpstr>
      <vt:lpstr>  WSN覆盖算法概述</vt:lpstr>
      <vt:lpstr>1、覆盖算法设计思路及性能评价标准</vt:lpstr>
      <vt:lpstr>2、覆盖感知模型</vt:lpstr>
      <vt:lpstr>2、无线传感器网络覆盖感知模型</vt:lpstr>
      <vt:lpstr>2、无线传感器网络覆盖感知模型</vt:lpstr>
      <vt:lpstr>3、无线传感器网络覆盖算法分类</vt:lpstr>
      <vt:lpstr>3、无线传感器网络覆盖算法分类</vt:lpstr>
      <vt:lpstr>3、无线传感器网络覆盖算法分类</vt:lpstr>
      <vt:lpstr>3、无线传感器网络覆盖算法分类</vt:lpstr>
      <vt:lpstr>3、无线传感器网络覆盖算法分类</vt:lpstr>
      <vt:lpstr>3、无线传感器网络覆盖算法分类</vt:lpstr>
      <vt:lpstr>3、无线传感器网络覆盖算法分类</vt:lpstr>
      <vt:lpstr>4、典型的WSN网络覆盖算法与协议</vt:lpstr>
      <vt:lpstr>4、典型的WSN网络覆盖算法与协议</vt:lpstr>
      <vt:lpstr>4、典型的WSN网络覆盖算法与协议</vt:lpstr>
      <vt:lpstr>4、典型的WSN网络覆盖算法与协议</vt:lpstr>
      <vt:lpstr>4、典型的WSN网络覆盖算法与协议</vt:lpstr>
      <vt:lpstr>4、典型的WSN网络覆盖算法与协议</vt:lpstr>
      <vt:lpstr>4、典型的WSN网络覆盖算法与协议</vt:lpstr>
      <vt:lpstr>4、典型的WSN网络覆盖算法与协议</vt:lpstr>
      <vt:lpstr>4、典型的WSN网络覆盖算法与协议</vt:lpstr>
      <vt:lpstr>4、典型的WSN网络覆盖算法与协议</vt:lpstr>
      <vt:lpstr>4、典型的WSN网络覆盖算法与协议</vt:lpstr>
      <vt:lpstr>4、典型的WSN网络覆盖算法与协议</vt:lpstr>
      <vt:lpstr>4、典型的WSN网络覆盖算法与协议</vt:lpstr>
      <vt:lpstr>4、典型的WSN网络覆盖算法与协议</vt:lpstr>
      <vt:lpstr>4、典型的WSN网络覆盖算法与协议</vt:lpstr>
      <vt:lpstr>4、典型的WSN网络覆盖算法与协议</vt:lpstr>
      <vt:lpstr>4、典型的WSN网络覆盖算法与协议</vt:lpstr>
      <vt:lpstr>4、典型的WSN网络覆盖算法与协议</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海波</cp:lastModifiedBy>
  <cp:revision>4680</cp:revision>
  <dcterms:created xsi:type="dcterms:W3CDTF">2012-10-07T00:28:00Z</dcterms:created>
  <dcterms:modified xsi:type="dcterms:W3CDTF">2021-04-19T08:04:32Z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2052-11.1.0.10463</vt:lpwstr>
  </property>
  <property fmtid="{D5CDD505-2E9C-101B-9397-08002B2CF9AE}" pid="3" name="ICV">
    <vt:lpwstr>B62F2D5D3CCE47CE9C914A196B30DD14</vt:lpwstr>
  </property>
</Properties>
</file>